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3"/>
  </p:notesMasterIdLst>
  <p:sldIdLst>
    <p:sldId id="277" r:id="rId2"/>
    <p:sldId id="264" r:id="rId3"/>
    <p:sldId id="265" r:id="rId4"/>
    <p:sldId id="273" r:id="rId5"/>
    <p:sldId id="274" r:id="rId6"/>
    <p:sldId id="266" r:id="rId7"/>
    <p:sldId id="267" r:id="rId8"/>
    <p:sldId id="268" r:id="rId9"/>
    <p:sldId id="269" r:id="rId10"/>
    <p:sldId id="270" r:id="rId11"/>
    <p:sldId id="271" r:id="rId12"/>
    <p:sldId id="272" r:id="rId13"/>
    <p:sldId id="276" r:id="rId14"/>
    <p:sldId id="263" r:id="rId15"/>
    <p:sldId id="278" r:id="rId16"/>
    <p:sldId id="279" r:id="rId17"/>
    <p:sldId id="281" r:id="rId18"/>
    <p:sldId id="282" r:id="rId19"/>
    <p:sldId id="283" r:id="rId20"/>
    <p:sldId id="288" r:id="rId21"/>
    <p:sldId id="275" r:id="rId22"/>
    <p:sldId id="289" r:id="rId23"/>
    <p:sldId id="290" r:id="rId24"/>
    <p:sldId id="291" r:id="rId25"/>
    <p:sldId id="292" r:id="rId26"/>
    <p:sldId id="293" r:id="rId27"/>
    <p:sldId id="295" r:id="rId28"/>
    <p:sldId id="296" r:id="rId29"/>
    <p:sldId id="284" r:id="rId30"/>
    <p:sldId id="285" r:id="rId31"/>
    <p:sldId id="286" r:id="rId32"/>
    <p:sldId id="287" r:id="rId33"/>
    <p:sldId id="297" r:id="rId34"/>
    <p:sldId id="298" r:id="rId35"/>
    <p:sldId id="299" r:id="rId36"/>
    <p:sldId id="319" r:id="rId37"/>
    <p:sldId id="313" r:id="rId38"/>
    <p:sldId id="314" r:id="rId39"/>
    <p:sldId id="315" r:id="rId40"/>
    <p:sldId id="316" r:id="rId41"/>
    <p:sldId id="317" r:id="rId42"/>
    <p:sldId id="318" r:id="rId43"/>
    <p:sldId id="320" r:id="rId44"/>
    <p:sldId id="321" r:id="rId45"/>
    <p:sldId id="322" r:id="rId46"/>
    <p:sldId id="323" r:id="rId47"/>
    <p:sldId id="324" r:id="rId48"/>
    <p:sldId id="325" r:id="rId49"/>
    <p:sldId id="326" r:id="rId50"/>
    <p:sldId id="327" r:id="rId51"/>
    <p:sldId id="328" r:id="rId52"/>
    <p:sldId id="329" r:id="rId53"/>
    <p:sldId id="330" r:id="rId54"/>
    <p:sldId id="331" r:id="rId55"/>
    <p:sldId id="332" r:id="rId56"/>
    <p:sldId id="333" r:id="rId57"/>
    <p:sldId id="334" r:id="rId58"/>
    <p:sldId id="335" r:id="rId59"/>
    <p:sldId id="336" r:id="rId60"/>
    <p:sldId id="337" r:id="rId61"/>
    <p:sldId id="338" r:id="rId62"/>
    <p:sldId id="339" r:id="rId63"/>
    <p:sldId id="340" r:id="rId64"/>
    <p:sldId id="341" r:id="rId65"/>
    <p:sldId id="257" r:id="rId66"/>
    <p:sldId id="258" r:id="rId67"/>
    <p:sldId id="259" r:id="rId68"/>
    <p:sldId id="260" r:id="rId69"/>
    <p:sldId id="261" r:id="rId70"/>
    <p:sldId id="342" r:id="rId71"/>
    <p:sldId id="343" r:id="rId72"/>
    <p:sldId id="344" r:id="rId73"/>
    <p:sldId id="345" r:id="rId74"/>
    <p:sldId id="346" r:id="rId75"/>
    <p:sldId id="347" r:id="rId76"/>
    <p:sldId id="348" r:id="rId77"/>
    <p:sldId id="349" r:id="rId78"/>
    <p:sldId id="350" r:id="rId79"/>
    <p:sldId id="351" r:id="rId80"/>
    <p:sldId id="352" r:id="rId81"/>
    <p:sldId id="353" r:id="rId82"/>
    <p:sldId id="354" r:id="rId83"/>
    <p:sldId id="355" r:id="rId84"/>
    <p:sldId id="356" r:id="rId85"/>
    <p:sldId id="357" r:id="rId86"/>
    <p:sldId id="358" r:id="rId87"/>
    <p:sldId id="359" r:id="rId88"/>
    <p:sldId id="360" r:id="rId89"/>
    <p:sldId id="361" r:id="rId90"/>
    <p:sldId id="362" r:id="rId91"/>
    <p:sldId id="363" r:id="rId92"/>
    <p:sldId id="364" r:id="rId93"/>
    <p:sldId id="365" r:id="rId94"/>
    <p:sldId id="366" r:id="rId95"/>
    <p:sldId id="367" r:id="rId96"/>
    <p:sldId id="368" r:id="rId97"/>
    <p:sldId id="369" r:id="rId98"/>
    <p:sldId id="370" r:id="rId99"/>
    <p:sldId id="371" r:id="rId100"/>
    <p:sldId id="372" r:id="rId101"/>
    <p:sldId id="373" r:id="rId102"/>
    <p:sldId id="280" r:id="rId103"/>
    <p:sldId id="374" r:id="rId104"/>
    <p:sldId id="375" r:id="rId105"/>
    <p:sldId id="376" r:id="rId106"/>
    <p:sldId id="377" r:id="rId107"/>
    <p:sldId id="378" r:id="rId108"/>
    <p:sldId id="379" r:id="rId109"/>
    <p:sldId id="380" r:id="rId110"/>
    <p:sldId id="381" r:id="rId111"/>
    <p:sldId id="300" r:id="rId112"/>
    <p:sldId id="382" r:id="rId113"/>
    <p:sldId id="383" r:id="rId114"/>
    <p:sldId id="384" r:id="rId115"/>
    <p:sldId id="385" r:id="rId116"/>
    <p:sldId id="386" r:id="rId117"/>
    <p:sldId id="387" r:id="rId118"/>
    <p:sldId id="388" r:id="rId119"/>
    <p:sldId id="389" r:id="rId120"/>
    <p:sldId id="390" r:id="rId121"/>
    <p:sldId id="391" r:id="rId122"/>
    <p:sldId id="301" r:id="rId123"/>
    <p:sldId id="392" r:id="rId124"/>
    <p:sldId id="393" r:id="rId125"/>
    <p:sldId id="394" r:id="rId126"/>
    <p:sldId id="395" r:id="rId127"/>
    <p:sldId id="396" r:id="rId128"/>
    <p:sldId id="397" r:id="rId129"/>
    <p:sldId id="398" r:id="rId130"/>
    <p:sldId id="399" r:id="rId131"/>
    <p:sldId id="400" r:id="rId1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DD7E13-A835-494A-B72D-94F0729BDD04}" v="8" dt="2021-04-12T13:24:15.5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microsoft.com/office/2016/11/relationships/changesInfo" Target="changesInfos/changesInfo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139" Type="http://schemas.microsoft.com/office/2015/10/relationships/revisionInfo" Target="revisionInfo.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customXml" Target="../customXml/item3.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6"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Butler" userId="26e2154e-a7f4-40f8-b524-ee5519ae630a" providerId="ADAL" clId="{BFDD7E13-A835-494A-B72D-94F0729BDD04}"/>
    <pc:docChg chg="custSel addSld delSld modSld">
      <pc:chgData name="David Butler" userId="26e2154e-a7f4-40f8-b524-ee5519ae630a" providerId="ADAL" clId="{BFDD7E13-A835-494A-B72D-94F0729BDD04}" dt="2021-04-12T13:24:15.544" v="16"/>
      <pc:docMkLst>
        <pc:docMk/>
      </pc:docMkLst>
      <pc:sldChg chg="del">
        <pc:chgData name="David Butler" userId="26e2154e-a7f4-40f8-b524-ee5519ae630a" providerId="ADAL" clId="{BFDD7E13-A835-494A-B72D-94F0729BDD04}" dt="2021-04-12T13:21:51.479" v="1" actId="47"/>
        <pc:sldMkLst>
          <pc:docMk/>
          <pc:sldMk cId="4043769386" sldId="256"/>
        </pc:sldMkLst>
      </pc:sldChg>
      <pc:sldChg chg="add setBg">
        <pc:chgData name="David Butler" userId="26e2154e-a7f4-40f8-b524-ee5519ae630a" providerId="ADAL" clId="{BFDD7E13-A835-494A-B72D-94F0729BDD04}" dt="2021-04-12T13:23:12.127" v="12"/>
        <pc:sldMkLst>
          <pc:docMk/>
          <pc:sldMk cId="0" sldId="257"/>
        </pc:sldMkLst>
      </pc:sldChg>
      <pc:sldChg chg="add setBg">
        <pc:chgData name="David Butler" userId="26e2154e-a7f4-40f8-b524-ee5519ae630a" providerId="ADAL" clId="{BFDD7E13-A835-494A-B72D-94F0729BDD04}" dt="2021-04-12T13:23:12.127" v="12"/>
        <pc:sldMkLst>
          <pc:docMk/>
          <pc:sldMk cId="0" sldId="258"/>
        </pc:sldMkLst>
      </pc:sldChg>
      <pc:sldChg chg="add setBg">
        <pc:chgData name="David Butler" userId="26e2154e-a7f4-40f8-b524-ee5519ae630a" providerId="ADAL" clId="{BFDD7E13-A835-494A-B72D-94F0729BDD04}" dt="2021-04-12T13:23:12.127" v="12"/>
        <pc:sldMkLst>
          <pc:docMk/>
          <pc:sldMk cId="0" sldId="259"/>
        </pc:sldMkLst>
      </pc:sldChg>
      <pc:sldChg chg="add setBg">
        <pc:chgData name="David Butler" userId="26e2154e-a7f4-40f8-b524-ee5519ae630a" providerId="ADAL" clId="{BFDD7E13-A835-494A-B72D-94F0729BDD04}" dt="2021-04-12T13:23:12.127" v="12"/>
        <pc:sldMkLst>
          <pc:docMk/>
          <pc:sldMk cId="0" sldId="260"/>
        </pc:sldMkLst>
      </pc:sldChg>
      <pc:sldChg chg="add setBg">
        <pc:chgData name="David Butler" userId="26e2154e-a7f4-40f8-b524-ee5519ae630a" providerId="ADAL" clId="{BFDD7E13-A835-494A-B72D-94F0729BDD04}" dt="2021-04-12T13:23:12.127" v="12"/>
        <pc:sldMkLst>
          <pc:docMk/>
          <pc:sldMk cId="0" sldId="261"/>
        </pc:sldMkLst>
      </pc:sldChg>
      <pc:sldChg chg="add">
        <pc:chgData name="David Butler" userId="26e2154e-a7f4-40f8-b524-ee5519ae630a" providerId="ADAL" clId="{BFDD7E13-A835-494A-B72D-94F0729BDD04}" dt="2021-04-12T13:22:09.411" v="2"/>
        <pc:sldMkLst>
          <pc:docMk/>
          <pc:sldMk cId="2535459350" sldId="263"/>
        </pc:sldMkLst>
      </pc:sldChg>
      <pc:sldChg chg="add">
        <pc:chgData name="David Butler" userId="26e2154e-a7f4-40f8-b524-ee5519ae630a" providerId="ADAL" clId="{BFDD7E13-A835-494A-B72D-94F0729BDD04}" dt="2021-04-12T13:21:44.950" v="0"/>
        <pc:sldMkLst>
          <pc:docMk/>
          <pc:sldMk cId="328592200" sldId="264"/>
        </pc:sldMkLst>
      </pc:sldChg>
      <pc:sldChg chg="add">
        <pc:chgData name="David Butler" userId="26e2154e-a7f4-40f8-b524-ee5519ae630a" providerId="ADAL" clId="{BFDD7E13-A835-494A-B72D-94F0729BDD04}" dt="2021-04-12T13:21:44.950" v="0"/>
        <pc:sldMkLst>
          <pc:docMk/>
          <pc:sldMk cId="2640646933" sldId="265"/>
        </pc:sldMkLst>
      </pc:sldChg>
      <pc:sldChg chg="add">
        <pc:chgData name="David Butler" userId="26e2154e-a7f4-40f8-b524-ee5519ae630a" providerId="ADAL" clId="{BFDD7E13-A835-494A-B72D-94F0729BDD04}" dt="2021-04-12T13:21:44.950" v="0"/>
        <pc:sldMkLst>
          <pc:docMk/>
          <pc:sldMk cId="4080892600" sldId="266"/>
        </pc:sldMkLst>
      </pc:sldChg>
      <pc:sldChg chg="add">
        <pc:chgData name="David Butler" userId="26e2154e-a7f4-40f8-b524-ee5519ae630a" providerId="ADAL" clId="{BFDD7E13-A835-494A-B72D-94F0729BDD04}" dt="2021-04-12T13:21:44.950" v="0"/>
        <pc:sldMkLst>
          <pc:docMk/>
          <pc:sldMk cId="195789865" sldId="267"/>
        </pc:sldMkLst>
      </pc:sldChg>
      <pc:sldChg chg="add">
        <pc:chgData name="David Butler" userId="26e2154e-a7f4-40f8-b524-ee5519ae630a" providerId="ADAL" clId="{BFDD7E13-A835-494A-B72D-94F0729BDD04}" dt="2021-04-12T13:21:44.950" v="0"/>
        <pc:sldMkLst>
          <pc:docMk/>
          <pc:sldMk cId="2039449810" sldId="268"/>
        </pc:sldMkLst>
      </pc:sldChg>
      <pc:sldChg chg="add">
        <pc:chgData name="David Butler" userId="26e2154e-a7f4-40f8-b524-ee5519ae630a" providerId="ADAL" clId="{BFDD7E13-A835-494A-B72D-94F0729BDD04}" dt="2021-04-12T13:21:44.950" v="0"/>
        <pc:sldMkLst>
          <pc:docMk/>
          <pc:sldMk cId="819549457" sldId="269"/>
        </pc:sldMkLst>
      </pc:sldChg>
      <pc:sldChg chg="add">
        <pc:chgData name="David Butler" userId="26e2154e-a7f4-40f8-b524-ee5519ae630a" providerId="ADAL" clId="{BFDD7E13-A835-494A-B72D-94F0729BDD04}" dt="2021-04-12T13:21:44.950" v="0"/>
        <pc:sldMkLst>
          <pc:docMk/>
          <pc:sldMk cId="945101702" sldId="270"/>
        </pc:sldMkLst>
      </pc:sldChg>
      <pc:sldChg chg="add">
        <pc:chgData name="David Butler" userId="26e2154e-a7f4-40f8-b524-ee5519ae630a" providerId="ADAL" clId="{BFDD7E13-A835-494A-B72D-94F0729BDD04}" dt="2021-04-12T13:21:44.950" v="0"/>
        <pc:sldMkLst>
          <pc:docMk/>
          <pc:sldMk cId="2793937829" sldId="271"/>
        </pc:sldMkLst>
      </pc:sldChg>
      <pc:sldChg chg="add">
        <pc:chgData name="David Butler" userId="26e2154e-a7f4-40f8-b524-ee5519ae630a" providerId="ADAL" clId="{BFDD7E13-A835-494A-B72D-94F0729BDD04}" dt="2021-04-12T13:21:44.950" v="0"/>
        <pc:sldMkLst>
          <pc:docMk/>
          <pc:sldMk cId="3890459822" sldId="272"/>
        </pc:sldMkLst>
      </pc:sldChg>
      <pc:sldChg chg="add">
        <pc:chgData name="David Butler" userId="26e2154e-a7f4-40f8-b524-ee5519ae630a" providerId="ADAL" clId="{BFDD7E13-A835-494A-B72D-94F0729BDD04}" dt="2021-04-12T13:21:44.950" v="0"/>
        <pc:sldMkLst>
          <pc:docMk/>
          <pc:sldMk cId="2177863464" sldId="273"/>
        </pc:sldMkLst>
      </pc:sldChg>
      <pc:sldChg chg="add">
        <pc:chgData name="David Butler" userId="26e2154e-a7f4-40f8-b524-ee5519ae630a" providerId="ADAL" clId="{BFDD7E13-A835-494A-B72D-94F0729BDD04}" dt="2021-04-12T13:21:44.950" v="0"/>
        <pc:sldMkLst>
          <pc:docMk/>
          <pc:sldMk cId="3586152123" sldId="274"/>
        </pc:sldMkLst>
      </pc:sldChg>
      <pc:sldChg chg="add">
        <pc:chgData name="David Butler" userId="26e2154e-a7f4-40f8-b524-ee5519ae630a" providerId="ADAL" clId="{BFDD7E13-A835-494A-B72D-94F0729BDD04}" dt="2021-04-12T13:22:09.411" v="2"/>
        <pc:sldMkLst>
          <pc:docMk/>
          <pc:sldMk cId="0" sldId="275"/>
        </pc:sldMkLst>
      </pc:sldChg>
      <pc:sldChg chg="add">
        <pc:chgData name="David Butler" userId="26e2154e-a7f4-40f8-b524-ee5519ae630a" providerId="ADAL" clId="{BFDD7E13-A835-494A-B72D-94F0729BDD04}" dt="2021-04-12T13:21:44.950" v="0"/>
        <pc:sldMkLst>
          <pc:docMk/>
          <pc:sldMk cId="1420588498" sldId="276"/>
        </pc:sldMkLst>
      </pc:sldChg>
      <pc:sldChg chg="add">
        <pc:chgData name="David Butler" userId="26e2154e-a7f4-40f8-b524-ee5519ae630a" providerId="ADAL" clId="{BFDD7E13-A835-494A-B72D-94F0729BDD04}" dt="2021-04-12T13:21:44.950" v="0"/>
        <pc:sldMkLst>
          <pc:docMk/>
          <pc:sldMk cId="1251043372" sldId="277"/>
        </pc:sldMkLst>
      </pc:sldChg>
      <pc:sldChg chg="add">
        <pc:chgData name="David Butler" userId="26e2154e-a7f4-40f8-b524-ee5519ae630a" providerId="ADAL" clId="{BFDD7E13-A835-494A-B72D-94F0729BDD04}" dt="2021-04-12T13:22:09.411" v="2"/>
        <pc:sldMkLst>
          <pc:docMk/>
          <pc:sldMk cId="0" sldId="278"/>
        </pc:sldMkLst>
      </pc:sldChg>
      <pc:sldChg chg="add">
        <pc:chgData name="David Butler" userId="26e2154e-a7f4-40f8-b524-ee5519ae630a" providerId="ADAL" clId="{BFDD7E13-A835-494A-B72D-94F0729BDD04}" dt="2021-04-12T13:22:09.411" v="2"/>
        <pc:sldMkLst>
          <pc:docMk/>
          <pc:sldMk cId="0" sldId="279"/>
        </pc:sldMkLst>
      </pc:sldChg>
      <pc:sldChg chg="add setBg">
        <pc:chgData name="David Butler" userId="26e2154e-a7f4-40f8-b524-ee5519ae630a" providerId="ADAL" clId="{BFDD7E13-A835-494A-B72D-94F0729BDD04}" dt="2021-04-12T13:23:45.402" v="14"/>
        <pc:sldMkLst>
          <pc:docMk/>
          <pc:sldMk cId="3384400262" sldId="280"/>
        </pc:sldMkLst>
      </pc:sldChg>
      <pc:sldChg chg="add">
        <pc:chgData name="David Butler" userId="26e2154e-a7f4-40f8-b524-ee5519ae630a" providerId="ADAL" clId="{BFDD7E13-A835-494A-B72D-94F0729BDD04}" dt="2021-04-12T13:22:09.411" v="2"/>
        <pc:sldMkLst>
          <pc:docMk/>
          <pc:sldMk cId="0" sldId="281"/>
        </pc:sldMkLst>
      </pc:sldChg>
      <pc:sldChg chg="add">
        <pc:chgData name="David Butler" userId="26e2154e-a7f4-40f8-b524-ee5519ae630a" providerId="ADAL" clId="{BFDD7E13-A835-494A-B72D-94F0729BDD04}" dt="2021-04-12T13:22:09.411" v="2"/>
        <pc:sldMkLst>
          <pc:docMk/>
          <pc:sldMk cId="0" sldId="282"/>
        </pc:sldMkLst>
      </pc:sldChg>
      <pc:sldChg chg="add">
        <pc:chgData name="David Butler" userId="26e2154e-a7f4-40f8-b524-ee5519ae630a" providerId="ADAL" clId="{BFDD7E13-A835-494A-B72D-94F0729BDD04}" dt="2021-04-12T13:22:09.411" v="2"/>
        <pc:sldMkLst>
          <pc:docMk/>
          <pc:sldMk cId="0" sldId="283"/>
        </pc:sldMkLst>
      </pc:sldChg>
      <pc:sldChg chg="add">
        <pc:chgData name="David Butler" userId="26e2154e-a7f4-40f8-b524-ee5519ae630a" providerId="ADAL" clId="{BFDD7E13-A835-494A-B72D-94F0729BDD04}" dt="2021-04-12T13:22:09.411" v="2"/>
        <pc:sldMkLst>
          <pc:docMk/>
          <pc:sldMk cId="0" sldId="284"/>
        </pc:sldMkLst>
      </pc:sldChg>
      <pc:sldChg chg="add">
        <pc:chgData name="David Butler" userId="26e2154e-a7f4-40f8-b524-ee5519ae630a" providerId="ADAL" clId="{BFDD7E13-A835-494A-B72D-94F0729BDD04}" dt="2021-04-12T13:22:09.411" v="2"/>
        <pc:sldMkLst>
          <pc:docMk/>
          <pc:sldMk cId="0" sldId="285"/>
        </pc:sldMkLst>
      </pc:sldChg>
      <pc:sldChg chg="add">
        <pc:chgData name="David Butler" userId="26e2154e-a7f4-40f8-b524-ee5519ae630a" providerId="ADAL" clId="{BFDD7E13-A835-494A-B72D-94F0729BDD04}" dt="2021-04-12T13:22:09.411" v="2"/>
        <pc:sldMkLst>
          <pc:docMk/>
          <pc:sldMk cId="0" sldId="286"/>
        </pc:sldMkLst>
      </pc:sldChg>
      <pc:sldChg chg="add">
        <pc:chgData name="David Butler" userId="26e2154e-a7f4-40f8-b524-ee5519ae630a" providerId="ADAL" clId="{BFDD7E13-A835-494A-B72D-94F0729BDD04}" dt="2021-04-12T13:22:09.411" v="2"/>
        <pc:sldMkLst>
          <pc:docMk/>
          <pc:sldMk cId="0" sldId="287"/>
        </pc:sldMkLst>
      </pc:sldChg>
      <pc:sldChg chg="add">
        <pc:chgData name="David Butler" userId="26e2154e-a7f4-40f8-b524-ee5519ae630a" providerId="ADAL" clId="{BFDD7E13-A835-494A-B72D-94F0729BDD04}" dt="2021-04-12T13:22:09.411" v="2"/>
        <pc:sldMkLst>
          <pc:docMk/>
          <pc:sldMk cId="0" sldId="288"/>
        </pc:sldMkLst>
      </pc:sldChg>
      <pc:sldChg chg="add">
        <pc:chgData name="David Butler" userId="26e2154e-a7f4-40f8-b524-ee5519ae630a" providerId="ADAL" clId="{BFDD7E13-A835-494A-B72D-94F0729BDD04}" dt="2021-04-12T13:22:09.411" v="2"/>
        <pc:sldMkLst>
          <pc:docMk/>
          <pc:sldMk cId="0" sldId="289"/>
        </pc:sldMkLst>
      </pc:sldChg>
      <pc:sldChg chg="add">
        <pc:chgData name="David Butler" userId="26e2154e-a7f4-40f8-b524-ee5519ae630a" providerId="ADAL" clId="{BFDD7E13-A835-494A-B72D-94F0729BDD04}" dt="2021-04-12T13:22:09.411" v="2"/>
        <pc:sldMkLst>
          <pc:docMk/>
          <pc:sldMk cId="0" sldId="290"/>
        </pc:sldMkLst>
      </pc:sldChg>
      <pc:sldChg chg="add">
        <pc:chgData name="David Butler" userId="26e2154e-a7f4-40f8-b524-ee5519ae630a" providerId="ADAL" clId="{BFDD7E13-A835-494A-B72D-94F0729BDD04}" dt="2021-04-12T13:22:09.411" v="2"/>
        <pc:sldMkLst>
          <pc:docMk/>
          <pc:sldMk cId="0" sldId="291"/>
        </pc:sldMkLst>
      </pc:sldChg>
      <pc:sldChg chg="add">
        <pc:chgData name="David Butler" userId="26e2154e-a7f4-40f8-b524-ee5519ae630a" providerId="ADAL" clId="{BFDD7E13-A835-494A-B72D-94F0729BDD04}" dt="2021-04-12T13:22:09.411" v="2"/>
        <pc:sldMkLst>
          <pc:docMk/>
          <pc:sldMk cId="0" sldId="292"/>
        </pc:sldMkLst>
      </pc:sldChg>
      <pc:sldChg chg="add">
        <pc:chgData name="David Butler" userId="26e2154e-a7f4-40f8-b524-ee5519ae630a" providerId="ADAL" clId="{BFDD7E13-A835-494A-B72D-94F0729BDD04}" dt="2021-04-12T13:22:09.411" v="2"/>
        <pc:sldMkLst>
          <pc:docMk/>
          <pc:sldMk cId="0" sldId="293"/>
        </pc:sldMkLst>
      </pc:sldChg>
      <pc:sldChg chg="add">
        <pc:chgData name="David Butler" userId="26e2154e-a7f4-40f8-b524-ee5519ae630a" providerId="ADAL" clId="{BFDD7E13-A835-494A-B72D-94F0729BDD04}" dt="2021-04-12T13:22:09.411" v="2"/>
        <pc:sldMkLst>
          <pc:docMk/>
          <pc:sldMk cId="0" sldId="295"/>
        </pc:sldMkLst>
      </pc:sldChg>
      <pc:sldChg chg="add">
        <pc:chgData name="David Butler" userId="26e2154e-a7f4-40f8-b524-ee5519ae630a" providerId="ADAL" clId="{BFDD7E13-A835-494A-B72D-94F0729BDD04}" dt="2021-04-12T13:22:09.411" v="2"/>
        <pc:sldMkLst>
          <pc:docMk/>
          <pc:sldMk cId="0" sldId="296"/>
        </pc:sldMkLst>
      </pc:sldChg>
      <pc:sldChg chg="add">
        <pc:chgData name="David Butler" userId="26e2154e-a7f4-40f8-b524-ee5519ae630a" providerId="ADAL" clId="{BFDD7E13-A835-494A-B72D-94F0729BDD04}" dt="2021-04-12T13:22:09.411" v="2"/>
        <pc:sldMkLst>
          <pc:docMk/>
          <pc:sldMk cId="0" sldId="297"/>
        </pc:sldMkLst>
      </pc:sldChg>
      <pc:sldChg chg="add">
        <pc:chgData name="David Butler" userId="26e2154e-a7f4-40f8-b524-ee5519ae630a" providerId="ADAL" clId="{BFDD7E13-A835-494A-B72D-94F0729BDD04}" dt="2021-04-12T13:22:09.411" v="2"/>
        <pc:sldMkLst>
          <pc:docMk/>
          <pc:sldMk cId="0" sldId="298"/>
        </pc:sldMkLst>
      </pc:sldChg>
      <pc:sldChg chg="add">
        <pc:chgData name="David Butler" userId="26e2154e-a7f4-40f8-b524-ee5519ae630a" providerId="ADAL" clId="{BFDD7E13-A835-494A-B72D-94F0729BDD04}" dt="2021-04-12T13:22:29.865" v="3"/>
        <pc:sldMkLst>
          <pc:docMk/>
          <pc:sldMk cId="4034428395" sldId="299"/>
        </pc:sldMkLst>
      </pc:sldChg>
      <pc:sldChg chg="add setBg">
        <pc:chgData name="David Butler" userId="26e2154e-a7f4-40f8-b524-ee5519ae630a" providerId="ADAL" clId="{BFDD7E13-A835-494A-B72D-94F0729BDD04}" dt="2021-04-12T13:24:00.470" v="15"/>
        <pc:sldMkLst>
          <pc:docMk/>
          <pc:sldMk cId="1490283066" sldId="300"/>
        </pc:sldMkLst>
      </pc:sldChg>
      <pc:sldChg chg="add setBg">
        <pc:chgData name="David Butler" userId="26e2154e-a7f4-40f8-b524-ee5519ae630a" providerId="ADAL" clId="{BFDD7E13-A835-494A-B72D-94F0729BDD04}" dt="2021-04-12T13:24:00.470" v="15"/>
        <pc:sldMkLst>
          <pc:docMk/>
          <pc:sldMk cId="4150271701" sldId="301"/>
        </pc:sldMkLst>
      </pc:sldChg>
      <pc:sldChg chg="add">
        <pc:chgData name="David Butler" userId="26e2154e-a7f4-40f8-b524-ee5519ae630a" providerId="ADAL" clId="{BFDD7E13-A835-494A-B72D-94F0729BDD04}" dt="2021-04-12T13:22:29.865" v="3"/>
        <pc:sldMkLst>
          <pc:docMk/>
          <pc:sldMk cId="2241244428" sldId="313"/>
        </pc:sldMkLst>
      </pc:sldChg>
      <pc:sldChg chg="add">
        <pc:chgData name="David Butler" userId="26e2154e-a7f4-40f8-b524-ee5519ae630a" providerId="ADAL" clId="{BFDD7E13-A835-494A-B72D-94F0729BDD04}" dt="2021-04-12T13:22:29.865" v="3"/>
        <pc:sldMkLst>
          <pc:docMk/>
          <pc:sldMk cId="498202513" sldId="314"/>
        </pc:sldMkLst>
      </pc:sldChg>
      <pc:sldChg chg="add">
        <pc:chgData name="David Butler" userId="26e2154e-a7f4-40f8-b524-ee5519ae630a" providerId="ADAL" clId="{BFDD7E13-A835-494A-B72D-94F0729BDD04}" dt="2021-04-12T13:22:29.865" v="3"/>
        <pc:sldMkLst>
          <pc:docMk/>
          <pc:sldMk cId="2422909932" sldId="315"/>
        </pc:sldMkLst>
      </pc:sldChg>
      <pc:sldChg chg="add">
        <pc:chgData name="David Butler" userId="26e2154e-a7f4-40f8-b524-ee5519ae630a" providerId="ADAL" clId="{BFDD7E13-A835-494A-B72D-94F0729BDD04}" dt="2021-04-12T13:22:29.865" v="3"/>
        <pc:sldMkLst>
          <pc:docMk/>
          <pc:sldMk cId="604901191" sldId="316"/>
        </pc:sldMkLst>
      </pc:sldChg>
      <pc:sldChg chg="add">
        <pc:chgData name="David Butler" userId="26e2154e-a7f4-40f8-b524-ee5519ae630a" providerId="ADAL" clId="{BFDD7E13-A835-494A-B72D-94F0729BDD04}" dt="2021-04-12T13:22:29.865" v="3"/>
        <pc:sldMkLst>
          <pc:docMk/>
          <pc:sldMk cId="3914913098" sldId="317"/>
        </pc:sldMkLst>
      </pc:sldChg>
      <pc:sldChg chg="add">
        <pc:chgData name="David Butler" userId="26e2154e-a7f4-40f8-b524-ee5519ae630a" providerId="ADAL" clId="{BFDD7E13-A835-494A-B72D-94F0729BDD04}" dt="2021-04-12T13:22:29.865" v="3"/>
        <pc:sldMkLst>
          <pc:docMk/>
          <pc:sldMk cId="1667669532" sldId="318"/>
        </pc:sldMkLst>
      </pc:sldChg>
      <pc:sldChg chg="add">
        <pc:chgData name="David Butler" userId="26e2154e-a7f4-40f8-b524-ee5519ae630a" providerId="ADAL" clId="{BFDD7E13-A835-494A-B72D-94F0729BDD04}" dt="2021-04-12T13:22:29.865" v="3"/>
        <pc:sldMkLst>
          <pc:docMk/>
          <pc:sldMk cId="3330531011" sldId="319"/>
        </pc:sldMkLst>
      </pc:sldChg>
      <pc:sldChg chg="add">
        <pc:chgData name="David Butler" userId="26e2154e-a7f4-40f8-b524-ee5519ae630a" providerId="ADAL" clId="{BFDD7E13-A835-494A-B72D-94F0729BDD04}" dt="2021-04-12T13:22:29.865" v="3"/>
        <pc:sldMkLst>
          <pc:docMk/>
          <pc:sldMk cId="3504417522" sldId="320"/>
        </pc:sldMkLst>
      </pc:sldChg>
      <pc:sldChg chg="add setBg">
        <pc:chgData name="David Butler" userId="26e2154e-a7f4-40f8-b524-ee5519ae630a" providerId="ADAL" clId="{BFDD7E13-A835-494A-B72D-94F0729BDD04}" dt="2021-04-12T13:22:45.405" v="4"/>
        <pc:sldMkLst>
          <pc:docMk/>
          <pc:sldMk cId="2391930943" sldId="321"/>
        </pc:sldMkLst>
      </pc:sldChg>
      <pc:sldChg chg="add setBg">
        <pc:chgData name="David Butler" userId="26e2154e-a7f4-40f8-b524-ee5519ae630a" providerId="ADAL" clId="{BFDD7E13-A835-494A-B72D-94F0729BDD04}" dt="2021-04-12T13:22:45.405" v="4"/>
        <pc:sldMkLst>
          <pc:docMk/>
          <pc:sldMk cId="2253026475" sldId="322"/>
        </pc:sldMkLst>
      </pc:sldChg>
      <pc:sldChg chg="add setBg">
        <pc:chgData name="David Butler" userId="26e2154e-a7f4-40f8-b524-ee5519ae630a" providerId="ADAL" clId="{BFDD7E13-A835-494A-B72D-94F0729BDD04}" dt="2021-04-12T13:22:45.405" v="4"/>
        <pc:sldMkLst>
          <pc:docMk/>
          <pc:sldMk cId="1319587387" sldId="323"/>
        </pc:sldMkLst>
      </pc:sldChg>
      <pc:sldChg chg="add setBg">
        <pc:chgData name="David Butler" userId="26e2154e-a7f4-40f8-b524-ee5519ae630a" providerId="ADAL" clId="{BFDD7E13-A835-494A-B72D-94F0729BDD04}" dt="2021-04-12T13:22:45.405" v="4"/>
        <pc:sldMkLst>
          <pc:docMk/>
          <pc:sldMk cId="1190597483" sldId="324"/>
        </pc:sldMkLst>
      </pc:sldChg>
      <pc:sldChg chg="add setBg">
        <pc:chgData name="David Butler" userId="26e2154e-a7f4-40f8-b524-ee5519ae630a" providerId="ADAL" clId="{BFDD7E13-A835-494A-B72D-94F0729BDD04}" dt="2021-04-12T13:22:45.405" v="4"/>
        <pc:sldMkLst>
          <pc:docMk/>
          <pc:sldMk cId="262932197" sldId="325"/>
        </pc:sldMkLst>
      </pc:sldChg>
      <pc:sldChg chg="modSp add mod setBg">
        <pc:chgData name="David Butler" userId="26e2154e-a7f4-40f8-b524-ee5519ae630a" providerId="ADAL" clId="{BFDD7E13-A835-494A-B72D-94F0729BDD04}" dt="2021-04-12T13:22:45.521" v="5" actId="27636"/>
        <pc:sldMkLst>
          <pc:docMk/>
          <pc:sldMk cId="845947660" sldId="326"/>
        </pc:sldMkLst>
        <pc:spChg chg="mod">
          <ac:chgData name="David Butler" userId="26e2154e-a7f4-40f8-b524-ee5519ae630a" providerId="ADAL" clId="{BFDD7E13-A835-494A-B72D-94F0729BDD04}" dt="2021-04-12T13:22:45.521" v="5" actId="27636"/>
          <ac:spMkLst>
            <pc:docMk/>
            <pc:sldMk cId="845947660" sldId="326"/>
            <ac:spMk id="3" creationId="{71276F07-6B5B-4441-BF0A-26DF7A6D6B88}"/>
          </ac:spMkLst>
        </pc:spChg>
      </pc:sldChg>
      <pc:sldChg chg="add setBg">
        <pc:chgData name="David Butler" userId="26e2154e-a7f4-40f8-b524-ee5519ae630a" providerId="ADAL" clId="{BFDD7E13-A835-494A-B72D-94F0729BDD04}" dt="2021-04-12T13:22:45.405" v="4"/>
        <pc:sldMkLst>
          <pc:docMk/>
          <pc:sldMk cId="3079529611" sldId="327"/>
        </pc:sldMkLst>
      </pc:sldChg>
      <pc:sldChg chg="add setBg">
        <pc:chgData name="David Butler" userId="26e2154e-a7f4-40f8-b524-ee5519ae630a" providerId="ADAL" clId="{BFDD7E13-A835-494A-B72D-94F0729BDD04}" dt="2021-04-12T13:22:45.405" v="4"/>
        <pc:sldMkLst>
          <pc:docMk/>
          <pc:sldMk cId="2607141435" sldId="328"/>
        </pc:sldMkLst>
      </pc:sldChg>
      <pc:sldChg chg="modSp add mod setBg">
        <pc:chgData name="David Butler" userId="26e2154e-a7f4-40f8-b524-ee5519ae630a" providerId="ADAL" clId="{BFDD7E13-A835-494A-B72D-94F0729BDD04}" dt="2021-04-12T13:22:45.536" v="6" actId="27636"/>
        <pc:sldMkLst>
          <pc:docMk/>
          <pc:sldMk cId="500745344" sldId="329"/>
        </pc:sldMkLst>
        <pc:spChg chg="mod">
          <ac:chgData name="David Butler" userId="26e2154e-a7f4-40f8-b524-ee5519ae630a" providerId="ADAL" clId="{BFDD7E13-A835-494A-B72D-94F0729BDD04}" dt="2021-04-12T13:22:45.536" v="6" actId="27636"/>
          <ac:spMkLst>
            <pc:docMk/>
            <pc:sldMk cId="500745344" sldId="329"/>
            <ac:spMk id="2" creationId="{00958748-E8CD-4C7D-9C53-E35EA55E36F3}"/>
          </ac:spMkLst>
        </pc:spChg>
      </pc:sldChg>
      <pc:sldChg chg="modSp add mod setBg">
        <pc:chgData name="David Butler" userId="26e2154e-a7f4-40f8-b524-ee5519ae630a" providerId="ADAL" clId="{BFDD7E13-A835-494A-B72D-94F0729BDD04}" dt="2021-04-12T13:22:45.552" v="7" actId="27636"/>
        <pc:sldMkLst>
          <pc:docMk/>
          <pc:sldMk cId="847733564" sldId="330"/>
        </pc:sldMkLst>
        <pc:spChg chg="mod">
          <ac:chgData name="David Butler" userId="26e2154e-a7f4-40f8-b524-ee5519ae630a" providerId="ADAL" clId="{BFDD7E13-A835-494A-B72D-94F0729BDD04}" dt="2021-04-12T13:22:45.552" v="7" actId="27636"/>
          <ac:spMkLst>
            <pc:docMk/>
            <pc:sldMk cId="847733564" sldId="330"/>
            <ac:spMk id="3" creationId="{71276F07-6B5B-4441-BF0A-26DF7A6D6B88}"/>
          </ac:spMkLst>
        </pc:spChg>
      </pc:sldChg>
      <pc:sldChg chg="add setBg">
        <pc:chgData name="David Butler" userId="26e2154e-a7f4-40f8-b524-ee5519ae630a" providerId="ADAL" clId="{BFDD7E13-A835-494A-B72D-94F0729BDD04}" dt="2021-04-12T13:22:45.405" v="4"/>
        <pc:sldMkLst>
          <pc:docMk/>
          <pc:sldMk cId="3976359579" sldId="331"/>
        </pc:sldMkLst>
      </pc:sldChg>
      <pc:sldChg chg="add setBg">
        <pc:chgData name="David Butler" userId="26e2154e-a7f4-40f8-b524-ee5519ae630a" providerId="ADAL" clId="{BFDD7E13-A835-494A-B72D-94F0729BDD04}" dt="2021-04-12T13:22:45.405" v="4"/>
        <pc:sldMkLst>
          <pc:docMk/>
          <pc:sldMk cId="1284940644" sldId="332"/>
        </pc:sldMkLst>
      </pc:sldChg>
      <pc:sldChg chg="modSp add mod setBg">
        <pc:chgData name="David Butler" userId="26e2154e-a7f4-40f8-b524-ee5519ae630a" providerId="ADAL" clId="{BFDD7E13-A835-494A-B72D-94F0729BDD04}" dt="2021-04-12T13:22:45.574" v="8" actId="27636"/>
        <pc:sldMkLst>
          <pc:docMk/>
          <pc:sldMk cId="2919509347" sldId="333"/>
        </pc:sldMkLst>
        <pc:spChg chg="mod">
          <ac:chgData name="David Butler" userId="26e2154e-a7f4-40f8-b524-ee5519ae630a" providerId="ADAL" clId="{BFDD7E13-A835-494A-B72D-94F0729BDD04}" dt="2021-04-12T13:22:45.574" v="8" actId="27636"/>
          <ac:spMkLst>
            <pc:docMk/>
            <pc:sldMk cId="2919509347" sldId="333"/>
            <ac:spMk id="3" creationId="{71276F07-6B5B-4441-BF0A-26DF7A6D6B88}"/>
          </ac:spMkLst>
        </pc:spChg>
      </pc:sldChg>
      <pc:sldChg chg="add setBg">
        <pc:chgData name="David Butler" userId="26e2154e-a7f4-40f8-b524-ee5519ae630a" providerId="ADAL" clId="{BFDD7E13-A835-494A-B72D-94F0729BDD04}" dt="2021-04-12T13:22:45.405" v="4"/>
        <pc:sldMkLst>
          <pc:docMk/>
          <pc:sldMk cId="3371066417" sldId="334"/>
        </pc:sldMkLst>
      </pc:sldChg>
      <pc:sldChg chg="modSp add mod setBg">
        <pc:chgData name="David Butler" userId="26e2154e-a7f4-40f8-b524-ee5519ae630a" providerId="ADAL" clId="{BFDD7E13-A835-494A-B72D-94F0729BDD04}" dt="2021-04-12T13:22:45.590" v="9" actId="27636"/>
        <pc:sldMkLst>
          <pc:docMk/>
          <pc:sldMk cId="206987600" sldId="335"/>
        </pc:sldMkLst>
        <pc:spChg chg="mod">
          <ac:chgData name="David Butler" userId="26e2154e-a7f4-40f8-b524-ee5519ae630a" providerId="ADAL" clId="{BFDD7E13-A835-494A-B72D-94F0729BDD04}" dt="2021-04-12T13:22:45.590" v="9" actId="27636"/>
          <ac:spMkLst>
            <pc:docMk/>
            <pc:sldMk cId="206987600" sldId="335"/>
            <ac:spMk id="3" creationId="{71276F07-6B5B-4441-BF0A-26DF7A6D6B88}"/>
          </ac:spMkLst>
        </pc:spChg>
      </pc:sldChg>
      <pc:sldChg chg="add setBg">
        <pc:chgData name="David Butler" userId="26e2154e-a7f4-40f8-b524-ee5519ae630a" providerId="ADAL" clId="{BFDD7E13-A835-494A-B72D-94F0729BDD04}" dt="2021-04-12T13:22:45.405" v="4"/>
        <pc:sldMkLst>
          <pc:docMk/>
          <pc:sldMk cId="3398473820" sldId="336"/>
        </pc:sldMkLst>
      </pc:sldChg>
      <pc:sldChg chg="add setBg">
        <pc:chgData name="David Butler" userId="26e2154e-a7f4-40f8-b524-ee5519ae630a" providerId="ADAL" clId="{BFDD7E13-A835-494A-B72D-94F0729BDD04}" dt="2021-04-12T13:22:45.405" v="4"/>
        <pc:sldMkLst>
          <pc:docMk/>
          <pc:sldMk cId="87943977" sldId="337"/>
        </pc:sldMkLst>
      </pc:sldChg>
      <pc:sldChg chg="modSp add mod setBg">
        <pc:chgData name="David Butler" userId="26e2154e-a7f4-40f8-b524-ee5519ae630a" providerId="ADAL" clId="{BFDD7E13-A835-494A-B72D-94F0729BDD04}" dt="2021-04-12T13:22:45.605" v="10" actId="27636"/>
        <pc:sldMkLst>
          <pc:docMk/>
          <pc:sldMk cId="262007316" sldId="338"/>
        </pc:sldMkLst>
        <pc:spChg chg="mod">
          <ac:chgData name="David Butler" userId="26e2154e-a7f4-40f8-b524-ee5519ae630a" providerId="ADAL" clId="{BFDD7E13-A835-494A-B72D-94F0729BDD04}" dt="2021-04-12T13:22:45.605" v="10" actId="27636"/>
          <ac:spMkLst>
            <pc:docMk/>
            <pc:sldMk cId="262007316" sldId="338"/>
            <ac:spMk id="3" creationId="{71276F07-6B5B-4441-BF0A-26DF7A6D6B88}"/>
          </ac:spMkLst>
        </pc:spChg>
      </pc:sldChg>
      <pc:sldChg chg="modSp add mod setBg">
        <pc:chgData name="David Butler" userId="26e2154e-a7f4-40f8-b524-ee5519ae630a" providerId="ADAL" clId="{BFDD7E13-A835-494A-B72D-94F0729BDD04}" dt="2021-04-12T13:22:45.637" v="11" actId="27636"/>
        <pc:sldMkLst>
          <pc:docMk/>
          <pc:sldMk cId="594396537" sldId="339"/>
        </pc:sldMkLst>
        <pc:spChg chg="mod">
          <ac:chgData name="David Butler" userId="26e2154e-a7f4-40f8-b524-ee5519ae630a" providerId="ADAL" clId="{BFDD7E13-A835-494A-B72D-94F0729BDD04}" dt="2021-04-12T13:22:45.637" v="11" actId="27636"/>
          <ac:spMkLst>
            <pc:docMk/>
            <pc:sldMk cId="594396537" sldId="339"/>
            <ac:spMk id="3" creationId="{71276F07-6B5B-4441-BF0A-26DF7A6D6B88}"/>
          </ac:spMkLst>
        </pc:spChg>
      </pc:sldChg>
      <pc:sldChg chg="add setBg">
        <pc:chgData name="David Butler" userId="26e2154e-a7f4-40f8-b524-ee5519ae630a" providerId="ADAL" clId="{BFDD7E13-A835-494A-B72D-94F0729BDD04}" dt="2021-04-12T13:22:45.405" v="4"/>
        <pc:sldMkLst>
          <pc:docMk/>
          <pc:sldMk cId="278494224" sldId="340"/>
        </pc:sldMkLst>
      </pc:sldChg>
      <pc:sldChg chg="add">
        <pc:chgData name="David Butler" userId="26e2154e-a7f4-40f8-b524-ee5519ae630a" providerId="ADAL" clId="{BFDD7E13-A835-494A-B72D-94F0729BDD04}" dt="2021-04-12T13:23:12.127" v="12"/>
        <pc:sldMkLst>
          <pc:docMk/>
          <pc:sldMk cId="0" sldId="341"/>
        </pc:sldMkLst>
      </pc:sldChg>
      <pc:sldChg chg="add setBg">
        <pc:chgData name="David Butler" userId="26e2154e-a7f4-40f8-b524-ee5519ae630a" providerId="ADAL" clId="{BFDD7E13-A835-494A-B72D-94F0729BDD04}" dt="2021-04-12T13:23:12.127" v="12"/>
        <pc:sldMkLst>
          <pc:docMk/>
          <pc:sldMk cId="0" sldId="342"/>
        </pc:sldMkLst>
      </pc:sldChg>
      <pc:sldChg chg="add setBg">
        <pc:chgData name="David Butler" userId="26e2154e-a7f4-40f8-b524-ee5519ae630a" providerId="ADAL" clId="{BFDD7E13-A835-494A-B72D-94F0729BDD04}" dt="2021-04-12T13:23:12.127" v="12"/>
        <pc:sldMkLst>
          <pc:docMk/>
          <pc:sldMk cId="0" sldId="343"/>
        </pc:sldMkLst>
      </pc:sldChg>
      <pc:sldChg chg="add setBg">
        <pc:chgData name="David Butler" userId="26e2154e-a7f4-40f8-b524-ee5519ae630a" providerId="ADAL" clId="{BFDD7E13-A835-494A-B72D-94F0729BDD04}" dt="2021-04-12T13:23:12.127" v="12"/>
        <pc:sldMkLst>
          <pc:docMk/>
          <pc:sldMk cId="0" sldId="344"/>
        </pc:sldMkLst>
      </pc:sldChg>
      <pc:sldChg chg="add setBg">
        <pc:chgData name="David Butler" userId="26e2154e-a7f4-40f8-b524-ee5519ae630a" providerId="ADAL" clId="{BFDD7E13-A835-494A-B72D-94F0729BDD04}" dt="2021-04-12T13:23:12.127" v="12"/>
        <pc:sldMkLst>
          <pc:docMk/>
          <pc:sldMk cId="4139553772" sldId="345"/>
        </pc:sldMkLst>
      </pc:sldChg>
      <pc:sldChg chg="add setBg">
        <pc:chgData name="David Butler" userId="26e2154e-a7f4-40f8-b524-ee5519ae630a" providerId="ADAL" clId="{BFDD7E13-A835-494A-B72D-94F0729BDD04}" dt="2021-04-12T13:23:12.127" v="12"/>
        <pc:sldMkLst>
          <pc:docMk/>
          <pc:sldMk cId="0" sldId="346"/>
        </pc:sldMkLst>
      </pc:sldChg>
      <pc:sldChg chg="add setBg">
        <pc:chgData name="David Butler" userId="26e2154e-a7f4-40f8-b524-ee5519ae630a" providerId="ADAL" clId="{BFDD7E13-A835-494A-B72D-94F0729BDD04}" dt="2021-04-12T13:23:12.127" v="12"/>
        <pc:sldMkLst>
          <pc:docMk/>
          <pc:sldMk cId="0" sldId="347"/>
        </pc:sldMkLst>
      </pc:sldChg>
      <pc:sldChg chg="add setBg">
        <pc:chgData name="David Butler" userId="26e2154e-a7f4-40f8-b524-ee5519ae630a" providerId="ADAL" clId="{BFDD7E13-A835-494A-B72D-94F0729BDD04}" dt="2021-04-12T13:23:12.127" v="12"/>
        <pc:sldMkLst>
          <pc:docMk/>
          <pc:sldMk cId="0" sldId="348"/>
        </pc:sldMkLst>
      </pc:sldChg>
      <pc:sldChg chg="add setBg">
        <pc:chgData name="David Butler" userId="26e2154e-a7f4-40f8-b524-ee5519ae630a" providerId="ADAL" clId="{BFDD7E13-A835-494A-B72D-94F0729BDD04}" dt="2021-04-12T13:23:12.127" v="12"/>
        <pc:sldMkLst>
          <pc:docMk/>
          <pc:sldMk cId="0" sldId="349"/>
        </pc:sldMkLst>
      </pc:sldChg>
      <pc:sldChg chg="add setBg">
        <pc:chgData name="David Butler" userId="26e2154e-a7f4-40f8-b524-ee5519ae630a" providerId="ADAL" clId="{BFDD7E13-A835-494A-B72D-94F0729BDD04}" dt="2021-04-12T13:23:12.127" v="12"/>
        <pc:sldMkLst>
          <pc:docMk/>
          <pc:sldMk cId="0" sldId="350"/>
        </pc:sldMkLst>
      </pc:sldChg>
      <pc:sldChg chg="add setBg">
        <pc:chgData name="David Butler" userId="26e2154e-a7f4-40f8-b524-ee5519ae630a" providerId="ADAL" clId="{BFDD7E13-A835-494A-B72D-94F0729BDD04}" dt="2021-04-12T13:23:12.127" v="12"/>
        <pc:sldMkLst>
          <pc:docMk/>
          <pc:sldMk cId="0" sldId="351"/>
        </pc:sldMkLst>
      </pc:sldChg>
      <pc:sldChg chg="add setBg">
        <pc:chgData name="David Butler" userId="26e2154e-a7f4-40f8-b524-ee5519ae630a" providerId="ADAL" clId="{BFDD7E13-A835-494A-B72D-94F0729BDD04}" dt="2021-04-12T13:23:12.127" v="12"/>
        <pc:sldMkLst>
          <pc:docMk/>
          <pc:sldMk cId="0" sldId="352"/>
        </pc:sldMkLst>
      </pc:sldChg>
      <pc:sldChg chg="add setBg">
        <pc:chgData name="David Butler" userId="26e2154e-a7f4-40f8-b524-ee5519ae630a" providerId="ADAL" clId="{BFDD7E13-A835-494A-B72D-94F0729BDD04}" dt="2021-04-12T13:23:12.127" v="12"/>
        <pc:sldMkLst>
          <pc:docMk/>
          <pc:sldMk cId="0" sldId="353"/>
        </pc:sldMkLst>
      </pc:sldChg>
      <pc:sldChg chg="add setBg">
        <pc:chgData name="David Butler" userId="26e2154e-a7f4-40f8-b524-ee5519ae630a" providerId="ADAL" clId="{BFDD7E13-A835-494A-B72D-94F0729BDD04}" dt="2021-04-12T13:23:12.127" v="12"/>
        <pc:sldMkLst>
          <pc:docMk/>
          <pc:sldMk cId="0" sldId="354"/>
        </pc:sldMkLst>
      </pc:sldChg>
      <pc:sldChg chg="add setBg">
        <pc:chgData name="David Butler" userId="26e2154e-a7f4-40f8-b524-ee5519ae630a" providerId="ADAL" clId="{BFDD7E13-A835-494A-B72D-94F0729BDD04}" dt="2021-04-12T13:23:12.127" v="12"/>
        <pc:sldMkLst>
          <pc:docMk/>
          <pc:sldMk cId="0" sldId="355"/>
        </pc:sldMkLst>
      </pc:sldChg>
      <pc:sldChg chg="add setBg">
        <pc:chgData name="David Butler" userId="26e2154e-a7f4-40f8-b524-ee5519ae630a" providerId="ADAL" clId="{BFDD7E13-A835-494A-B72D-94F0729BDD04}" dt="2021-04-12T13:23:12.127" v="12"/>
        <pc:sldMkLst>
          <pc:docMk/>
          <pc:sldMk cId="0" sldId="356"/>
        </pc:sldMkLst>
      </pc:sldChg>
      <pc:sldChg chg="add">
        <pc:chgData name="David Butler" userId="26e2154e-a7f4-40f8-b524-ee5519ae630a" providerId="ADAL" clId="{BFDD7E13-A835-494A-B72D-94F0729BDD04}" dt="2021-04-12T13:23:45.402" v="14"/>
        <pc:sldMkLst>
          <pc:docMk/>
          <pc:sldMk cId="2626382544" sldId="357"/>
        </pc:sldMkLst>
      </pc:sldChg>
      <pc:sldChg chg="add setBg">
        <pc:chgData name="David Butler" userId="26e2154e-a7f4-40f8-b524-ee5519ae630a" providerId="ADAL" clId="{BFDD7E13-A835-494A-B72D-94F0729BDD04}" dt="2021-04-12T13:23:45.402" v="14"/>
        <pc:sldMkLst>
          <pc:docMk/>
          <pc:sldMk cId="1802678832" sldId="358"/>
        </pc:sldMkLst>
      </pc:sldChg>
      <pc:sldChg chg="add setBg">
        <pc:chgData name="David Butler" userId="26e2154e-a7f4-40f8-b524-ee5519ae630a" providerId="ADAL" clId="{BFDD7E13-A835-494A-B72D-94F0729BDD04}" dt="2021-04-12T13:23:45.402" v="14"/>
        <pc:sldMkLst>
          <pc:docMk/>
          <pc:sldMk cId="1441530733" sldId="359"/>
        </pc:sldMkLst>
      </pc:sldChg>
      <pc:sldChg chg="add setBg">
        <pc:chgData name="David Butler" userId="26e2154e-a7f4-40f8-b524-ee5519ae630a" providerId="ADAL" clId="{BFDD7E13-A835-494A-B72D-94F0729BDD04}" dt="2021-04-12T13:23:45.402" v="14"/>
        <pc:sldMkLst>
          <pc:docMk/>
          <pc:sldMk cId="163825593" sldId="360"/>
        </pc:sldMkLst>
      </pc:sldChg>
      <pc:sldChg chg="add setBg">
        <pc:chgData name="David Butler" userId="26e2154e-a7f4-40f8-b524-ee5519ae630a" providerId="ADAL" clId="{BFDD7E13-A835-494A-B72D-94F0729BDD04}" dt="2021-04-12T13:23:45.402" v="14"/>
        <pc:sldMkLst>
          <pc:docMk/>
          <pc:sldMk cId="840685912" sldId="361"/>
        </pc:sldMkLst>
      </pc:sldChg>
      <pc:sldChg chg="add setBg">
        <pc:chgData name="David Butler" userId="26e2154e-a7f4-40f8-b524-ee5519ae630a" providerId="ADAL" clId="{BFDD7E13-A835-494A-B72D-94F0729BDD04}" dt="2021-04-12T13:23:45.402" v="14"/>
        <pc:sldMkLst>
          <pc:docMk/>
          <pc:sldMk cId="1934825735" sldId="362"/>
        </pc:sldMkLst>
      </pc:sldChg>
      <pc:sldChg chg="add setBg">
        <pc:chgData name="David Butler" userId="26e2154e-a7f4-40f8-b524-ee5519ae630a" providerId="ADAL" clId="{BFDD7E13-A835-494A-B72D-94F0729BDD04}" dt="2021-04-12T13:23:45.402" v="14"/>
        <pc:sldMkLst>
          <pc:docMk/>
          <pc:sldMk cId="3994645194" sldId="363"/>
        </pc:sldMkLst>
      </pc:sldChg>
      <pc:sldChg chg="add setBg">
        <pc:chgData name="David Butler" userId="26e2154e-a7f4-40f8-b524-ee5519ae630a" providerId="ADAL" clId="{BFDD7E13-A835-494A-B72D-94F0729BDD04}" dt="2021-04-12T13:23:45.402" v="14"/>
        <pc:sldMkLst>
          <pc:docMk/>
          <pc:sldMk cId="2355380237" sldId="364"/>
        </pc:sldMkLst>
      </pc:sldChg>
      <pc:sldChg chg="add setBg">
        <pc:chgData name="David Butler" userId="26e2154e-a7f4-40f8-b524-ee5519ae630a" providerId="ADAL" clId="{BFDD7E13-A835-494A-B72D-94F0729BDD04}" dt="2021-04-12T13:23:45.402" v="14"/>
        <pc:sldMkLst>
          <pc:docMk/>
          <pc:sldMk cId="1174368175" sldId="365"/>
        </pc:sldMkLst>
      </pc:sldChg>
      <pc:sldChg chg="add setBg">
        <pc:chgData name="David Butler" userId="26e2154e-a7f4-40f8-b524-ee5519ae630a" providerId="ADAL" clId="{BFDD7E13-A835-494A-B72D-94F0729BDD04}" dt="2021-04-12T13:23:45.402" v="14"/>
        <pc:sldMkLst>
          <pc:docMk/>
          <pc:sldMk cId="4191291800" sldId="366"/>
        </pc:sldMkLst>
      </pc:sldChg>
      <pc:sldChg chg="add setBg">
        <pc:chgData name="David Butler" userId="26e2154e-a7f4-40f8-b524-ee5519ae630a" providerId="ADAL" clId="{BFDD7E13-A835-494A-B72D-94F0729BDD04}" dt="2021-04-12T13:23:45.402" v="14"/>
        <pc:sldMkLst>
          <pc:docMk/>
          <pc:sldMk cId="347105295" sldId="367"/>
        </pc:sldMkLst>
      </pc:sldChg>
      <pc:sldChg chg="add setBg">
        <pc:chgData name="David Butler" userId="26e2154e-a7f4-40f8-b524-ee5519ae630a" providerId="ADAL" clId="{BFDD7E13-A835-494A-B72D-94F0729BDD04}" dt="2021-04-12T13:23:45.402" v="14"/>
        <pc:sldMkLst>
          <pc:docMk/>
          <pc:sldMk cId="4186343445" sldId="368"/>
        </pc:sldMkLst>
      </pc:sldChg>
      <pc:sldChg chg="add setBg">
        <pc:chgData name="David Butler" userId="26e2154e-a7f4-40f8-b524-ee5519ae630a" providerId="ADAL" clId="{BFDD7E13-A835-494A-B72D-94F0729BDD04}" dt="2021-04-12T13:23:45.402" v="14"/>
        <pc:sldMkLst>
          <pc:docMk/>
          <pc:sldMk cId="738752231" sldId="369"/>
        </pc:sldMkLst>
      </pc:sldChg>
      <pc:sldChg chg="add setBg">
        <pc:chgData name="David Butler" userId="26e2154e-a7f4-40f8-b524-ee5519ae630a" providerId="ADAL" clId="{BFDD7E13-A835-494A-B72D-94F0729BDD04}" dt="2021-04-12T13:23:45.402" v="14"/>
        <pc:sldMkLst>
          <pc:docMk/>
          <pc:sldMk cId="1072285580" sldId="370"/>
        </pc:sldMkLst>
      </pc:sldChg>
      <pc:sldChg chg="add setBg">
        <pc:chgData name="David Butler" userId="26e2154e-a7f4-40f8-b524-ee5519ae630a" providerId="ADAL" clId="{BFDD7E13-A835-494A-B72D-94F0729BDD04}" dt="2021-04-12T13:23:45.402" v="14"/>
        <pc:sldMkLst>
          <pc:docMk/>
          <pc:sldMk cId="3468613015" sldId="371"/>
        </pc:sldMkLst>
      </pc:sldChg>
      <pc:sldChg chg="add setBg">
        <pc:chgData name="David Butler" userId="26e2154e-a7f4-40f8-b524-ee5519ae630a" providerId="ADAL" clId="{BFDD7E13-A835-494A-B72D-94F0729BDD04}" dt="2021-04-12T13:23:45.402" v="14"/>
        <pc:sldMkLst>
          <pc:docMk/>
          <pc:sldMk cId="1985250258" sldId="372"/>
        </pc:sldMkLst>
      </pc:sldChg>
      <pc:sldChg chg="add setBg">
        <pc:chgData name="David Butler" userId="26e2154e-a7f4-40f8-b524-ee5519ae630a" providerId="ADAL" clId="{BFDD7E13-A835-494A-B72D-94F0729BDD04}" dt="2021-04-12T13:23:45.402" v="14"/>
        <pc:sldMkLst>
          <pc:docMk/>
          <pc:sldMk cId="1780830762" sldId="373"/>
        </pc:sldMkLst>
      </pc:sldChg>
      <pc:sldChg chg="add setBg">
        <pc:chgData name="David Butler" userId="26e2154e-a7f4-40f8-b524-ee5519ae630a" providerId="ADAL" clId="{BFDD7E13-A835-494A-B72D-94F0729BDD04}" dt="2021-04-12T13:23:45.402" v="14"/>
        <pc:sldMkLst>
          <pc:docMk/>
          <pc:sldMk cId="1407187538" sldId="374"/>
        </pc:sldMkLst>
      </pc:sldChg>
      <pc:sldChg chg="add setBg">
        <pc:chgData name="David Butler" userId="26e2154e-a7f4-40f8-b524-ee5519ae630a" providerId="ADAL" clId="{BFDD7E13-A835-494A-B72D-94F0729BDD04}" dt="2021-04-12T13:23:45.402" v="14"/>
        <pc:sldMkLst>
          <pc:docMk/>
          <pc:sldMk cId="3277279433" sldId="375"/>
        </pc:sldMkLst>
      </pc:sldChg>
      <pc:sldChg chg="add setBg">
        <pc:chgData name="David Butler" userId="26e2154e-a7f4-40f8-b524-ee5519ae630a" providerId="ADAL" clId="{BFDD7E13-A835-494A-B72D-94F0729BDD04}" dt="2021-04-12T13:23:45.402" v="14"/>
        <pc:sldMkLst>
          <pc:docMk/>
          <pc:sldMk cId="274290471" sldId="376"/>
        </pc:sldMkLst>
      </pc:sldChg>
      <pc:sldChg chg="delSp add setBg delDesignElem">
        <pc:chgData name="David Butler" userId="26e2154e-a7f4-40f8-b524-ee5519ae630a" providerId="ADAL" clId="{BFDD7E13-A835-494A-B72D-94F0729BDD04}" dt="2021-04-12T13:23:45.402" v="14"/>
        <pc:sldMkLst>
          <pc:docMk/>
          <pc:sldMk cId="1371800406" sldId="377"/>
        </pc:sldMkLst>
        <pc:picChg chg="del">
          <ac:chgData name="David Butler" userId="26e2154e-a7f4-40f8-b524-ee5519ae630a" providerId="ADAL" clId="{BFDD7E13-A835-494A-B72D-94F0729BDD04}" dt="2021-04-12T13:23:45.402" v="14"/>
          <ac:picMkLst>
            <pc:docMk/>
            <pc:sldMk cId="1371800406" sldId="377"/>
            <ac:picMk id="45" creationId="{54DDEBDD-D8BD-41A6-8A0D-B00E3768B0F9}"/>
          </ac:picMkLst>
        </pc:picChg>
      </pc:sldChg>
      <pc:sldChg chg="add">
        <pc:chgData name="David Butler" userId="26e2154e-a7f4-40f8-b524-ee5519ae630a" providerId="ADAL" clId="{BFDD7E13-A835-494A-B72D-94F0729BDD04}" dt="2021-04-12T13:24:00.470" v="15"/>
        <pc:sldMkLst>
          <pc:docMk/>
          <pc:sldMk cId="1197141080" sldId="378"/>
        </pc:sldMkLst>
      </pc:sldChg>
      <pc:sldChg chg="add setBg">
        <pc:chgData name="David Butler" userId="26e2154e-a7f4-40f8-b524-ee5519ae630a" providerId="ADAL" clId="{BFDD7E13-A835-494A-B72D-94F0729BDD04}" dt="2021-04-12T13:24:00.470" v="15"/>
        <pc:sldMkLst>
          <pc:docMk/>
          <pc:sldMk cId="4229682837" sldId="379"/>
        </pc:sldMkLst>
      </pc:sldChg>
      <pc:sldChg chg="add setBg">
        <pc:chgData name="David Butler" userId="26e2154e-a7f4-40f8-b524-ee5519ae630a" providerId="ADAL" clId="{BFDD7E13-A835-494A-B72D-94F0729BDD04}" dt="2021-04-12T13:24:00.470" v="15"/>
        <pc:sldMkLst>
          <pc:docMk/>
          <pc:sldMk cId="332733796" sldId="380"/>
        </pc:sldMkLst>
      </pc:sldChg>
      <pc:sldChg chg="add setBg">
        <pc:chgData name="David Butler" userId="26e2154e-a7f4-40f8-b524-ee5519ae630a" providerId="ADAL" clId="{BFDD7E13-A835-494A-B72D-94F0729BDD04}" dt="2021-04-12T13:24:00.470" v="15"/>
        <pc:sldMkLst>
          <pc:docMk/>
          <pc:sldMk cId="2941138089" sldId="381"/>
        </pc:sldMkLst>
      </pc:sldChg>
      <pc:sldChg chg="add setBg">
        <pc:chgData name="David Butler" userId="26e2154e-a7f4-40f8-b524-ee5519ae630a" providerId="ADAL" clId="{BFDD7E13-A835-494A-B72D-94F0729BDD04}" dt="2021-04-12T13:24:00.470" v="15"/>
        <pc:sldMkLst>
          <pc:docMk/>
          <pc:sldMk cId="3085320166" sldId="382"/>
        </pc:sldMkLst>
      </pc:sldChg>
      <pc:sldChg chg="add setBg">
        <pc:chgData name="David Butler" userId="26e2154e-a7f4-40f8-b524-ee5519ae630a" providerId="ADAL" clId="{BFDD7E13-A835-494A-B72D-94F0729BDD04}" dt="2021-04-12T13:24:00.470" v="15"/>
        <pc:sldMkLst>
          <pc:docMk/>
          <pc:sldMk cId="1298999138" sldId="383"/>
        </pc:sldMkLst>
      </pc:sldChg>
      <pc:sldChg chg="add setBg">
        <pc:chgData name="David Butler" userId="26e2154e-a7f4-40f8-b524-ee5519ae630a" providerId="ADAL" clId="{BFDD7E13-A835-494A-B72D-94F0729BDD04}" dt="2021-04-12T13:24:00.470" v="15"/>
        <pc:sldMkLst>
          <pc:docMk/>
          <pc:sldMk cId="2992696367" sldId="384"/>
        </pc:sldMkLst>
      </pc:sldChg>
      <pc:sldChg chg="add setBg">
        <pc:chgData name="David Butler" userId="26e2154e-a7f4-40f8-b524-ee5519ae630a" providerId="ADAL" clId="{BFDD7E13-A835-494A-B72D-94F0729BDD04}" dt="2021-04-12T13:24:00.470" v="15"/>
        <pc:sldMkLst>
          <pc:docMk/>
          <pc:sldMk cId="2408903633" sldId="385"/>
        </pc:sldMkLst>
      </pc:sldChg>
      <pc:sldChg chg="add setBg">
        <pc:chgData name="David Butler" userId="26e2154e-a7f4-40f8-b524-ee5519ae630a" providerId="ADAL" clId="{BFDD7E13-A835-494A-B72D-94F0729BDD04}" dt="2021-04-12T13:24:00.470" v="15"/>
        <pc:sldMkLst>
          <pc:docMk/>
          <pc:sldMk cId="1835173485" sldId="386"/>
        </pc:sldMkLst>
      </pc:sldChg>
      <pc:sldChg chg="add setBg">
        <pc:chgData name="David Butler" userId="26e2154e-a7f4-40f8-b524-ee5519ae630a" providerId="ADAL" clId="{BFDD7E13-A835-494A-B72D-94F0729BDD04}" dt="2021-04-12T13:24:00.470" v="15"/>
        <pc:sldMkLst>
          <pc:docMk/>
          <pc:sldMk cId="3261497761" sldId="387"/>
        </pc:sldMkLst>
      </pc:sldChg>
      <pc:sldChg chg="add setBg">
        <pc:chgData name="David Butler" userId="26e2154e-a7f4-40f8-b524-ee5519ae630a" providerId="ADAL" clId="{BFDD7E13-A835-494A-B72D-94F0729BDD04}" dt="2021-04-12T13:24:00.470" v="15"/>
        <pc:sldMkLst>
          <pc:docMk/>
          <pc:sldMk cId="151458271" sldId="388"/>
        </pc:sldMkLst>
      </pc:sldChg>
      <pc:sldChg chg="add setBg">
        <pc:chgData name="David Butler" userId="26e2154e-a7f4-40f8-b524-ee5519ae630a" providerId="ADAL" clId="{BFDD7E13-A835-494A-B72D-94F0729BDD04}" dt="2021-04-12T13:24:00.470" v="15"/>
        <pc:sldMkLst>
          <pc:docMk/>
          <pc:sldMk cId="4109079155" sldId="389"/>
        </pc:sldMkLst>
      </pc:sldChg>
      <pc:sldChg chg="add setBg">
        <pc:chgData name="David Butler" userId="26e2154e-a7f4-40f8-b524-ee5519ae630a" providerId="ADAL" clId="{BFDD7E13-A835-494A-B72D-94F0729BDD04}" dt="2021-04-12T13:24:00.470" v="15"/>
        <pc:sldMkLst>
          <pc:docMk/>
          <pc:sldMk cId="2596920857" sldId="390"/>
        </pc:sldMkLst>
      </pc:sldChg>
      <pc:sldChg chg="add setBg">
        <pc:chgData name="David Butler" userId="26e2154e-a7f4-40f8-b524-ee5519ae630a" providerId="ADAL" clId="{BFDD7E13-A835-494A-B72D-94F0729BDD04}" dt="2021-04-12T13:24:00.470" v="15"/>
        <pc:sldMkLst>
          <pc:docMk/>
          <pc:sldMk cId="374322685" sldId="391"/>
        </pc:sldMkLst>
      </pc:sldChg>
      <pc:sldChg chg="add setBg">
        <pc:chgData name="David Butler" userId="26e2154e-a7f4-40f8-b524-ee5519ae630a" providerId="ADAL" clId="{BFDD7E13-A835-494A-B72D-94F0729BDD04}" dt="2021-04-12T13:24:00.470" v="15"/>
        <pc:sldMkLst>
          <pc:docMk/>
          <pc:sldMk cId="3790003079" sldId="392"/>
        </pc:sldMkLst>
      </pc:sldChg>
      <pc:sldChg chg="add setBg">
        <pc:chgData name="David Butler" userId="26e2154e-a7f4-40f8-b524-ee5519ae630a" providerId="ADAL" clId="{BFDD7E13-A835-494A-B72D-94F0729BDD04}" dt="2021-04-12T13:24:00.470" v="15"/>
        <pc:sldMkLst>
          <pc:docMk/>
          <pc:sldMk cId="6197013" sldId="393"/>
        </pc:sldMkLst>
      </pc:sldChg>
      <pc:sldChg chg="add">
        <pc:chgData name="David Butler" userId="26e2154e-a7f4-40f8-b524-ee5519ae630a" providerId="ADAL" clId="{BFDD7E13-A835-494A-B72D-94F0729BDD04}" dt="2021-04-12T13:24:15.544" v="16"/>
        <pc:sldMkLst>
          <pc:docMk/>
          <pc:sldMk cId="1867588829" sldId="394"/>
        </pc:sldMkLst>
      </pc:sldChg>
      <pc:sldChg chg="add setBg">
        <pc:chgData name="David Butler" userId="26e2154e-a7f4-40f8-b524-ee5519ae630a" providerId="ADAL" clId="{BFDD7E13-A835-494A-B72D-94F0729BDD04}" dt="2021-04-12T13:24:15.544" v="16"/>
        <pc:sldMkLst>
          <pc:docMk/>
          <pc:sldMk cId="1762502556" sldId="395"/>
        </pc:sldMkLst>
      </pc:sldChg>
      <pc:sldChg chg="add setBg">
        <pc:chgData name="David Butler" userId="26e2154e-a7f4-40f8-b524-ee5519ae630a" providerId="ADAL" clId="{BFDD7E13-A835-494A-B72D-94F0729BDD04}" dt="2021-04-12T13:24:15.544" v="16"/>
        <pc:sldMkLst>
          <pc:docMk/>
          <pc:sldMk cId="4156931997" sldId="396"/>
        </pc:sldMkLst>
      </pc:sldChg>
      <pc:sldChg chg="add setBg">
        <pc:chgData name="David Butler" userId="26e2154e-a7f4-40f8-b524-ee5519ae630a" providerId="ADAL" clId="{BFDD7E13-A835-494A-B72D-94F0729BDD04}" dt="2021-04-12T13:24:15.544" v="16"/>
        <pc:sldMkLst>
          <pc:docMk/>
          <pc:sldMk cId="3855051967" sldId="397"/>
        </pc:sldMkLst>
      </pc:sldChg>
      <pc:sldChg chg="add setBg">
        <pc:chgData name="David Butler" userId="26e2154e-a7f4-40f8-b524-ee5519ae630a" providerId="ADAL" clId="{BFDD7E13-A835-494A-B72D-94F0729BDD04}" dt="2021-04-12T13:24:15.544" v="16"/>
        <pc:sldMkLst>
          <pc:docMk/>
          <pc:sldMk cId="1563596287" sldId="398"/>
        </pc:sldMkLst>
      </pc:sldChg>
      <pc:sldChg chg="add setBg">
        <pc:chgData name="David Butler" userId="26e2154e-a7f4-40f8-b524-ee5519ae630a" providerId="ADAL" clId="{BFDD7E13-A835-494A-B72D-94F0729BDD04}" dt="2021-04-12T13:24:15.544" v="16"/>
        <pc:sldMkLst>
          <pc:docMk/>
          <pc:sldMk cId="2996403497" sldId="399"/>
        </pc:sldMkLst>
      </pc:sldChg>
      <pc:sldChg chg="add setBg">
        <pc:chgData name="David Butler" userId="26e2154e-a7f4-40f8-b524-ee5519ae630a" providerId="ADAL" clId="{BFDD7E13-A835-494A-B72D-94F0729BDD04}" dt="2021-04-12T13:24:15.544" v="16"/>
        <pc:sldMkLst>
          <pc:docMk/>
          <pc:sldMk cId="1401030538" sldId="4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79B0DA-A9FF-411C-A6BE-7178B98A7059}" type="datetimeFigureOut">
              <a:rPr lang="en-GB" smtClean="0"/>
              <a:t>12/04/2021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3D94E4-1B05-458A-8059-A2633EBCF9AA}" type="slidenum">
              <a:rPr lang="en-GB" smtClean="0"/>
              <a:t>‹#›</a:t>
            </a:fld>
            <a:endParaRPr lang="en-GB"/>
          </a:p>
        </p:txBody>
      </p:sp>
    </p:spTree>
    <p:extLst>
      <p:ext uri="{BB962C8B-B14F-4D97-AF65-F5344CB8AC3E}">
        <p14:creationId xmlns:p14="http://schemas.microsoft.com/office/powerpoint/2010/main" val="185818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a:solidFill>
                  <a:schemeClr val="tx1"/>
                </a:solidFill>
                <a:effectLst/>
                <a:latin typeface="+mn-lt"/>
                <a:ea typeface="+mn-ea"/>
                <a:cs typeface="+mn-cs"/>
              </a:rPr>
              <a:t>À des fins de lisibilité, il a été renoncé à l’emploi combiné du masculin et du féminin. La forme masculine désigne ici des personnes des deux sexes.</a:t>
            </a:r>
            <a:br>
              <a:rPr lang="fr-FR" dirty="0"/>
            </a:br>
            <a:endParaRPr lang="fr-FR" dirty="0"/>
          </a:p>
        </p:txBody>
      </p:sp>
      <p:sp>
        <p:nvSpPr>
          <p:cNvPr id="4" name="Slide Number Placeholder 3"/>
          <p:cNvSpPr>
            <a:spLocks noGrp="1"/>
          </p:cNvSpPr>
          <p:nvPr>
            <p:ph type="sldNum" sz="quarter" idx="5"/>
          </p:nvPr>
        </p:nvSpPr>
        <p:spPr/>
        <p:txBody>
          <a:bodyPr/>
          <a:lstStyle/>
          <a:p>
            <a:fld id="{8AD115C9-E24C-4512-AA8B-319BB49F77B5}" type="slidenum">
              <a:rPr lang="en-US" smtClean="0"/>
              <a:t>1</a:t>
            </a:fld>
            <a:endParaRPr lang="en-US"/>
          </a:p>
        </p:txBody>
      </p:sp>
    </p:spTree>
    <p:extLst>
      <p:ext uri="{BB962C8B-B14F-4D97-AF65-F5344CB8AC3E}">
        <p14:creationId xmlns:p14="http://schemas.microsoft.com/office/powerpoint/2010/main" val="3241728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Faites</a:t>
            </a:r>
            <a:r>
              <a:rPr lang="en-GB" dirty="0"/>
              <a:t> le lien avec la </a:t>
            </a:r>
            <a:r>
              <a:rPr lang="en-GB" dirty="0" err="1"/>
              <a:t>nécessité</a:t>
            </a:r>
            <a:r>
              <a:rPr lang="en-GB" dirty="0"/>
              <a:t> de </a:t>
            </a:r>
            <a:r>
              <a:rPr lang="en-GB" dirty="0" err="1"/>
              <a:t>connaître</a:t>
            </a:r>
            <a:r>
              <a:rPr lang="en-GB" dirty="0"/>
              <a:t> les </a:t>
            </a:r>
            <a:r>
              <a:rPr lang="en-GB" dirty="0" err="1"/>
              <a:t>joueurs</a:t>
            </a:r>
            <a:r>
              <a:rPr lang="en-GB" dirty="0"/>
              <a:t> : </a:t>
            </a:r>
            <a:r>
              <a:rPr lang="en-GB" dirty="0" err="1"/>
              <a:t>l’entraîneur</a:t>
            </a:r>
            <a:r>
              <a:rPr lang="en-GB" dirty="0"/>
              <a:t> </a:t>
            </a:r>
            <a:r>
              <a:rPr lang="en-GB" dirty="0" err="1"/>
              <a:t>doit</a:t>
            </a:r>
            <a:r>
              <a:rPr lang="en-GB" dirty="0"/>
              <a:t> </a:t>
            </a:r>
            <a:r>
              <a:rPr lang="en-GB" dirty="0" err="1"/>
              <a:t>connaître</a:t>
            </a:r>
            <a:r>
              <a:rPr lang="en-GB" dirty="0"/>
              <a:t> le </a:t>
            </a:r>
            <a:r>
              <a:rPr lang="en-GB" dirty="0" err="1"/>
              <a:t>niveau</a:t>
            </a:r>
            <a:r>
              <a:rPr lang="en-GB" dirty="0"/>
              <a:t> des </a:t>
            </a:r>
            <a:r>
              <a:rPr lang="en-GB" dirty="0" err="1"/>
              <a:t>joueurs</a:t>
            </a:r>
            <a:r>
              <a:rPr lang="en-GB" dirty="0"/>
              <a:t> pour </a:t>
            </a:r>
            <a:r>
              <a:rPr lang="en-GB" dirty="0" err="1"/>
              <a:t>pouvoir</a:t>
            </a:r>
            <a:r>
              <a:rPr lang="en-GB" dirty="0"/>
              <a:t> </a:t>
            </a:r>
            <a:r>
              <a:rPr lang="en-GB" dirty="0" err="1"/>
              <a:t>établir</a:t>
            </a:r>
            <a:r>
              <a:rPr lang="en-GB" dirty="0"/>
              <a:t> le </a:t>
            </a:r>
            <a:r>
              <a:rPr lang="en-GB" dirty="0" err="1"/>
              <a:t>degré</a:t>
            </a:r>
            <a:r>
              <a:rPr lang="en-GB" dirty="0"/>
              <a:t> de </a:t>
            </a:r>
            <a:r>
              <a:rPr lang="en-GB" dirty="0" err="1"/>
              <a:t>difficulté</a:t>
            </a:r>
            <a:r>
              <a:rPr lang="en-GB" dirty="0"/>
              <a:t> </a:t>
            </a:r>
            <a:r>
              <a:rPr lang="en-GB" dirty="0" err="1"/>
              <a:t>approprié</a:t>
            </a:r>
            <a:r>
              <a:rPr lang="en-GB" dirty="0"/>
              <a:t> des </a:t>
            </a:r>
            <a:r>
              <a:rPr lang="en-GB" dirty="0" err="1"/>
              <a:t>activités</a:t>
            </a:r>
            <a:r>
              <a:rPr lang="en-GB" dirty="0"/>
              <a:t>. </a:t>
            </a:r>
            <a:r>
              <a:rPr lang="en-GB" dirty="0" err="1"/>
              <a:t>Cela</a:t>
            </a:r>
            <a:r>
              <a:rPr lang="en-GB" dirty="0"/>
              <a:t> </a:t>
            </a:r>
            <a:r>
              <a:rPr lang="en-GB" dirty="0" err="1"/>
              <a:t>peut</a:t>
            </a:r>
            <a:r>
              <a:rPr lang="en-GB" dirty="0"/>
              <a:t> </a:t>
            </a:r>
            <a:r>
              <a:rPr lang="en-GB" dirty="0" err="1"/>
              <a:t>s’avérer</a:t>
            </a:r>
            <a:r>
              <a:rPr lang="en-GB" dirty="0"/>
              <a:t> </a:t>
            </a:r>
            <a:r>
              <a:rPr lang="en-GB" dirty="0" err="1"/>
              <a:t>être</a:t>
            </a:r>
            <a:r>
              <a:rPr lang="en-GB" dirty="0"/>
              <a:t> </a:t>
            </a:r>
            <a:r>
              <a:rPr lang="en-GB" dirty="0" err="1"/>
              <a:t>une</a:t>
            </a:r>
            <a:r>
              <a:rPr lang="en-GB" dirty="0"/>
              <a:t> des </a:t>
            </a:r>
            <a:r>
              <a:rPr lang="en-GB" dirty="0" err="1"/>
              <a:t>tâches</a:t>
            </a:r>
            <a:r>
              <a:rPr lang="en-GB" dirty="0"/>
              <a:t> les plus </a:t>
            </a:r>
            <a:r>
              <a:rPr lang="en-GB" dirty="0" err="1"/>
              <a:t>ardues</a:t>
            </a:r>
            <a:r>
              <a:rPr lang="en-GB" dirty="0"/>
              <a:t> </a:t>
            </a:r>
            <a:r>
              <a:rPr lang="en-GB" dirty="0" err="1"/>
              <a:t>si</a:t>
            </a:r>
            <a:r>
              <a:rPr lang="en-GB" dirty="0"/>
              <a:t> dans un </a:t>
            </a:r>
            <a:r>
              <a:rPr lang="en-GB" dirty="0" err="1"/>
              <a:t>même</a:t>
            </a:r>
            <a:r>
              <a:rPr lang="en-GB" dirty="0"/>
              <a:t> </a:t>
            </a:r>
            <a:r>
              <a:rPr lang="en-GB" dirty="0" err="1"/>
              <a:t>groupe</a:t>
            </a:r>
            <a:r>
              <a:rPr lang="en-GB" dirty="0"/>
              <a:t> les </a:t>
            </a:r>
            <a:r>
              <a:rPr lang="en-GB" dirty="0" err="1"/>
              <a:t>joueurs</a:t>
            </a:r>
            <a:r>
              <a:rPr lang="en-GB" dirty="0"/>
              <a:t> </a:t>
            </a:r>
            <a:r>
              <a:rPr lang="en-GB" dirty="0" err="1"/>
              <a:t>ont</a:t>
            </a:r>
            <a:r>
              <a:rPr lang="en-GB" dirty="0"/>
              <a:t> des </a:t>
            </a:r>
            <a:r>
              <a:rPr lang="en-GB" dirty="0" err="1"/>
              <a:t>expériences</a:t>
            </a:r>
            <a:r>
              <a:rPr lang="en-GB" dirty="0"/>
              <a:t> et des </a:t>
            </a:r>
            <a:r>
              <a:rPr lang="en-GB" dirty="0" err="1"/>
              <a:t>niveaux</a:t>
            </a:r>
            <a:r>
              <a:rPr lang="en-GB" dirty="0"/>
              <a:t> </a:t>
            </a:r>
            <a:r>
              <a:rPr lang="en-GB" dirty="0" err="1"/>
              <a:t>disparates</a:t>
            </a:r>
            <a:r>
              <a:rPr lang="en-GB" dirty="0"/>
              <a:t>. </a:t>
            </a:r>
          </a:p>
          <a:p>
            <a:r>
              <a:rPr lang="en-GB" dirty="0"/>
              <a:t>Comment </a:t>
            </a:r>
            <a:r>
              <a:rPr lang="en-GB" dirty="0" err="1"/>
              <a:t>s’assurer</a:t>
            </a:r>
            <a:r>
              <a:rPr lang="en-GB" dirty="0"/>
              <a:t> que </a:t>
            </a:r>
            <a:r>
              <a:rPr lang="en-GB" dirty="0" err="1"/>
              <a:t>chacun</a:t>
            </a:r>
            <a:r>
              <a:rPr lang="en-GB" dirty="0"/>
              <a:t> </a:t>
            </a:r>
            <a:r>
              <a:rPr lang="en-GB" dirty="0" err="1"/>
              <a:t>d’entre</a:t>
            </a:r>
            <a:r>
              <a:rPr lang="en-GB" dirty="0"/>
              <a:t> </a:t>
            </a:r>
            <a:r>
              <a:rPr lang="en-GB" dirty="0" err="1"/>
              <a:t>eux</a:t>
            </a:r>
            <a:r>
              <a:rPr lang="en-GB" dirty="0"/>
              <a:t> se sente </a:t>
            </a:r>
            <a:r>
              <a:rPr lang="en-GB" dirty="0" err="1"/>
              <a:t>compétent</a:t>
            </a:r>
            <a:r>
              <a:rPr lang="en-GB" dirty="0"/>
              <a:t> </a:t>
            </a:r>
            <a:r>
              <a:rPr lang="en-GB" dirty="0" err="1"/>
              <a:t>lors</a:t>
            </a:r>
            <a:r>
              <a:rPr lang="en-GB" dirty="0"/>
              <a:t> des </a:t>
            </a:r>
            <a:r>
              <a:rPr lang="en-GB" dirty="0" err="1"/>
              <a:t>activités</a:t>
            </a:r>
            <a:r>
              <a:rPr lang="en-GB" dirty="0"/>
              <a:t> ?</a:t>
            </a:r>
          </a:p>
        </p:txBody>
      </p:sp>
      <p:sp>
        <p:nvSpPr>
          <p:cNvPr id="4" name="Slide Number Placeholder 3"/>
          <p:cNvSpPr>
            <a:spLocks noGrp="1"/>
          </p:cNvSpPr>
          <p:nvPr>
            <p:ph type="sldNum" sz="quarter" idx="10"/>
          </p:nvPr>
        </p:nvSpPr>
        <p:spPr/>
        <p:txBody>
          <a:bodyPr/>
          <a:lstStyle/>
          <a:p>
            <a:fld id="{8AD115C9-E24C-4512-AA8B-319BB49F77B5}" type="slidenum">
              <a:rPr lang="en-US" smtClean="0"/>
              <a:t>41</a:t>
            </a:fld>
            <a:endParaRPr lang="en-US"/>
          </a:p>
        </p:txBody>
      </p:sp>
    </p:spTree>
    <p:extLst>
      <p:ext uri="{BB962C8B-B14F-4D97-AF65-F5344CB8AC3E}">
        <p14:creationId xmlns:p14="http://schemas.microsoft.com/office/powerpoint/2010/main" val="3459441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Demandez</a:t>
            </a:r>
            <a:r>
              <a:rPr lang="en-GB" dirty="0"/>
              <a:t> à </a:t>
            </a:r>
            <a:r>
              <a:rPr lang="en-GB" dirty="0" err="1"/>
              <a:t>votre</a:t>
            </a:r>
            <a:r>
              <a:rPr lang="en-GB" dirty="0"/>
              <a:t> </a:t>
            </a:r>
            <a:r>
              <a:rPr lang="en-GB" dirty="0" err="1"/>
              <a:t>auditoire</a:t>
            </a:r>
            <a:r>
              <a:rPr lang="en-GB" dirty="0"/>
              <a:t> </a:t>
            </a:r>
            <a:r>
              <a:rPr lang="en-GB" dirty="0" err="1"/>
              <a:t>s’il</a:t>
            </a:r>
            <a:r>
              <a:rPr lang="en-GB" dirty="0"/>
              <a:t> </a:t>
            </a:r>
            <a:r>
              <a:rPr lang="en-GB" dirty="0" err="1"/>
              <a:t>peut</a:t>
            </a:r>
            <a:r>
              <a:rPr lang="en-GB" dirty="0"/>
              <a:t> </a:t>
            </a:r>
            <a:r>
              <a:rPr lang="en-GB" dirty="0" err="1"/>
              <a:t>ajouter</a:t>
            </a:r>
            <a:r>
              <a:rPr lang="en-GB" dirty="0"/>
              <a:t> </a:t>
            </a:r>
            <a:r>
              <a:rPr lang="en-GB" dirty="0" err="1"/>
              <a:t>d’autres</a:t>
            </a:r>
            <a:r>
              <a:rPr lang="en-GB" dirty="0"/>
              <a:t> points à </a:t>
            </a:r>
            <a:r>
              <a:rPr lang="en-GB" dirty="0" err="1"/>
              <a:t>cette</a:t>
            </a:r>
            <a:r>
              <a:rPr lang="en-GB" dirty="0"/>
              <a:t> </a:t>
            </a:r>
            <a:r>
              <a:rPr lang="en-GB" dirty="0" err="1"/>
              <a:t>liste</a:t>
            </a:r>
            <a:r>
              <a:rPr lang="en-GB" dirty="0"/>
              <a:t> </a:t>
            </a:r>
          </a:p>
        </p:txBody>
      </p:sp>
      <p:sp>
        <p:nvSpPr>
          <p:cNvPr id="4" name="Slide Number Placeholder 3"/>
          <p:cNvSpPr>
            <a:spLocks noGrp="1"/>
          </p:cNvSpPr>
          <p:nvPr>
            <p:ph type="sldNum" sz="quarter" idx="10"/>
          </p:nvPr>
        </p:nvSpPr>
        <p:spPr/>
        <p:txBody>
          <a:bodyPr/>
          <a:lstStyle/>
          <a:p>
            <a:fld id="{8AD115C9-E24C-4512-AA8B-319BB49F77B5}" type="slidenum">
              <a:rPr lang="en-US" smtClean="0"/>
              <a:t>42</a:t>
            </a:fld>
            <a:endParaRPr lang="en-US"/>
          </a:p>
        </p:txBody>
      </p:sp>
    </p:spTree>
    <p:extLst>
      <p:ext uri="{BB962C8B-B14F-4D97-AF65-F5344CB8AC3E}">
        <p14:creationId xmlns:p14="http://schemas.microsoft.com/office/powerpoint/2010/main" val="1020527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Clore</a:t>
            </a:r>
            <a:r>
              <a:rPr lang="en-GB" dirty="0"/>
              <a:t> la session par </a:t>
            </a:r>
            <a:r>
              <a:rPr lang="en-GB" dirty="0" err="1"/>
              <a:t>une</a:t>
            </a:r>
            <a:r>
              <a:rPr lang="en-GB" dirty="0"/>
              <a:t> discussion </a:t>
            </a:r>
            <a:r>
              <a:rPr lang="en-GB" dirty="0" err="1"/>
              <a:t>générale</a:t>
            </a:r>
            <a:r>
              <a:rPr lang="en-GB" dirty="0"/>
              <a:t>. </a:t>
            </a:r>
          </a:p>
          <a:p>
            <a:endParaRPr lang="en-GB" dirty="0"/>
          </a:p>
          <a:p>
            <a:r>
              <a:rPr lang="en-GB" dirty="0" err="1"/>
              <a:t>Demandez</a:t>
            </a:r>
            <a:r>
              <a:rPr lang="en-GB" dirty="0"/>
              <a:t> aux stagiaires de </a:t>
            </a:r>
            <a:r>
              <a:rPr lang="en-GB" dirty="0" err="1"/>
              <a:t>penser</a:t>
            </a:r>
            <a:r>
              <a:rPr lang="en-GB" dirty="0"/>
              <a:t> à des </a:t>
            </a:r>
            <a:r>
              <a:rPr lang="en-GB" dirty="0" err="1"/>
              <a:t>entraîneurs</a:t>
            </a:r>
            <a:r>
              <a:rPr lang="en-GB" dirty="0"/>
              <a:t> </a:t>
            </a:r>
            <a:r>
              <a:rPr lang="en-GB" dirty="0" err="1"/>
              <a:t>ou</a:t>
            </a:r>
            <a:r>
              <a:rPr lang="en-GB" dirty="0"/>
              <a:t> à des </a:t>
            </a:r>
            <a:r>
              <a:rPr lang="en-GB" dirty="0" err="1"/>
              <a:t>enseignants</a:t>
            </a:r>
            <a:r>
              <a:rPr lang="en-GB" dirty="0"/>
              <a:t> </a:t>
            </a:r>
            <a:r>
              <a:rPr lang="en-GB" dirty="0" err="1"/>
              <a:t>qu’ils</a:t>
            </a:r>
            <a:r>
              <a:rPr lang="en-GB" dirty="0"/>
              <a:t> </a:t>
            </a:r>
            <a:r>
              <a:rPr lang="en-GB" dirty="0" err="1"/>
              <a:t>ont</a:t>
            </a:r>
            <a:r>
              <a:rPr lang="en-GB" dirty="0"/>
              <a:t> </a:t>
            </a:r>
            <a:r>
              <a:rPr lang="en-GB" dirty="0" err="1"/>
              <a:t>eus</a:t>
            </a:r>
            <a:r>
              <a:rPr lang="en-GB" dirty="0"/>
              <a:t> et </a:t>
            </a:r>
            <a:r>
              <a:rPr lang="en-GB" dirty="0" err="1"/>
              <a:t>dites-leur</a:t>
            </a:r>
            <a:r>
              <a:rPr lang="en-GB" dirty="0"/>
              <a:t> de </a:t>
            </a:r>
            <a:r>
              <a:rPr lang="en-GB" dirty="0" err="1"/>
              <a:t>préciser</a:t>
            </a:r>
            <a:r>
              <a:rPr lang="en-GB" dirty="0"/>
              <a:t> comment </a:t>
            </a:r>
            <a:r>
              <a:rPr lang="en-GB" dirty="0" err="1"/>
              <a:t>ces</a:t>
            </a:r>
            <a:r>
              <a:rPr lang="en-GB" dirty="0"/>
              <a:t> </a:t>
            </a:r>
            <a:r>
              <a:rPr lang="en-GB" dirty="0" err="1"/>
              <a:t>derniers</a:t>
            </a:r>
            <a:r>
              <a:rPr lang="en-GB" dirty="0"/>
              <a:t> </a:t>
            </a:r>
            <a:r>
              <a:rPr lang="en-GB" dirty="0" err="1"/>
              <a:t>ont</a:t>
            </a:r>
            <a:r>
              <a:rPr lang="en-GB" dirty="0"/>
              <a:t> </a:t>
            </a:r>
            <a:r>
              <a:rPr lang="en-GB" dirty="0" err="1"/>
              <a:t>réussi</a:t>
            </a:r>
            <a:r>
              <a:rPr lang="en-GB" dirty="0"/>
              <a:t> à les </a:t>
            </a:r>
            <a:r>
              <a:rPr lang="en-GB" dirty="0" err="1"/>
              <a:t>motiver</a:t>
            </a:r>
            <a:r>
              <a:rPr lang="en-GB" dirty="0"/>
              <a:t> </a:t>
            </a:r>
            <a:r>
              <a:rPr lang="en-GB" dirty="0" err="1"/>
              <a:t>ou</a:t>
            </a:r>
            <a:r>
              <a:rPr lang="en-GB" dirty="0"/>
              <a:t> à les </a:t>
            </a:r>
            <a:r>
              <a:rPr lang="en-GB" dirty="0" err="1"/>
              <a:t>démotiver</a:t>
            </a:r>
            <a:r>
              <a:rPr lang="en-GB" dirty="0"/>
              <a:t>. </a:t>
            </a:r>
            <a:r>
              <a:rPr lang="en-GB" dirty="0" err="1"/>
              <a:t>Qu’ils</a:t>
            </a:r>
            <a:r>
              <a:rPr lang="en-GB" dirty="0"/>
              <a:t> </a:t>
            </a:r>
            <a:r>
              <a:rPr lang="en-GB" dirty="0" err="1"/>
              <a:t>réfléchissent</a:t>
            </a:r>
            <a:r>
              <a:rPr lang="en-GB" dirty="0"/>
              <a:t> à </a:t>
            </a:r>
            <a:r>
              <a:rPr lang="en-GB" dirty="0" err="1"/>
              <a:t>leur</a:t>
            </a:r>
            <a:r>
              <a:rPr lang="en-GB" dirty="0"/>
              <a:t> </a:t>
            </a:r>
            <a:r>
              <a:rPr lang="en-GB" dirty="0" err="1"/>
              <a:t>propre</a:t>
            </a:r>
            <a:r>
              <a:rPr lang="en-GB" dirty="0"/>
              <a:t> </a:t>
            </a:r>
            <a:r>
              <a:rPr lang="en-GB" dirty="0" err="1"/>
              <a:t>façon</a:t>
            </a:r>
            <a:r>
              <a:rPr lang="en-GB" dirty="0"/>
              <a:t> </a:t>
            </a:r>
            <a:r>
              <a:rPr lang="en-GB" dirty="0" err="1"/>
              <a:t>d’entraîner</a:t>
            </a:r>
            <a:r>
              <a:rPr lang="en-GB" dirty="0"/>
              <a:t> et </a:t>
            </a:r>
            <a:r>
              <a:rPr lang="en-GB" dirty="0" err="1"/>
              <a:t>qu’ils</a:t>
            </a:r>
            <a:r>
              <a:rPr lang="en-GB" dirty="0"/>
              <a:t> </a:t>
            </a:r>
            <a:r>
              <a:rPr lang="en-GB" dirty="0" err="1"/>
              <a:t>identifient</a:t>
            </a:r>
            <a:r>
              <a:rPr lang="en-GB" dirty="0"/>
              <a:t> un </a:t>
            </a:r>
            <a:r>
              <a:rPr lang="en-GB" dirty="0" err="1"/>
              <a:t>ou</a:t>
            </a:r>
            <a:r>
              <a:rPr lang="en-GB" dirty="0"/>
              <a:t> deux aspects </a:t>
            </a:r>
            <a:r>
              <a:rPr lang="en-GB" dirty="0" err="1"/>
              <a:t>qu’ils</a:t>
            </a:r>
            <a:r>
              <a:rPr lang="en-GB" dirty="0"/>
              <a:t> </a:t>
            </a:r>
            <a:r>
              <a:rPr lang="en-GB" dirty="0" err="1"/>
              <a:t>pensent</a:t>
            </a:r>
            <a:r>
              <a:rPr lang="en-GB" dirty="0"/>
              <a:t> </a:t>
            </a:r>
            <a:r>
              <a:rPr lang="en-GB" dirty="0" err="1"/>
              <a:t>pouvoir</a:t>
            </a:r>
            <a:r>
              <a:rPr lang="en-GB" dirty="0"/>
              <a:t> </a:t>
            </a:r>
            <a:r>
              <a:rPr lang="en-GB" dirty="0" err="1"/>
              <a:t>améliorer</a:t>
            </a:r>
            <a:r>
              <a:rPr lang="en-GB" dirty="0"/>
              <a:t> pour </a:t>
            </a:r>
            <a:r>
              <a:rPr lang="en-GB" dirty="0" err="1"/>
              <a:t>motiver</a:t>
            </a:r>
            <a:r>
              <a:rPr lang="en-GB" dirty="0"/>
              <a:t> </a:t>
            </a:r>
            <a:r>
              <a:rPr lang="en-GB" dirty="0" err="1"/>
              <a:t>leur</a:t>
            </a:r>
            <a:r>
              <a:rPr lang="en-GB" dirty="0"/>
              <a:t> </a:t>
            </a:r>
            <a:r>
              <a:rPr lang="en-GB" dirty="0" err="1"/>
              <a:t>équipe</a:t>
            </a:r>
            <a:r>
              <a:rPr lang="en-GB" dirty="0"/>
              <a:t> respective.</a:t>
            </a:r>
          </a:p>
          <a:p>
            <a:endParaRPr lang="en-GB" dirty="0"/>
          </a:p>
        </p:txBody>
      </p:sp>
      <p:sp>
        <p:nvSpPr>
          <p:cNvPr id="4" name="Slide Number Placeholder 3"/>
          <p:cNvSpPr>
            <a:spLocks noGrp="1"/>
          </p:cNvSpPr>
          <p:nvPr>
            <p:ph type="sldNum" sz="quarter" idx="10"/>
          </p:nvPr>
        </p:nvSpPr>
        <p:spPr/>
        <p:txBody>
          <a:bodyPr/>
          <a:lstStyle/>
          <a:p>
            <a:fld id="{8AD115C9-E24C-4512-AA8B-319BB49F77B5}" type="slidenum">
              <a:rPr lang="en-US" smtClean="0"/>
              <a:t>43</a:t>
            </a:fld>
            <a:endParaRPr lang="en-US"/>
          </a:p>
        </p:txBody>
      </p:sp>
    </p:spTree>
    <p:extLst>
      <p:ext uri="{BB962C8B-B14F-4D97-AF65-F5344CB8AC3E}">
        <p14:creationId xmlns:p14="http://schemas.microsoft.com/office/powerpoint/2010/main" val="66140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a:solidFill>
                  <a:schemeClr val="tx1"/>
                </a:solidFill>
                <a:effectLst/>
                <a:latin typeface="+mn-lt"/>
                <a:ea typeface="+mn-ea"/>
                <a:cs typeface="+mn-cs"/>
              </a:rPr>
              <a:t>À des fins de lisibilité, il a été renoncé à l’emploi combiné du masculin et du féminin. </a:t>
            </a:r>
            <a:r>
              <a:rPr lang="fr-FR" sz="1200" b="0" i="0" kern="1200">
                <a:solidFill>
                  <a:schemeClr val="tx1"/>
                </a:solidFill>
                <a:effectLst/>
                <a:latin typeface="+mn-lt"/>
                <a:ea typeface="+mn-ea"/>
                <a:cs typeface="+mn-cs"/>
              </a:rPr>
              <a:t>La forme masculine désigne ici des personnes des deux sexes.</a:t>
            </a:r>
            <a:endParaRPr lang="fr-FR"/>
          </a:p>
        </p:txBody>
      </p:sp>
      <p:sp>
        <p:nvSpPr>
          <p:cNvPr id="4" name="Slide Number Placeholder 3"/>
          <p:cNvSpPr>
            <a:spLocks noGrp="1"/>
          </p:cNvSpPr>
          <p:nvPr>
            <p:ph type="sldNum" sz="quarter" idx="5"/>
          </p:nvPr>
        </p:nvSpPr>
        <p:spPr/>
        <p:txBody>
          <a:bodyPr/>
          <a:lstStyle/>
          <a:p>
            <a:fld id="{BB208951-543B-4F55-8893-E3703CACBE04}" type="slidenum">
              <a:rPr lang="fr-FR" smtClean="0"/>
              <a:t>44</a:t>
            </a:fld>
            <a:endParaRPr lang="fr-FR"/>
          </a:p>
        </p:txBody>
      </p:sp>
    </p:spTree>
    <p:extLst>
      <p:ext uri="{BB962C8B-B14F-4D97-AF65-F5344CB8AC3E}">
        <p14:creationId xmlns:p14="http://schemas.microsoft.com/office/powerpoint/2010/main" val="2427450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385057CA-856C-46F1-8F9E-B92E4A593D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BFC9D4FD-EA1C-42E5-B4AF-B98AAE2621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sz="1200" b="0" i="0" kern="1200" dirty="0">
                <a:solidFill>
                  <a:schemeClr val="tx1"/>
                </a:solidFill>
                <a:effectLst/>
                <a:latin typeface="+mn-lt"/>
                <a:ea typeface="+mn-ea"/>
                <a:cs typeface="+mn-cs"/>
              </a:rPr>
              <a:t>À des fins de lisibilité, il a été renoncé à l’emploi combiné du masculin et du féminin. La forme masculine désigne ici des personnes des deux sexes.</a:t>
            </a:r>
            <a:endParaRPr lang="en-AU" altLang="en-US" dirty="0"/>
          </a:p>
        </p:txBody>
      </p:sp>
      <p:sp>
        <p:nvSpPr>
          <p:cNvPr id="8196" name="Slide Number Placeholder 3">
            <a:extLst>
              <a:ext uri="{FF2B5EF4-FFF2-40B4-BE49-F238E27FC236}">
                <a16:creationId xmlns:a16="http://schemas.microsoft.com/office/drawing/2014/main" id="{62AE7C1F-8701-4193-92F0-1FCB468B5F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C0C6528B-196A-4335-BACA-310FB2156FDF}" type="slidenum">
              <a:rPr lang="en-AU" altLang="en-US" smtClean="0">
                <a:latin typeface="Calibri" panose="020F0502020204030204" pitchFamily="34" charset="0"/>
              </a:rPr>
              <a:pPr fontAlgn="base">
                <a:spcBef>
                  <a:spcPct val="0"/>
                </a:spcBef>
                <a:spcAft>
                  <a:spcPct val="0"/>
                </a:spcAft>
              </a:pPr>
              <a:t>64</a:t>
            </a:fld>
            <a:endParaRPr lang="en-AU"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29DBEC89-7DAC-4240-B248-5A051A2C28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AD23F776-37E8-4ED8-AD3E-5E2098A84E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10244" name="Slide Number Placeholder 3">
            <a:extLst>
              <a:ext uri="{FF2B5EF4-FFF2-40B4-BE49-F238E27FC236}">
                <a16:creationId xmlns:a16="http://schemas.microsoft.com/office/drawing/2014/main" id="{C004B1DC-8FFC-4850-9BCB-C628BDDF47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015EC186-194A-45B0-AF44-CE56E9453DEE}" type="slidenum">
              <a:rPr lang="en-AU" altLang="en-US" smtClean="0">
                <a:latin typeface="Calibri" panose="020F0502020204030204" pitchFamily="34" charset="0"/>
              </a:rPr>
              <a:pPr fontAlgn="base">
                <a:spcBef>
                  <a:spcPct val="0"/>
                </a:spcBef>
                <a:spcAft>
                  <a:spcPct val="0"/>
                </a:spcAft>
              </a:pPr>
              <a:t>65</a:t>
            </a:fld>
            <a:endParaRPr lang="en-AU"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955003F-C2BA-4875-9E9E-4E93226F2F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E7A2A84-7D81-4857-B505-D3F980C5A1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b="1" dirty="0">
                <a:highlight>
                  <a:srgbClr val="FFFF00"/>
                </a:highlight>
              </a:rPr>
              <a:t> * Lors d’un renvoi aux 20 mètres avec option, l’équipe en possession du ballon choisit 99% du temps de le jouer à la main. En revanche, si le porteur du ballon ne choisit pas de le jouer à la main mais opte pour le botter, le ballon peut être botté de n’importe quelle façon (coup de pied de volée, coup de pied à suivre ou en touche, drop, coup de pied tombé…) et dans n’importe quelle direction. Il </a:t>
            </a:r>
            <a:r>
              <a:rPr lang="fr-FR" b="1" u="sng" dirty="0">
                <a:highlight>
                  <a:srgbClr val="FFFF00"/>
                </a:highlight>
              </a:rPr>
              <a:t>ne doit pas </a:t>
            </a:r>
            <a:r>
              <a:rPr lang="fr-FR" b="1" dirty="0">
                <a:highlight>
                  <a:srgbClr val="FFFF00"/>
                </a:highlight>
              </a:rPr>
              <a:t>franchir les 10 mètres pour être jouable par quiconque. Si une équipe choisit donc de botter le ballon de n’importe quelle façon (y compris en coup de pied tombé), le ballon ne devra pas nécessairement parcourir 10 mètres pour être jouable par quiconque. En revanche, un renvoi aux 20 mètres en coup de pied tombé (</a:t>
            </a:r>
            <a:r>
              <a:rPr lang="fr-FR" b="1" dirty="0">
                <a:solidFill>
                  <a:schemeClr val="tx1"/>
                </a:solidFill>
                <a:highlight>
                  <a:srgbClr val="FFFF00"/>
                </a:highlight>
              </a:rPr>
              <a:t>après une tentative de but manquée à la suite d’un coup de pied de pénalité </a:t>
            </a:r>
            <a:r>
              <a:rPr lang="fr-FR" b="1" dirty="0">
                <a:highlight>
                  <a:srgbClr val="FFFF00"/>
                </a:highlight>
              </a:rPr>
              <a:t>) doit parcourir les 10 mètres prescrits par les règles avant d’être jouable par quiconque. </a:t>
            </a:r>
          </a:p>
          <a:p>
            <a:pPr marL="0" marR="0" lvl="0" indent="0" algn="l" defTabSz="914400" rtl="0" eaLnBrk="1" fontAlgn="base" latinLnBrk="0" hangingPunct="1">
              <a:lnSpc>
                <a:spcPct val="100000"/>
              </a:lnSpc>
              <a:spcBef>
                <a:spcPct val="0"/>
              </a:spcBef>
              <a:spcAft>
                <a:spcPct val="0"/>
              </a:spcAft>
              <a:buClrTx/>
              <a:buSzTx/>
              <a:buFontTx/>
              <a:buNone/>
              <a:tabLst/>
              <a:defRPr/>
            </a:pPr>
            <a:endParaRPr lang="fr-FR" b="1" dirty="0">
              <a:highlight>
                <a:srgbClr val="FFFF00"/>
              </a:highlight>
            </a:endParaRPr>
          </a:p>
          <a:p>
            <a:pPr eaLnBrk="1" hangingPunct="1">
              <a:spcBef>
                <a:spcPct val="0"/>
              </a:spcBef>
            </a:pPr>
            <a:endParaRPr lang="en-AU" altLang="en-US" dirty="0"/>
          </a:p>
        </p:txBody>
      </p:sp>
      <p:sp>
        <p:nvSpPr>
          <p:cNvPr id="12292" name="Slide Number Placeholder 3">
            <a:extLst>
              <a:ext uri="{FF2B5EF4-FFF2-40B4-BE49-F238E27FC236}">
                <a16:creationId xmlns:a16="http://schemas.microsoft.com/office/drawing/2014/main" id="{E1BE42DB-7CBD-4190-877C-289059432C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BF2560C3-F6FC-4406-8A93-F8DF3262E45A}" type="slidenum">
              <a:rPr lang="en-AU" altLang="en-US" smtClean="0">
                <a:latin typeface="Calibri" panose="020F0502020204030204" pitchFamily="34" charset="0"/>
              </a:rPr>
              <a:pPr fontAlgn="base">
                <a:spcBef>
                  <a:spcPct val="0"/>
                </a:spcBef>
                <a:spcAft>
                  <a:spcPct val="0"/>
                </a:spcAft>
              </a:pPr>
              <a:t>66</a:t>
            </a:fld>
            <a:endParaRPr lang="en-AU"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Cela est rare mais peut arriver les jours de grand vent dans certaines régions, le ballon peut sortir indirectement en ballon mort ou en touche d’en-but sur </a:t>
            </a:r>
            <a:r>
              <a:rPr lang="fr-FR" b="1" dirty="0"/>
              <a:t>un coup de pied tombé </a:t>
            </a:r>
            <a:r>
              <a:rPr lang="fr-FR" dirty="0"/>
              <a:t>donné de sous les poteaux ou sur un renvoi aux 20 mètres </a:t>
            </a:r>
            <a:r>
              <a:rPr lang="fr-FR" b="0" dirty="0"/>
              <a:t>(</a:t>
            </a:r>
            <a:r>
              <a:rPr lang="fr-FR" b="0" dirty="0">
                <a:solidFill>
                  <a:schemeClr val="tx1"/>
                </a:solidFill>
                <a:highlight>
                  <a:srgbClr val="FFFF00"/>
                </a:highlight>
              </a:rPr>
              <a:t>après une tentative de but manquée à la suite d’un coup de pied de pénalité) ou sur un</a:t>
            </a:r>
            <a:r>
              <a:rPr lang="fr-FR" dirty="0"/>
              <a:t> coup de pied (option rare) donné sur un renvoi aux 20 mètres avec option qui est normalement joué dans 99% des cas à la main.</a:t>
            </a:r>
          </a:p>
        </p:txBody>
      </p:sp>
      <p:sp>
        <p:nvSpPr>
          <p:cNvPr id="4" name="Slide Number Placeholder 3"/>
          <p:cNvSpPr>
            <a:spLocks noGrp="1"/>
          </p:cNvSpPr>
          <p:nvPr>
            <p:ph type="sldNum" sz="quarter" idx="5"/>
          </p:nvPr>
        </p:nvSpPr>
        <p:spPr/>
        <p:txBody>
          <a:bodyPr/>
          <a:lstStyle/>
          <a:p>
            <a:pPr>
              <a:defRPr/>
            </a:pPr>
            <a:fld id="{ED92EB1F-D43B-4899-A29C-8783D7CACFCE}" type="slidenum">
              <a:rPr lang="en-AU" smtClean="0"/>
              <a:pPr>
                <a:defRPr/>
              </a:pPr>
              <a:t>67</a:t>
            </a:fld>
            <a:endParaRPr lang="en-AU"/>
          </a:p>
        </p:txBody>
      </p:sp>
    </p:spTree>
    <p:extLst>
      <p:ext uri="{BB962C8B-B14F-4D97-AF65-F5344CB8AC3E}">
        <p14:creationId xmlns:p14="http://schemas.microsoft.com/office/powerpoint/2010/main" val="725756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b="1" dirty="0">
                <a:highlight>
                  <a:srgbClr val="FFFF00"/>
                </a:highlight>
              </a:rPr>
              <a:t>  * Lors d’un renvoi aux 20 mètres avec option, l’équipe en possession du ballon choisit 99% du temps de le jouer à la main. En revanche, si le porteur du ballon ne choisit pas de le jouer à la main mais opte pour le botter, le ballon peut être botté de n’importe quelle façon (coup de pied de volée, coup de pied à suivre ou en touche, drop, coup de pied tombé…) et dans n’importe quelle direction. Il </a:t>
            </a:r>
            <a:r>
              <a:rPr lang="fr-FR" b="1" u="sng" dirty="0">
                <a:highlight>
                  <a:srgbClr val="FFFF00"/>
                </a:highlight>
              </a:rPr>
              <a:t>ne doit pas </a:t>
            </a:r>
            <a:r>
              <a:rPr lang="fr-FR" b="1" dirty="0">
                <a:highlight>
                  <a:srgbClr val="FFFF00"/>
                </a:highlight>
              </a:rPr>
              <a:t>franchir les 10 mètres pour être jouable par quiconque. Si une équipe choisit donc de botter le ballon de n’importe quelle façon (y compris en coup de pied tombé), le ballon ne devra pas nécessairement parcourir 10 mètres pour être jouable par quiconque. En revanche, un renvoi aux 20 mètres en coup de pied tombé (</a:t>
            </a:r>
            <a:r>
              <a:rPr lang="fr-FR" b="1" dirty="0">
                <a:solidFill>
                  <a:schemeClr val="tx1"/>
                </a:solidFill>
                <a:highlight>
                  <a:srgbClr val="FFFF00"/>
                </a:highlight>
              </a:rPr>
              <a:t>après une tentative de but manquée à la suite d’un coup de pied de pénalité </a:t>
            </a:r>
            <a:r>
              <a:rPr lang="fr-FR" b="1" dirty="0">
                <a:highlight>
                  <a:srgbClr val="FFFF00"/>
                </a:highlight>
              </a:rPr>
              <a:t>) doit parcourir les 10 mètres prescrits par les règles avant d’être jouable par quiconque.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b="1" dirty="0">
              <a:highlight>
                <a:srgbClr val="FFFF00"/>
              </a:highligh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b="1" dirty="0">
                <a:highlight>
                  <a:srgbClr val="FFFF00"/>
                </a:highlight>
              </a:rPr>
              <a:t> </a:t>
            </a:r>
            <a:r>
              <a:rPr lang="fr-FR" sz="1200" b="0" kern="1200" dirty="0">
                <a:solidFill>
                  <a:schemeClr val="tx1"/>
                </a:solidFill>
                <a:effectLst/>
                <a:highlight>
                  <a:srgbClr val="FFFF00"/>
                </a:highlight>
                <a:latin typeface="+mn-lt"/>
                <a:ea typeface="+mn-ea"/>
                <a:cs typeface="+mn-cs"/>
              </a:rPr>
              <a:t>** </a:t>
            </a:r>
            <a:r>
              <a:rPr lang="en-AU" altLang="en-US" dirty="0">
                <a:highlight>
                  <a:srgbClr val="FFFF00"/>
                </a:highlight>
              </a:rPr>
              <a:t>Au moment de la </a:t>
            </a:r>
            <a:r>
              <a:rPr lang="en-AU" altLang="en-US" dirty="0" err="1">
                <a:highlight>
                  <a:srgbClr val="FFFF00"/>
                </a:highlight>
              </a:rPr>
              <a:t>rédaction</a:t>
            </a:r>
            <a:r>
              <a:rPr lang="en-AU" altLang="en-US" dirty="0">
                <a:highlight>
                  <a:srgbClr val="FFFF00"/>
                </a:highlight>
              </a:rPr>
              <a:t> de </a:t>
            </a:r>
            <a:r>
              <a:rPr lang="en-AU" altLang="en-US" dirty="0" err="1">
                <a:highlight>
                  <a:srgbClr val="FFFF00"/>
                </a:highlight>
              </a:rPr>
              <a:t>ce</a:t>
            </a:r>
            <a:r>
              <a:rPr lang="en-AU" altLang="en-US" dirty="0">
                <a:highlight>
                  <a:srgbClr val="FFFF00"/>
                </a:highlight>
              </a:rPr>
              <a:t> </a:t>
            </a:r>
            <a:r>
              <a:rPr lang="en-AU" altLang="en-US" dirty="0" err="1">
                <a:highlight>
                  <a:srgbClr val="FFFF00"/>
                </a:highlight>
              </a:rPr>
              <a:t>Powerpoint</a:t>
            </a:r>
            <a:r>
              <a:rPr lang="en-AU" altLang="en-US" dirty="0">
                <a:highlight>
                  <a:srgbClr val="FFFF00"/>
                </a:highlight>
              </a:rPr>
              <a:t> (hiver 2020), la </a:t>
            </a:r>
            <a:r>
              <a:rPr lang="en-AU" altLang="en-US" dirty="0" err="1">
                <a:highlight>
                  <a:srgbClr val="FFFF00"/>
                </a:highlight>
              </a:rPr>
              <a:t>règle</a:t>
            </a:r>
            <a:r>
              <a:rPr lang="en-AU" altLang="en-US" dirty="0">
                <a:highlight>
                  <a:srgbClr val="FFFF00"/>
                </a:highlight>
              </a:rPr>
              <a:t> </a:t>
            </a:r>
            <a:r>
              <a:rPr lang="en-AU" altLang="en-US" dirty="0" err="1">
                <a:highlight>
                  <a:srgbClr val="FFFF00"/>
                </a:highlight>
              </a:rPr>
              <a:t>suivante</a:t>
            </a:r>
            <a:r>
              <a:rPr lang="en-AU" altLang="en-US" dirty="0">
                <a:highlight>
                  <a:srgbClr val="FFFF00"/>
                </a:highlight>
              </a:rPr>
              <a:t> </a:t>
            </a:r>
            <a:r>
              <a:rPr lang="en-AU" altLang="en-US" dirty="0" err="1">
                <a:highlight>
                  <a:srgbClr val="FFFF00"/>
                </a:highlight>
              </a:rPr>
              <a:t>était</a:t>
            </a:r>
            <a:r>
              <a:rPr lang="en-AU" altLang="en-US" dirty="0">
                <a:highlight>
                  <a:srgbClr val="FFFF00"/>
                </a:highlight>
              </a:rPr>
              <a:t> applicable </a:t>
            </a:r>
            <a:r>
              <a:rPr lang="en-AU" altLang="en-US" dirty="0" err="1">
                <a:highlight>
                  <a:srgbClr val="FFFF00"/>
                </a:highlight>
              </a:rPr>
              <a:t>en</a:t>
            </a:r>
            <a:r>
              <a:rPr lang="en-AU" altLang="en-US" dirty="0">
                <a:highlight>
                  <a:srgbClr val="FFFF00"/>
                </a:highlight>
              </a:rPr>
              <a:t> NRL, Super League et FFRXIII : </a:t>
            </a:r>
            <a:r>
              <a:rPr lang="en-AU" altLang="en-US" dirty="0" err="1">
                <a:highlight>
                  <a:srgbClr val="FFFF00"/>
                </a:highlight>
              </a:rPr>
              <a:t>lorque</a:t>
            </a:r>
            <a:r>
              <a:rPr lang="en-AU" altLang="en-US" dirty="0">
                <a:highlight>
                  <a:srgbClr val="FFFF00"/>
                </a:highlight>
              </a:rPr>
              <a:t> </a:t>
            </a:r>
            <a:r>
              <a:rPr lang="en-AU" altLang="en-US" dirty="0" err="1">
                <a:highlight>
                  <a:srgbClr val="FFFF00"/>
                </a:highlight>
              </a:rPr>
              <a:t>l’attaquant</a:t>
            </a:r>
            <a:r>
              <a:rPr lang="en-AU" altLang="en-US" dirty="0">
                <a:highlight>
                  <a:srgbClr val="FFFF00"/>
                </a:highlight>
              </a:rPr>
              <a:t> </a:t>
            </a:r>
            <a:r>
              <a:rPr lang="en-AU" altLang="en-US" dirty="0" err="1">
                <a:highlight>
                  <a:srgbClr val="FFFF00"/>
                </a:highlight>
              </a:rPr>
              <a:t>jouant</a:t>
            </a:r>
            <a:r>
              <a:rPr lang="en-AU" altLang="en-US" dirty="0">
                <a:highlight>
                  <a:srgbClr val="FFFF00"/>
                </a:highlight>
              </a:rPr>
              <a:t> le renvoi aux 20m avec option </a:t>
            </a:r>
            <a:r>
              <a:rPr lang="en-AU" altLang="en-US" dirty="0" err="1">
                <a:highlight>
                  <a:srgbClr val="FFFF00"/>
                </a:highlight>
              </a:rPr>
              <a:t>est</a:t>
            </a:r>
            <a:r>
              <a:rPr lang="en-AU" altLang="en-US" dirty="0">
                <a:highlight>
                  <a:srgbClr val="FFFF00"/>
                </a:highlight>
              </a:rPr>
              <a:t> </a:t>
            </a:r>
            <a:r>
              <a:rPr lang="en-AU" altLang="en-US" dirty="0" err="1">
                <a:highlight>
                  <a:srgbClr val="FFFF00"/>
                </a:highlight>
              </a:rPr>
              <a:t>plaqué</a:t>
            </a:r>
            <a:r>
              <a:rPr lang="en-AU" altLang="en-US" dirty="0">
                <a:highlight>
                  <a:srgbClr val="FFFF00"/>
                </a:highlight>
              </a:rPr>
              <a:t>, le premier </a:t>
            </a:r>
            <a:r>
              <a:rPr lang="en-AU" altLang="en-US" dirty="0" err="1">
                <a:highlight>
                  <a:srgbClr val="FFFF00"/>
                </a:highlight>
              </a:rPr>
              <a:t>tenu</a:t>
            </a:r>
            <a:r>
              <a:rPr lang="en-AU" altLang="en-US" dirty="0">
                <a:highlight>
                  <a:srgbClr val="FFFF00"/>
                </a:highlight>
              </a:rPr>
              <a:t> </a:t>
            </a:r>
            <a:r>
              <a:rPr lang="en-AU" altLang="en-US" dirty="0" err="1">
                <a:highlight>
                  <a:srgbClr val="FFFF00"/>
                </a:highlight>
              </a:rPr>
              <a:t>n’est</a:t>
            </a:r>
            <a:r>
              <a:rPr lang="en-AU" altLang="en-US" dirty="0">
                <a:highlight>
                  <a:srgbClr val="FFFF00"/>
                </a:highlight>
              </a:rPr>
              <a:t> pas </a:t>
            </a:r>
            <a:r>
              <a:rPr lang="en-AU" altLang="en-US" dirty="0" err="1">
                <a:highlight>
                  <a:srgbClr val="FFFF00"/>
                </a:highlight>
              </a:rPr>
              <a:t>comptabilisé</a:t>
            </a:r>
            <a:r>
              <a:rPr lang="en-AU" altLang="en-US" dirty="0">
                <a:highlight>
                  <a:srgbClr val="FFFF00"/>
                </a:highlight>
              </a:rPr>
              <a:t> (</a:t>
            </a:r>
            <a:r>
              <a:rPr lang="en-AU" altLang="en-US" dirty="0" err="1">
                <a:highlight>
                  <a:srgbClr val="FFFF00"/>
                </a:highlight>
              </a:rPr>
              <a:t>tenu</a:t>
            </a:r>
            <a:r>
              <a:rPr lang="en-AU" altLang="en-US" dirty="0">
                <a:highlight>
                  <a:srgbClr val="FFFF00"/>
                </a:highlight>
              </a:rPr>
              <a:t> </a:t>
            </a:r>
            <a:r>
              <a:rPr lang="en-AU" altLang="en-US" dirty="0" err="1">
                <a:highlight>
                  <a:srgbClr val="FFFF00"/>
                </a:highlight>
              </a:rPr>
              <a:t>zéro</a:t>
            </a:r>
            <a:r>
              <a:rPr lang="en-AU" altLang="en-US" dirty="0">
                <a:highlight>
                  <a:srgbClr val="FFFF00"/>
                </a:highlight>
              </a:rPr>
              <a:t>) (</a:t>
            </a:r>
            <a:r>
              <a:rPr lang="en-AU" altLang="en-US" dirty="0" err="1">
                <a:highlight>
                  <a:srgbClr val="FFFF00"/>
                </a:highlight>
              </a:rPr>
              <a:t>cette</a:t>
            </a:r>
            <a:r>
              <a:rPr lang="en-AU" altLang="en-US" dirty="0">
                <a:highlight>
                  <a:srgbClr val="FFFF00"/>
                </a:highlight>
              </a:rPr>
              <a:t> </a:t>
            </a:r>
            <a:r>
              <a:rPr lang="en-AU" altLang="en-US" dirty="0" err="1">
                <a:highlight>
                  <a:srgbClr val="FFFF00"/>
                </a:highlight>
              </a:rPr>
              <a:t>règle</a:t>
            </a:r>
            <a:r>
              <a:rPr lang="en-AU" altLang="en-US" dirty="0">
                <a:highlight>
                  <a:srgbClr val="FFFF00"/>
                </a:highlight>
              </a:rPr>
              <a:t> </a:t>
            </a:r>
            <a:r>
              <a:rPr lang="en-AU" altLang="en-US" dirty="0" err="1">
                <a:highlight>
                  <a:srgbClr val="FFFF00"/>
                </a:highlight>
              </a:rPr>
              <a:t>n’est</a:t>
            </a:r>
            <a:r>
              <a:rPr lang="en-AU" altLang="en-US" dirty="0">
                <a:highlight>
                  <a:srgbClr val="FFFF00"/>
                </a:highlight>
              </a:rPr>
              <a:t> pas </a:t>
            </a:r>
            <a:r>
              <a:rPr lang="en-AU" altLang="en-US" dirty="0" err="1">
                <a:highlight>
                  <a:srgbClr val="FFFF00"/>
                </a:highlight>
              </a:rPr>
              <a:t>une</a:t>
            </a:r>
            <a:r>
              <a:rPr lang="en-AU" altLang="en-US" dirty="0">
                <a:highlight>
                  <a:srgbClr val="FFFF00"/>
                </a:highlight>
              </a:rPr>
              <a:t> </a:t>
            </a:r>
            <a:r>
              <a:rPr lang="en-AU" altLang="en-US" dirty="0" err="1">
                <a:highlight>
                  <a:srgbClr val="FFFF00"/>
                </a:highlight>
              </a:rPr>
              <a:t>règle</a:t>
            </a:r>
            <a:r>
              <a:rPr lang="en-AU" altLang="en-US" dirty="0">
                <a:highlight>
                  <a:srgbClr val="FFFF00"/>
                </a:highlight>
              </a:rPr>
              <a:t> </a:t>
            </a:r>
            <a:r>
              <a:rPr lang="en-AU" altLang="en-US" dirty="0" err="1">
                <a:highlight>
                  <a:srgbClr val="FFFF00"/>
                </a:highlight>
              </a:rPr>
              <a:t>internationale</a:t>
            </a:r>
            <a:r>
              <a:rPr lang="en-AU" altLang="en-US" dirty="0">
                <a:highlight>
                  <a:srgbClr val="FFFF00"/>
                </a:highlight>
              </a:rPr>
              <a:t>)</a:t>
            </a:r>
            <a:endParaRPr lang="fr-FR" b="1" dirty="0">
              <a:highlight>
                <a:srgbClr val="FFFF00"/>
              </a:highlight>
            </a:endParaRPr>
          </a:p>
          <a:p>
            <a:r>
              <a:rPr lang="fr-FR" b="1" dirty="0">
                <a:highlight>
                  <a:srgbClr val="FFFF00"/>
                </a:highlight>
              </a:rPr>
              <a:t> </a:t>
            </a:r>
          </a:p>
        </p:txBody>
      </p:sp>
      <p:sp>
        <p:nvSpPr>
          <p:cNvPr id="4" name="Slide Number Placeholder 3"/>
          <p:cNvSpPr>
            <a:spLocks noGrp="1"/>
          </p:cNvSpPr>
          <p:nvPr>
            <p:ph type="sldNum" sz="quarter" idx="5"/>
          </p:nvPr>
        </p:nvSpPr>
        <p:spPr/>
        <p:txBody>
          <a:bodyPr/>
          <a:lstStyle/>
          <a:p>
            <a:pPr>
              <a:defRPr/>
            </a:pPr>
            <a:fld id="{ED92EB1F-D43B-4899-A29C-8783D7CACFCE}" type="slidenum">
              <a:rPr lang="en-AU" smtClean="0"/>
              <a:pPr>
                <a:defRPr/>
              </a:pPr>
              <a:t>68</a:t>
            </a:fld>
            <a:endParaRPr lang="en-AU"/>
          </a:p>
        </p:txBody>
      </p:sp>
    </p:spTree>
    <p:extLst>
      <p:ext uri="{BB962C8B-B14F-4D97-AF65-F5344CB8AC3E}">
        <p14:creationId xmlns:p14="http://schemas.microsoft.com/office/powerpoint/2010/main" val="3690626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4CF9A0E-799D-452B-A65A-521E46E661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E317AE70-A0AC-48A2-8520-DE89D8DAE5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200" kern="1200" dirty="0">
                <a:solidFill>
                  <a:schemeClr val="tx1"/>
                </a:solidFill>
                <a:effectLst/>
                <a:latin typeface="+mn-lt"/>
                <a:ea typeface="+mn-ea"/>
                <a:cs typeface="+mn-cs"/>
              </a:rPr>
              <a:t>* Dans ce cas où c’est le réceptionneur du ballon qui est en faute, un coup de pied de pénalité pour l’équipe du botteur sera accordé sur la ligne des 30 mètres en face de l’endroit où la faute a été commise.</a:t>
            </a:r>
          </a:p>
          <a:p>
            <a:pPr eaLnBrk="1" hangingPunct="1">
              <a:spcBef>
                <a:spcPct val="0"/>
              </a:spcBef>
            </a:pPr>
            <a:endParaRPr lang="en-AU" altLang="en-US" dirty="0"/>
          </a:p>
        </p:txBody>
      </p:sp>
      <p:sp>
        <p:nvSpPr>
          <p:cNvPr id="16388" name="Slide Number Placeholder 3">
            <a:extLst>
              <a:ext uri="{FF2B5EF4-FFF2-40B4-BE49-F238E27FC236}">
                <a16:creationId xmlns:a16="http://schemas.microsoft.com/office/drawing/2014/main" id="{E056FDD5-ED66-43A7-A39B-88336933D6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0D90CE69-735F-45D2-9133-6F2DB1B36F63}" type="slidenum">
              <a:rPr lang="en-AU" altLang="en-US" smtClean="0">
                <a:latin typeface="Calibri" panose="020F0502020204030204" pitchFamily="34" charset="0"/>
              </a:rPr>
              <a:pPr fontAlgn="base">
                <a:spcBef>
                  <a:spcPct val="0"/>
                </a:spcBef>
                <a:spcAft>
                  <a:spcPct val="0"/>
                </a:spcAft>
              </a:pPr>
              <a:t>69</a:t>
            </a:fld>
            <a:endParaRPr lang="en-AU"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a:solidFill>
                  <a:schemeClr val="tx1"/>
                </a:solidFill>
                <a:effectLst/>
                <a:latin typeface="+mn-lt"/>
                <a:ea typeface="+mn-ea"/>
                <a:cs typeface="+mn-cs"/>
              </a:rPr>
              <a:t>À des fins de lisibilité, il a été renoncé à l’emploi combiné du masculin et du féminin. La forme masculine désigne ici des personnes des deux sexes.</a:t>
            </a:r>
            <a:endParaRPr lang="fr-FR" dirty="0"/>
          </a:p>
        </p:txBody>
      </p:sp>
      <p:sp>
        <p:nvSpPr>
          <p:cNvPr id="4" name="Slide Number Placeholder 3"/>
          <p:cNvSpPr>
            <a:spLocks noGrp="1"/>
          </p:cNvSpPr>
          <p:nvPr>
            <p:ph type="sldNum" sz="quarter" idx="5"/>
          </p:nvPr>
        </p:nvSpPr>
        <p:spPr/>
        <p:txBody>
          <a:bodyPr/>
          <a:lstStyle/>
          <a:p>
            <a:fld id="{8AD115C9-E24C-4512-AA8B-319BB49F77B5}" type="slidenum">
              <a:rPr lang="en-US" smtClean="0"/>
              <a:t>14</a:t>
            </a:fld>
            <a:endParaRPr lang="en-US"/>
          </a:p>
        </p:txBody>
      </p:sp>
    </p:spTree>
    <p:extLst>
      <p:ext uri="{BB962C8B-B14F-4D97-AF65-F5344CB8AC3E}">
        <p14:creationId xmlns:p14="http://schemas.microsoft.com/office/powerpoint/2010/main" val="2634467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a:defRPr/>
            </a:pPr>
            <a:fld id="{ED92EB1F-D43B-4899-A29C-8783D7CACFCE}" type="slidenum">
              <a:rPr lang="en-AU" smtClean="0"/>
              <a:pPr>
                <a:defRPr/>
              </a:pPr>
              <a:t>70</a:t>
            </a:fld>
            <a:endParaRPr lang="en-AU"/>
          </a:p>
        </p:txBody>
      </p:sp>
    </p:spTree>
    <p:extLst>
      <p:ext uri="{BB962C8B-B14F-4D97-AF65-F5344CB8AC3E}">
        <p14:creationId xmlns:p14="http://schemas.microsoft.com/office/powerpoint/2010/main" val="3682964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a:t>
            </a:r>
          </a:p>
        </p:txBody>
      </p:sp>
      <p:sp>
        <p:nvSpPr>
          <p:cNvPr id="4" name="Slide Number Placeholder 3"/>
          <p:cNvSpPr>
            <a:spLocks noGrp="1"/>
          </p:cNvSpPr>
          <p:nvPr>
            <p:ph type="sldNum" sz="quarter" idx="5"/>
          </p:nvPr>
        </p:nvSpPr>
        <p:spPr/>
        <p:txBody>
          <a:bodyPr/>
          <a:lstStyle/>
          <a:p>
            <a:pPr>
              <a:defRPr/>
            </a:pPr>
            <a:fld id="{ED92EB1F-D43B-4899-A29C-8783D7CACFCE}" type="slidenum">
              <a:rPr lang="en-AU" smtClean="0"/>
              <a:pPr>
                <a:defRPr/>
              </a:pPr>
              <a:t>71</a:t>
            </a:fld>
            <a:endParaRPr lang="en-AU"/>
          </a:p>
        </p:txBody>
      </p:sp>
    </p:spTree>
    <p:extLst>
      <p:ext uri="{BB962C8B-B14F-4D97-AF65-F5344CB8AC3E}">
        <p14:creationId xmlns:p14="http://schemas.microsoft.com/office/powerpoint/2010/main" val="3986163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31C9298-E0C5-4862-A506-0F9C3A2B19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7FFDEA91-555A-40AC-926F-FAA33650F6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21508" name="Slide Number Placeholder 3">
            <a:extLst>
              <a:ext uri="{FF2B5EF4-FFF2-40B4-BE49-F238E27FC236}">
                <a16:creationId xmlns:a16="http://schemas.microsoft.com/office/drawing/2014/main" id="{7E4BFA92-D4F8-4235-800F-E3640D1496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63ED01C-51DC-4938-BEB5-6D1B1876D2A3}" type="slidenum">
              <a:rPr lang="en-AU" altLang="en-US" smtClean="0">
                <a:latin typeface="Calibri" panose="020F0502020204030204" pitchFamily="34" charset="0"/>
              </a:rPr>
              <a:pPr fontAlgn="base">
                <a:spcBef>
                  <a:spcPct val="0"/>
                </a:spcBef>
                <a:spcAft>
                  <a:spcPct val="0"/>
                </a:spcAft>
              </a:pPr>
              <a:t>73</a:t>
            </a:fld>
            <a:endParaRPr lang="en-AU" altLang="en-US">
              <a:latin typeface="Calibri" panose="020F0502020204030204" pitchFamily="34" charset="0"/>
            </a:endParaRPr>
          </a:p>
        </p:txBody>
      </p:sp>
    </p:spTree>
    <p:extLst>
      <p:ext uri="{BB962C8B-B14F-4D97-AF65-F5344CB8AC3E}">
        <p14:creationId xmlns:p14="http://schemas.microsoft.com/office/powerpoint/2010/main" val="2159326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31C9298-E0C5-4862-A506-0F9C3A2B19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7FFDEA91-555A-40AC-926F-FAA33650F6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Arial" panose="020B0604020202020204" pitchFamily="34" charset="0"/>
              <a:buNone/>
            </a:pPr>
            <a:r>
              <a:rPr lang="en-AU" altLang="en-US" dirty="0"/>
              <a:t>* Le demi de </a:t>
            </a:r>
            <a:r>
              <a:rPr lang="en-AU" altLang="en-US" dirty="0" err="1"/>
              <a:t>tenu</a:t>
            </a:r>
            <a:r>
              <a:rPr lang="en-AU" altLang="en-US" dirty="0"/>
              <a:t> </a:t>
            </a:r>
            <a:r>
              <a:rPr lang="en-AU" altLang="en-US" dirty="0" err="1"/>
              <a:t>est</a:t>
            </a:r>
            <a:r>
              <a:rPr lang="en-AU" altLang="en-US" dirty="0"/>
              <a:t> </a:t>
            </a:r>
            <a:r>
              <a:rPr lang="en-AU" altLang="en-US" dirty="0" err="1"/>
              <a:t>l’attaquant</a:t>
            </a:r>
            <a:r>
              <a:rPr lang="en-AU" altLang="en-US" dirty="0"/>
              <a:t> derrière le </a:t>
            </a:r>
            <a:r>
              <a:rPr lang="en-AU" altLang="en-US" dirty="0" err="1"/>
              <a:t>joueur</a:t>
            </a:r>
            <a:r>
              <a:rPr lang="en-AU" altLang="en-US" dirty="0"/>
              <a:t> </a:t>
            </a:r>
            <a:r>
              <a:rPr lang="en-AU" altLang="en-US" dirty="0" err="1"/>
              <a:t>plaqué</a:t>
            </a:r>
            <a:r>
              <a:rPr lang="en-AU" altLang="en-US" dirty="0"/>
              <a:t> qui </a:t>
            </a:r>
            <a:r>
              <a:rPr lang="en-AU" altLang="en-US" dirty="0" err="1"/>
              <a:t>joue</a:t>
            </a:r>
            <a:r>
              <a:rPr lang="en-AU" altLang="en-US" dirty="0"/>
              <a:t> le </a:t>
            </a:r>
            <a:r>
              <a:rPr lang="en-AU" altLang="en-US" dirty="0" err="1"/>
              <a:t>tenu</a:t>
            </a:r>
            <a:r>
              <a:rPr lang="en-AU" altLang="en-US" dirty="0"/>
              <a:t>. Le demi de </a:t>
            </a:r>
            <a:r>
              <a:rPr lang="en-AU" altLang="en-US" dirty="0" err="1"/>
              <a:t>tenu</a:t>
            </a:r>
            <a:r>
              <a:rPr lang="en-AU" altLang="en-US" dirty="0"/>
              <a:t> </a:t>
            </a:r>
            <a:r>
              <a:rPr lang="en-AU" altLang="en-US" dirty="0" err="1"/>
              <a:t>est</a:t>
            </a:r>
            <a:r>
              <a:rPr lang="en-AU" altLang="en-US" dirty="0"/>
              <a:t> </a:t>
            </a:r>
            <a:r>
              <a:rPr lang="en-AU" altLang="en-US" dirty="0" err="1"/>
              <a:t>donc</a:t>
            </a:r>
            <a:r>
              <a:rPr lang="en-AU" altLang="en-US" dirty="0"/>
              <a:t> </a:t>
            </a:r>
            <a:r>
              <a:rPr lang="en-AU" altLang="en-US" dirty="0" err="1"/>
              <a:t>l’attaquant</a:t>
            </a:r>
            <a:r>
              <a:rPr lang="en-AU" altLang="en-US" dirty="0"/>
              <a:t> qui </a:t>
            </a:r>
            <a:r>
              <a:rPr lang="en-AU" altLang="en-US" dirty="0" err="1"/>
              <a:t>récupèrera</a:t>
            </a:r>
            <a:r>
              <a:rPr lang="en-AU" altLang="en-US" dirty="0"/>
              <a:t> </a:t>
            </a:r>
            <a:r>
              <a:rPr lang="en-AU" altLang="en-US" dirty="0" err="1"/>
              <a:t>en</a:t>
            </a:r>
            <a:r>
              <a:rPr lang="en-AU" altLang="en-US" dirty="0"/>
              <a:t> premier le </a:t>
            </a:r>
            <a:r>
              <a:rPr lang="en-AU" altLang="en-US" dirty="0" err="1"/>
              <a:t>ballon</a:t>
            </a:r>
            <a:r>
              <a:rPr lang="en-AU" altLang="en-US" dirty="0"/>
              <a:t> </a:t>
            </a:r>
            <a:r>
              <a:rPr lang="en-AU" altLang="en-US" dirty="0" err="1"/>
              <a:t>joué</a:t>
            </a:r>
            <a:r>
              <a:rPr lang="en-AU" altLang="en-US" dirty="0"/>
              <a:t> par le </a:t>
            </a:r>
            <a:r>
              <a:rPr lang="en-AU" altLang="en-US" dirty="0" err="1"/>
              <a:t>joueur</a:t>
            </a:r>
            <a:r>
              <a:rPr lang="en-AU" altLang="en-US" dirty="0"/>
              <a:t> </a:t>
            </a:r>
            <a:r>
              <a:rPr lang="en-AU" altLang="en-US" dirty="0" err="1"/>
              <a:t>plaqué</a:t>
            </a:r>
            <a:r>
              <a:rPr lang="en-AU" altLang="en-US" dirty="0"/>
              <a:t> </a:t>
            </a:r>
            <a:r>
              <a:rPr lang="en-AU" altLang="en-US" dirty="0" err="1"/>
              <a:t>lorsqu’il</a:t>
            </a:r>
            <a:r>
              <a:rPr lang="en-AU" altLang="en-US" dirty="0"/>
              <a:t> y a </a:t>
            </a:r>
            <a:r>
              <a:rPr lang="en-AU" altLang="en-US" dirty="0" err="1"/>
              <a:t>tenu</a:t>
            </a:r>
            <a:r>
              <a:rPr lang="en-AU" altLang="en-US" dirty="0"/>
              <a:t>.</a:t>
            </a:r>
          </a:p>
          <a:p>
            <a:pPr marL="0" indent="0" eaLnBrk="1" hangingPunct="1">
              <a:spcBef>
                <a:spcPct val="0"/>
              </a:spcBef>
              <a:buFont typeface="Arial" panose="020B0604020202020204" pitchFamily="34" charset="0"/>
              <a:buNone/>
            </a:pPr>
            <a:r>
              <a:rPr lang="en-AU" altLang="en-US" dirty="0"/>
              <a:t>** Ne pas </a:t>
            </a:r>
            <a:r>
              <a:rPr lang="en-AU" altLang="en-US" dirty="0" err="1"/>
              <a:t>confondre</a:t>
            </a:r>
            <a:r>
              <a:rPr lang="en-AU" altLang="en-US" dirty="0"/>
              <a:t> avec le hors-</a:t>
            </a:r>
            <a:r>
              <a:rPr lang="en-AU" altLang="en-US" dirty="0" err="1"/>
              <a:t>jeu</a:t>
            </a:r>
            <a:r>
              <a:rPr lang="en-AU" altLang="en-US" dirty="0"/>
              <a:t> </a:t>
            </a:r>
            <a:r>
              <a:rPr lang="en-AU" altLang="en-US" dirty="0" err="1"/>
              <a:t>même</a:t>
            </a:r>
            <a:r>
              <a:rPr lang="en-AU" altLang="en-US" dirty="0"/>
              <a:t> </a:t>
            </a:r>
            <a:r>
              <a:rPr lang="en-AU" altLang="en-US" dirty="0" err="1"/>
              <a:t>si</a:t>
            </a:r>
            <a:r>
              <a:rPr lang="en-AU" altLang="en-US" dirty="0"/>
              <a:t> la </a:t>
            </a:r>
            <a:r>
              <a:rPr lang="en-AU" altLang="en-US" dirty="0" err="1"/>
              <a:t>conséquence</a:t>
            </a:r>
            <a:r>
              <a:rPr lang="en-AU" altLang="en-US" dirty="0"/>
              <a:t> </a:t>
            </a:r>
            <a:r>
              <a:rPr lang="en-AU" altLang="en-US" dirty="0" err="1"/>
              <a:t>est</a:t>
            </a:r>
            <a:r>
              <a:rPr lang="en-AU" altLang="en-US" dirty="0"/>
              <a:t> </a:t>
            </a:r>
            <a:r>
              <a:rPr lang="en-AU" altLang="en-US" dirty="0" err="1"/>
              <a:t>aussi</a:t>
            </a:r>
            <a:r>
              <a:rPr lang="en-AU" altLang="en-US" dirty="0"/>
              <a:t> </a:t>
            </a:r>
            <a:r>
              <a:rPr lang="en-AU" altLang="en-US" dirty="0" err="1"/>
              <a:t>une</a:t>
            </a:r>
            <a:r>
              <a:rPr lang="en-AU" altLang="en-US" dirty="0"/>
              <a:t> </a:t>
            </a:r>
            <a:r>
              <a:rPr lang="en-AU" altLang="en-US" dirty="0" err="1"/>
              <a:t>pénalité</a:t>
            </a:r>
            <a:r>
              <a:rPr lang="en-AU" altLang="en-US" dirty="0"/>
              <a:t>. </a:t>
            </a:r>
            <a:r>
              <a:rPr lang="en-AU" altLang="en-US" dirty="0" err="1"/>
              <a:t>Mais</a:t>
            </a:r>
            <a:r>
              <a:rPr lang="en-AU" altLang="en-US" dirty="0"/>
              <a:t> pour </a:t>
            </a:r>
            <a:r>
              <a:rPr lang="en-AU" altLang="en-US" dirty="0" err="1"/>
              <a:t>une</a:t>
            </a:r>
            <a:r>
              <a:rPr lang="en-AU" altLang="en-US" dirty="0"/>
              <a:t> </a:t>
            </a:r>
            <a:r>
              <a:rPr lang="en-AU" altLang="en-US" dirty="0" err="1"/>
              <a:t>pénalité</a:t>
            </a:r>
            <a:r>
              <a:rPr lang="en-AU" altLang="en-US" dirty="0"/>
              <a:t> </a:t>
            </a:r>
            <a:r>
              <a:rPr lang="en-AU" altLang="en-US" dirty="0" err="1"/>
              <a:t>contre</a:t>
            </a:r>
            <a:r>
              <a:rPr lang="en-AU" altLang="en-US" dirty="0"/>
              <a:t> un </a:t>
            </a:r>
            <a:r>
              <a:rPr lang="en-AU" altLang="en-US" dirty="0" err="1"/>
              <a:t>joueur</a:t>
            </a:r>
            <a:r>
              <a:rPr lang="en-AU" altLang="en-US" dirty="0"/>
              <a:t> </a:t>
            </a:r>
            <a:r>
              <a:rPr lang="en-AU" altLang="en-US" dirty="0" err="1"/>
              <a:t>en</a:t>
            </a:r>
            <a:r>
              <a:rPr lang="en-AU" altLang="en-US" dirty="0"/>
              <a:t> dehors du </a:t>
            </a:r>
            <a:r>
              <a:rPr lang="en-AU" altLang="en-US" dirty="0" err="1"/>
              <a:t>jeu</a:t>
            </a:r>
            <a:r>
              <a:rPr lang="en-AU" altLang="en-US" dirty="0"/>
              <a:t>, </a:t>
            </a:r>
            <a:r>
              <a:rPr lang="fr-FR" altLang="en-US" dirty="0"/>
              <a:t>la</a:t>
            </a:r>
            <a:r>
              <a:rPr lang="fr-FR" sz="1200" kern="1200" dirty="0">
                <a:solidFill>
                  <a:schemeClr val="tx1"/>
                </a:solidFill>
                <a:effectLst/>
                <a:latin typeface="+mn-lt"/>
                <a:ea typeface="+mn-ea"/>
                <a:cs typeface="+mn-cs"/>
              </a:rPr>
              <a:t> pénalité sera accordée à l’intersection de la ligne le long de laquelle a été joué le précédent tenu et l’endroit où le joueur est devenu en dehors du jeu.</a:t>
            </a:r>
            <a:endParaRPr lang="en-AU" altLang="en-US" sz="1200" dirty="0">
              <a:latin typeface="+mn-lt"/>
            </a:endParaRPr>
          </a:p>
        </p:txBody>
      </p:sp>
      <p:sp>
        <p:nvSpPr>
          <p:cNvPr id="21508" name="Slide Number Placeholder 3">
            <a:extLst>
              <a:ext uri="{FF2B5EF4-FFF2-40B4-BE49-F238E27FC236}">
                <a16:creationId xmlns:a16="http://schemas.microsoft.com/office/drawing/2014/main" id="{7E4BFA92-D4F8-4235-800F-E3640D1496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63ED01C-51DC-4938-BEB5-6D1B1876D2A3}" type="slidenum">
              <a:rPr lang="en-AU" altLang="en-US" smtClean="0">
                <a:latin typeface="Calibri" panose="020F0502020204030204" pitchFamily="34" charset="0"/>
              </a:rPr>
              <a:pPr fontAlgn="base">
                <a:spcBef>
                  <a:spcPct val="0"/>
                </a:spcBef>
                <a:spcAft>
                  <a:spcPct val="0"/>
                </a:spcAft>
              </a:pPr>
              <a:t>74</a:t>
            </a:fld>
            <a:endParaRPr lang="en-AU"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BCC066B-F965-44CB-A2E3-1DAB1030B2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926CBBC-3C81-4FCA-8AFB-A94943D942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a:t>Au moment de la </a:t>
            </a:r>
            <a:r>
              <a:rPr lang="en-AU" altLang="en-US" dirty="0" err="1"/>
              <a:t>rédaction</a:t>
            </a:r>
            <a:r>
              <a:rPr lang="en-AU" altLang="en-US" dirty="0"/>
              <a:t> de </a:t>
            </a:r>
            <a:r>
              <a:rPr lang="en-AU" altLang="en-US" dirty="0" err="1"/>
              <a:t>ce</a:t>
            </a:r>
            <a:r>
              <a:rPr lang="en-AU" altLang="en-US" dirty="0"/>
              <a:t> </a:t>
            </a:r>
            <a:r>
              <a:rPr lang="en-AU" altLang="en-US" dirty="0" err="1"/>
              <a:t>Powerpoint</a:t>
            </a:r>
            <a:r>
              <a:rPr lang="en-AU" altLang="en-US" dirty="0"/>
              <a:t> (hiver 2020), la </a:t>
            </a:r>
            <a:r>
              <a:rPr lang="en-AU" altLang="en-US" dirty="0" err="1"/>
              <a:t>règle</a:t>
            </a:r>
            <a:r>
              <a:rPr lang="en-AU" altLang="en-US" dirty="0"/>
              <a:t> des 5 </a:t>
            </a:r>
            <a:r>
              <a:rPr lang="en-AU" altLang="en-US" dirty="0" err="1"/>
              <a:t>mètres</a:t>
            </a:r>
            <a:r>
              <a:rPr lang="en-AU" altLang="en-US" dirty="0"/>
              <a:t> sur mêlée </a:t>
            </a:r>
            <a:r>
              <a:rPr lang="en-AU" altLang="en-US" dirty="0" err="1"/>
              <a:t>était</a:t>
            </a:r>
            <a:r>
              <a:rPr lang="en-AU" altLang="en-US" dirty="0"/>
              <a:t> la </a:t>
            </a:r>
            <a:r>
              <a:rPr lang="en-AU" altLang="en-US" dirty="0" err="1"/>
              <a:t>règle</a:t>
            </a:r>
            <a:r>
              <a:rPr lang="en-AU" altLang="en-US" dirty="0"/>
              <a:t> </a:t>
            </a:r>
            <a:r>
              <a:rPr lang="en-AU" altLang="en-US" dirty="0" err="1"/>
              <a:t>internationale</a:t>
            </a:r>
            <a:r>
              <a:rPr lang="en-AU" altLang="en-US" dirty="0"/>
              <a:t> </a:t>
            </a:r>
            <a:r>
              <a:rPr lang="en-AU" altLang="en-US" dirty="0" err="1"/>
              <a:t>même</a:t>
            </a:r>
            <a:r>
              <a:rPr lang="en-AU" altLang="en-US" dirty="0"/>
              <a:t> </a:t>
            </a:r>
            <a:r>
              <a:rPr lang="en-AU" altLang="en-US" dirty="0" err="1"/>
              <a:t>si</a:t>
            </a:r>
            <a:r>
              <a:rPr lang="en-AU" altLang="en-US" dirty="0"/>
              <a:t> </a:t>
            </a:r>
            <a:r>
              <a:rPr lang="en-AU" altLang="en-US" dirty="0" err="1"/>
              <a:t>en</a:t>
            </a:r>
            <a:r>
              <a:rPr lang="en-AU" altLang="en-US" dirty="0"/>
              <a:t> RFL, NRL et </a:t>
            </a:r>
            <a:r>
              <a:rPr lang="en-AU" altLang="en-US" dirty="0" err="1"/>
              <a:t>en</a:t>
            </a:r>
            <a:r>
              <a:rPr lang="en-AU" altLang="en-US" dirty="0"/>
              <a:t> France les </a:t>
            </a:r>
            <a:r>
              <a:rPr lang="en-AU" altLang="en-US" dirty="0" err="1"/>
              <a:t>joueurs</a:t>
            </a:r>
            <a:r>
              <a:rPr lang="en-AU" altLang="en-US" dirty="0"/>
              <a:t> de la </a:t>
            </a:r>
            <a:r>
              <a:rPr lang="en-AU" altLang="en-US" dirty="0" err="1"/>
              <a:t>ligne</a:t>
            </a:r>
            <a:r>
              <a:rPr lang="en-AU" altLang="en-US" dirty="0"/>
              <a:t> </a:t>
            </a:r>
            <a:r>
              <a:rPr lang="en-AU" altLang="en-US" dirty="0" err="1"/>
              <a:t>arrière</a:t>
            </a:r>
            <a:r>
              <a:rPr lang="en-AU" altLang="en-US" dirty="0"/>
              <a:t> </a:t>
            </a:r>
            <a:r>
              <a:rPr lang="en-AU" altLang="en-US" dirty="0" err="1"/>
              <a:t>doivent</a:t>
            </a:r>
            <a:r>
              <a:rPr lang="en-AU" altLang="en-US" dirty="0"/>
              <a:t> se </a:t>
            </a:r>
            <a:r>
              <a:rPr lang="en-AU" altLang="en-US" dirty="0" err="1"/>
              <a:t>tenir</a:t>
            </a:r>
            <a:r>
              <a:rPr lang="en-AU" altLang="en-US" dirty="0"/>
              <a:t> à 10 </a:t>
            </a:r>
            <a:r>
              <a:rPr lang="en-AU" altLang="en-US" dirty="0" err="1"/>
              <a:t>mètres</a:t>
            </a:r>
            <a:r>
              <a:rPr lang="en-AU" altLang="en-US" dirty="0"/>
              <a:t> </a:t>
            </a:r>
            <a:r>
              <a:rPr lang="en-AU" altLang="en-US" dirty="0" err="1"/>
              <a:t>lors</a:t>
            </a:r>
            <a:r>
              <a:rPr lang="en-AU" altLang="en-US" dirty="0"/>
              <a:t> </a:t>
            </a:r>
            <a:r>
              <a:rPr lang="en-AU" altLang="en-US" dirty="0" err="1"/>
              <a:t>d’une</a:t>
            </a:r>
            <a:r>
              <a:rPr lang="en-AU" altLang="en-US" dirty="0"/>
              <a:t> mêlée.</a:t>
            </a:r>
          </a:p>
        </p:txBody>
      </p:sp>
      <p:sp>
        <p:nvSpPr>
          <p:cNvPr id="24580" name="Slide Number Placeholder 3">
            <a:extLst>
              <a:ext uri="{FF2B5EF4-FFF2-40B4-BE49-F238E27FC236}">
                <a16:creationId xmlns:a16="http://schemas.microsoft.com/office/drawing/2014/main" id="{9B56C3A0-9137-4DD5-AABE-5DF5850E79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14ADFC0D-3C0B-43C5-AECF-6068786F43C3}" type="slidenum">
              <a:rPr lang="en-AU" altLang="en-US" smtClean="0">
                <a:latin typeface="Calibri" panose="020F0502020204030204" pitchFamily="34" charset="0"/>
              </a:rPr>
              <a:pPr fontAlgn="base">
                <a:spcBef>
                  <a:spcPct val="0"/>
                </a:spcBef>
                <a:spcAft>
                  <a:spcPct val="0"/>
                </a:spcAft>
              </a:pPr>
              <a:t>76</a:t>
            </a:fld>
            <a:endParaRPr lang="en-AU"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Une brutalité ou une contestation lors d’une mêlée donnera toujours lieu à une pénalité classique (pas de pénalité différentielle dans ces cas)</a:t>
            </a:r>
          </a:p>
        </p:txBody>
      </p:sp>
      <p:sp>
        <p:nvSpPr>
          <p:cNvPr id="4" name="Slide Number Placeholder 3"/>
          <p:cNvSpPr>
            <a:spLocks noGrp="1"/>
          </p:cNvSpPr>
          <p:nvPr>
            <p:ph type="sldNum" sz="quarter" idx="5"/>
          </p:nvPr>
        </p:nvSpPr>
        <p:spPr/>
        <p:txBody>
          <a:bodyPr/>
          <a:lstStyle/>
          <a:p>
            <a:pPr>
              <a:defRPr/>
            </a:pPr>
            <a:fld id="{ED92EB1F-D43B-4899-A29C-8783D7CACFCE}" type="slidenum">
              <a:rPr lang="en-AU" smtClean="0"/>
              <a:pPr>
                <a:defRPr/>
              </a:pPr>
              <a:t>77</a:t>
            </a:fld>
            <a:endParaRPr lang="en-AU"/>
          </a:p>
        </p:txBody>
      </p:sp>
    </p:spTree>
    <p:extLst>
      <p:ext uri="{BB962C8B-B14F-4D97-AF65-F5344CB8AC3E}">
        <p14:creationId xmlns:p14="http://schemas.microsoft.com/office/powerpoint/2010/main" val="302206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Au moment de la rédaction de ce Powerpoint (hiver 2020), la règle des 40/20 s’appliquait de la façon suivante (règles internationales) :</a:t>
            </a:r>
          </a:p>
          <a:p>
            <a:endParaRPr lang="fr-FR" dirty="0"/>
          </a:p>
          <a:p>
            <a:r>
              <a:rPr lang="fr-FR" sz="1200" kern="1200" dirty="0">
                <a:solidFill>
                  <a:schemeClr val="tx1"/>
                </a:solidFill>
                <a:effectLst/>
                <a:latin typeface="+mn-lt"/>
                <a:ea typeface="+mn-ea"/>
                <a:cs typeface="+mn-cs"/>
              </a:rPr>
              <a:t>Si dans le cours du jeu, un joueur évoluant dans son propre camp botte le ballon d’un point situé dans la zone délimitée par la ligne de ballon mort, la ligne de touche et celle des 40 mètres et trouve dans le camp adverse une touche autre que directe entre la ligne des 20 mètres et celle de but, l’équipe du botteur sera considérée comme l’équipe non fautive. </a:t>
            </a:r>
            <a:r>
              <a:rPr lang="fr-FR" sz="1200" b="1" kern="1200" dirty="0">
                <a:solidFill>
                  <a:schemeClr val="tx1"/>
                </a:solidFill>
                <a:effectLst/>
                <a:latin typeface="+mn-lt"/>
                <a:ea typeface="+mn-ea"/>
                <a:cs typeface="+mn-cs"/>
              </a:rPr>
              <a:t>Cette équipe bénéficiera donc de la tête et de l’introduction.</a:t>
            </a:r>
          </a:p>
          <a:p>
            <a:endParaRPr lang="fr-FR" sz="1200" kern="1200" baseline="300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Cependant, lors de la Coupe du monde de 2017 et depuis quelques années lors des matchs en RFL (Grande-Bretagne), en NRL (Australie) et de la FFRXIII (France), elle est appliquée différemment à savoir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kern="1200" dirty="0">
                <a:solidFill>
                  <a:schemeClr val="tx1"/>
                </a:solidFill>
                <a:effectLst/>
                <a:latin typeface="+mn-lt"/>
                <a:ea typeface="+mn-ea"/>
                <a:cs typeface="+mn-cs"/>
              </a:rPr>
              <a:t>La reprise du jeu se fera </a:t>
            </a:r>
            <a:r>
              <a:rPr lang="fr-FR" sz="1200" b="0" kern="1200" dirty="0">
                <a:solidFill>
                  <a:schemeClr val="tx1"/>
                </a:solidFill>
                <a:effectLst/>
                <a:latin typeface="+mn-lt"/>
                <a:ea typeface="+mn-ea"/>
                <a:cs typeface="+mn-cs"/>
              </a:rPr>
              <a:t>à 20 mètres de la ligne de touche </a:t>
            </a:r>
            <a:r>
              <a:rPr lang="fr-FR" sz="1200" kern="1200" dirty="0">
                <a:solidFill>
                  <a:schemeClr val="tx1"/>
                </a:solidFill>
                <a:effectLst/>
                <a:latin typeface="+mn-lt"/>
                <a:ea typeface="+mn-ea"/>
                <a:cs typeface="+mn-cs"/>
              </a:rPr>
              <a:t>en face de l’endroit où le ballon sera sorti du terrain mais jamais à moins de 10 mètres de la ligne de but. L’équipe du botteur récupère le ballon en le jouant </a:t>
            </a:r>
            <a:r>
              <a:rPr lang="fr-FR" sz="1200" b="1" kern="1200" dirty="0">
                <a:solidFill>
                  <a:schemeClr val="tx1"/>
                </a:solidFill>
                <a:effectLst/>
                <a:latin typeface="+mn-lt"/>
                <a:ea typeface="+mn-ea"/>
                <a:cs typeface="+mn-cs"/>
              </a:rPr>
              <a:t>comme un renvoi aux 20 mètres à la main </a:t>
            </a:r>
            <a:r>
              <a:rPr lang="fr-FR" sz="1200" kern="1200" dirty="0">
                <a:solidFill>
                  <a:schemeClr val="tx1"/>
                </a:solidFill>
                <a:effectLst/>
                <a:latin typeface="+mn-lt"/>
                <a:ea typeface="+mn-ea"/>
                <a:cs typeface="+mn-cs"/>
              </a:rPr>
              <a:t>(coup de pied proscrit)</a:t>
            </a:r>
            <a:r>
              <a:rPr lang="fr-FR" sz="1200" i="1" kern="1200" dirty="0">
                <a:solidFill>
                  <a:schemeClr val="tx1"/>
                </a:solidFill>
                <a:effectLst/>
                <a:latin typeface="+mn-lt"/>
                <a:ea typeface="+mn-ea"/>
                <a:cs typeface="+mn-cs"/>
              </a:rPr>
              <a:t>. </a:t>
            </a:r>
            <a:endParaRPr lang="fr-FR" dirty="0"/>
          </a:p>
          <a:p>
            <a:endParaRPr lang="fr-FR" dirty="0"/>
          </a:p>
        </p:txBody>
      </p:sp>
      <p:sp>
        <p:nvSpPr>
          <p:cNvPr id="4" name="Slide Number Placeholder 3"/>
          <p:cNvSpPr>
            <a:spLocks noGrp="1"/>
          </p:cNvSpPr>
          <p:nvPr>
            <p:ph type="sldNum" sz="quarter" idx="5"/>
          </p:nvPr>
        </p:nvSpPr>
        <p:spPr/>
        <p:txBody>
          <a:bodyPr/>
          <a:lstStyle/>
          <a:p>
            <a:pPr>
              <a:defRPr/>
            </a:pPr>
            <a:fld id="{ED92EB1F-D43B-4899-A29C-8783D7CACFCE}" type="slidenum">
              <a:rPr lang="en-AU" smtClean="0"/>
              <a:pPr>
                <a:defRPr/>
              </a:pPr>
              <a:t>80</a:t>
            </a:fld>
            <a:endParaRPr lang="en-AU"/>
          </a:p>
        </p:txBody>
      </p:sp>
    </p:spTree>
    <p:extLst>
      <p:ext uri="{BB962C8B-B14F-4D97-AF65-F5344CB8AC3E}">
        <p14:creationId xmlns:p14="http://schemas.microsoft.com/office/powerpoint/2010/main" val="892053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a:defRPr/>
            </a:pPr>
            <a:fld id="{ED92EB1F-D43B-4899-A29C-8783D7CACFCE}" type="slidenum">
              <a:rPr lang="en-AU" smtClean="0"/>
              <a:pPr>
                <a:defRPr/>
              </a:pPr>
              <a:t>82</a:t>
            </a:fld>
            <a:endParaRPr lang="en-AU"/>
          </a:p>
        </p:txBody>
      </p:sp>
    </p:spTree>
    <p:extLst>
      <p:ext uri="{BB962C8B-B14F-4D97-AF65-F5344CB8AC3E}">
        <p14:creationId xmlns:p14="http://schemas.microsoft.com/office/powerpoint/2010/main" val="3438415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a:t>
            </a:r>
          </a:p>
        </p:txBody>
      </p:sp>
      <p:sp>
        <p:nvSpPr>
          <p:cNvPr id="4" name="Slide Number Placeholder 3"/>
          <p:cNvSpPr>
            <a:spLocks noGrp="1"/>
          </p:cNvSpPr>
          <p:nvPr>
            <p:ph type="sldNum" sz="quarter" idx="5"/>
          </p:nvPr>
        </p:nvSpPr>
        <p:spPr/>
        <p:txBody>
          <a:bodyPr/>
          <a:lstStyle/>
          <a:p>
            <a:pPr>
              <a:defRPr/>
            </a:pPr>
            <a:fld id="{ED92EB1F-D43B-4899-A29C-8783D7CACFCE}" type="slidenum">
              <a:rPr lang="en-AU" smtClean="0"/>
              <a:pPr>
                <a:defRPr/>
              </a:pPr>
              <a:t>84</a:t>
            </a:fld>
            <a:endParaRPr lang="en-AU"/>
          </a:p>
        </p:txBody>
      </p:sp>
    </p:spTree>
    <p:extLst>
      <p:ext uri="{BB962C8B-B14F-4D97-AF65-F5344CB8AC3E}">
        <p14:creationId xmlns:p14="http://schemas.microsoft.com/office/powerpoint/2010/main" val="525779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a:solidFill>
                  <a:schemeClr val="tx1"/>
                </a:solidFill>
                <a:effectLst/>
                <a:latin typeface="+mn-lt"/>
                <a:ea typeface="+mn-ea"/>
                <a:cs typeface="+mn-cs"/>
              </a:rPr>
              <a:t>À des fins de lisibilité, il a été renoncé à l’emploi combiné du masculin et du féminin. </a:t>
            </a:r>
            <a:r>
              <a:rPr lang="fr-FR" sz="1200" b="0" i="0" kern="1200">
                <a:solidFill>
                  <a:schemeClr val="tx1"/>
                </a:solidFill>
                <a:effectLst/>
                <a:latin typeface="+mn-lt"/>
                <a:ea typeface="+mn-ea"/>
                <a:cs typeface="+mn-cs"/>
              </a:rPr>
              <a:t>La forme masculine désigne ici des personnes des deux sexes.</a:t>
            </a:r>
            <a:endParaRPr lang="fr-FR"/>
          </a:p>
        </p:txBody>
      </p:sp>
      <p:sp>
        <p:nvSpPr>
          <p:cNvPr id="4" name="Slide Number Placeholder 3"/>
          <p:cNvSpPr>
            <a:spLocks noGrp="1"/>
          </p:cNvSpPr>
          <p:nvPr>
            <p:ph type="sldNum" sz="quarter" idx="5"/>
          </p:nvPr>
        </p:nvSpPr>
        <p:spPr/>
        <p:txBody>
          <a:bodyPr/>
          <a:lstStyle/>
          <a:p>
            <a:fld id="{77F556B1-3E24-4C28-B273-AAC6092F5F9B}" type="slidenum">
              <a:rPr lang="fr-FR" smtClean="0"/>
              <a:t>85</a:t>
            </a:fld>
            <a:endParaRPr lang="fr-FR"/>
          </a:p>
        </p:txBody>
      </p:sp>
    </p:spTree>
    <p:extLst>
      <p:ext uri="{BB962C8B-B14F-4D97-AF65-F5344CB8AC3E}">
        <p14:creationId xmlns:p14="http://schemas.microsoft.com/office/powerpoint/2010/main" val="86283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F054C09-0FE4-4638-868E-B3E444467DF0}"/>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9ED8BE29-4D00-4806-8CC9-CF632BA22B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1C499632-9B22-4E6C-A953-029EA3B679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179906-FFE7-49CF-80AB-35C1EAF863C7}" type="slidenum">
              <a:rPr lang="en-AU" altLang="en-US" smtClean="0"/>
              <a:pPr/>
              <a:t>34</a:t>
            </a:fld>
            <a:endParaRPr lang="en-AU"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XIII, en anglais le terme employé pour plaquage ‘camisole’ est ‘</a:t>
            </a:r>
            <a:r>
              <a:rPr lang="fr-FR" dirty="0" err="1"/>
              <a:t>smother</a:t>
            </a:r>
            <a:r>
              <a:rPr lang="fr-FR" dirty="0"/>
              <a:t> tackle’ ou ‘</a:t>
            </a:r>
            <a:r>
              <a:rPr lang="fr-FR" dirty="0" err="1"/>
              <a:t>ball</a:t>
            </a:r>
            <a:r>
              <a:rPr lang="fr-FR" dirty="0"/>
              <a:t> and all tackle’</a:t>
            </a:r>
          </a:p>
          <a:p>
            <a:r>
              <a:rPr lang="fr-FR" dirty="0"/>
              <a:t>A XV, ce plaquage est appelé ‘plaquage enroulant’ (défini comme tel sur le site World Rugby)</a:t>
            </a:r>
          </a:p>
        </p:txBody>
      </p:sp>
      <p:sp>
        <p:nvSpPr>
          <p:cNvPr id="4" name="Slide Number Placeholder 3"/>
          <p:cNvSpPr>
            <a:spLocks noGrp="1"/>
          </p:cNvSpPr>
          <p:nvPr>
            <p:ph type="sldNum" sz="quarter" idx="5"/>
          </p:nvPr>
        </p:nvSpPr>
        <p:spPr/>
        <p:txBody>
          <a:bodyPr/>
          <a:lstStyle/>
          <a:p>
            <a:fld id="{77F556B1-3E24-4C28-B273-AAC6092F5F9B}" type="slidenum">
              <a:rPr lang="fr-FR" smtClean="0"/>
              <a:t>106</a:t>
            </a:fld>
            <a:endParaRPr lang="fr-FR"/>
          </a:p>
        </p:txBody>
      </p:sp>
    </p:spTree>
    <p:extLst>
      <p:ext uri="{BB962C8B-B14F-4D97-AF65-F5344CB8AC3E}">
        <p14:creationId xmlns:p14="http://schemas.microsoft.com/office/powerpoint/2010/main" val="4264225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a:solidFill>
                  <a:schemeClr val="tx1"/>
                </a:solidFill>
                <a:effectLst/>
                <a:latin typeface="+mn-lt"/>
                <a:ea typeface="+mn-ea"/>
                <a:cs typeface="+mn-cs"/>
              </a:rPr>
              <a:t>À des fins de lisibilité, il a été renoncé à l’emploi combiné du masculin et du féminin. La forme masculine désigne ici des personnes des deux sexes.</a:t>
            </a:r>
          </a:p>
          <a:p>
            <a:endParaRPr lang="fr-FR" dirty="0"/>
          </a:p>
          <a:p>
            <a:r>
              <a:rPr lang="en-GB" dirty="0"/>
              <a:t>ORGANISATION ET STRUCTURE DE L’EQUIPE</a:t>
            </a:r>
          </a:p>
          <a:p>
            <a:endParaRPr lang="fr-FR" dirty="0"/>
          </a:p>
          <a:p>
            <a:r>
              <a:rPr lang="fr-FR" dirty="0"/>
              <a:t>Il est important de souligner que ce module </a:t>
            </a:r>
            <a:r>
              <a:rPr lang="fr-FR" b="1" dirty="0"/>
              <a:t>doit</a:t>
            </a:r>
            <a:r>
              <a:rPr lang="fr-FR" dirty="0"/>
              <a:t> être adapté aux besoins des participants, en fonction du </a:t>
            </a:r>
            <a:r>
              <a:rPr lang="fr-FR" b="1" dirty="0"/>
              <a:t>niveau</a:t>
            </a:r>
            <a:r>
              <a:rPr lang="fr-FR" dirty="0"/>
              <a:t> des joueurs à entraîner. Si on présente le jeu à de nouveaux joueurs, il faut se concentrer uniquement sur les bases, il faudrait peut-être même inclure les postes de jeu et la numérotation, ainsi que certaines règles de base du jeu. Une bonne idée, ici, serait de montrer un clip de 15-20 minutes d'un match et de demander aux joueurs d'essayer d'identifier ces règles, par exemple 6 plaquages de suite -&gt; règle de jeu relative au tenu. Introduisez et soulignez les règles du jeu tout au long du clip. Adaptez, ajoutez ou enlevez des diapositives selon le public, mais rappelez-vous qu'il s'agit d'une </a:t>
            </a:r>
            <a:r>
              <a:rPr lang="fr-FR" b="1" dirty="0"/>
              <a:t>formation de niveau 1 pour entraîneurs</a:t>
            </a:r>
            <a:r>
              <a:rPr lang="fr-FR" dirty="0"/>
              <a:t> et </a:t>
            </a:r>
            <a:r>
              <a:rPr lang="fr-FR" b="1" dirty="0"/>
              <a:t>pas pour joueurs</a:t>
            </a:r>
            <a:r>
              <a:rPr lang="fr-FR" dirty="0"/>
              <a:t>. La simplicité est primordiale.</a:t>
            </a:r>
          </a:p>
        </p:txBody>
      </p:sp>
      <p:sp>
        <p:nvSpPr>
          <p:cNvPr id="4" name="Slide Number Placeholder 3"/>
          <p:cNvSpPr>
            <a:spLocks noGrp="1"/>
          </p:cNvSpPr>
          <p:nvPr>
            <p:ph type="sldNum" sz="quarter" idx="5"/>
          </p:nvPr>
        </p:nvSpPr>
        <p:spPr/>
        <p:txBody>
          <a:bodyPr/>
          <a:lstStyle/>
          <a:p>
            <a:fld id="{8AD115C9-E24C-4512-AA8B-319BB49F77B5}" type="slidenum">
              <a:rPr lang="en-US" smtClean="0"/>
              <a:t>107</a:t>
            </a:fld>
            <a:endParaRPr lang="en-US"/>
          </a:p>
        </p:txBody>
      </p:sp>
    </p:spTree>
    <p:extLst>
      <p:ext uri="{BB962C8B-B14F-4D97-AF65-F5344CB8AC3E}">
        <p14:creationId xmlns:p14="http://schemas.microsoft.com/office/powerpoint/2010/main" val="1228168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Pour </a:t>
            </a:r>
            <a:r>
              <a:rPr lang="en-GB" dirty="0" err="1"/>
              <a:t>l’essentiel</a:t>
            </a:r>
            <a:r>
              <a:rPr lang="en-GB" dirty="0"/>
              <a:t>, le rugby à XIII </a:t>
            </a:r>
            <a:r>
              <a:rPr lang="en-GB" dirty="0" err="1"/>
              <a:t>est</a:t>
            </a:r>
            <a:r>
              <a:rPr lang="en-GB" dirty="0"/>
              <a:t> un sport simple. Il </a:t>
            </a:r>
            <a:r>
              <a:rPr lang="en-GB" dirty="0" err="1"/>
              <a:t>s’agit</a:t>
            </a:r>
            <a:r>
              <a:rPr lang="en-GB" dirty="0"/>
              <a:t> de </a:t>
            </a:r>
            <a:r>
              <a:rPr lang="en-GB" dirty="0" err="1"/>
              <a:t>réaliser</a:t>
            </a:r>
            <a:r>
              <a:rPr lang="en-GB" dirty="0"/>
              <a:t> des choses simples </a:t>
            </a:r>
            <a:r>
              <a:rPr lang="en-GB" dirty="0" err="1"/>
              <a:t>correctement</a:t>
            </a:r>
            <a:r>
              <a:rPr lang="en-GB" dirty="0"/>
              <a:t> dans deux </a:t>
            </a:r>
            <a:r>
              <a:rPr lang="en-GB" dirty="0" err="1"/>
              <a:t>contextes</a:t>
            </a:r>
            <a:r>
              <a:rPr lang="en-GB" dirty="0"/>
              <a:t> </a:t>
            </a:r>
            <a:r>
              <a:rPr lang="en-GB" dirty="0" err="1"/>
              <a:t>opposés</a:t>
            </a:r>
            <a:r>
              <a:rPr lang="en-GB" dirty="0"/>
              <a:t>, </a:t>
            </a:r>
            <a:r>
              <a:rPr lang="en-GB" dirty="0" err="1"/>
              <a:t>quand</a:t>
            </a:r>
            <a:r>
              <a:rPr lang="en-GB" dirty="0"/>
              <a:t> on </a:t>
            </a:r>
            <a:r>
              <a:rPr lang="en-GB" dirty="0" err="1"/>
              <a:t>est</a:t>
            </a:r>
            <a:r>
              <a:rPr lang="en-GB" dirty="0"/>
              <a:t> </a:t>
            </a:r>
            <a:r>
              <a:rPr lang="en-GB" dirty="0" err="1"/>
              <a:t>en</a:t>
            </a:r>
            <a:r>
              <a:rPr lang="en-GB" dirty="0"/>
              <a:t> possession du </a:t>
            </a:r>
            <a:r>
              <a:rPr lang="en-GB" dirty="0" err="1"/>
              <a:t>ballon</a:t>
            </a:r>
            <a:r>
              <a:rPr lang="en-GB" dirty="0"/>
              <a:t> et </a:t>
            </a:r>
            <a:r>
              <a:rPr lang="en-GB" dirty="0" err="1"/>
              <a:t>quand</a:t>
            </a:r>
            <a:r>
              <a:rPr lang="en-GB" dirty="0"/>
              <a:t> on ne </a:t>
            </a:r>
            <a:r>
              <a:rPr lang="en-GB" dirty="0" err="1"/>
              <a:t>l’est</a:t>
            </a:r>
            <a:r>
              <a:rPr lang="en-GB" dirty="0"/>
              <a:t> pas.  </a:t>
            </a:r>
          </a:p>
        </p:txBody>
      </p:sp>
      <p:sp>
        <p:nvSpPr>
          <p:cNvPr id="4" name="Slide Number Placeholder 3"/>
          <p:cNvSpPr>
            <a:spLocks noGrp="1"/>
          </p:cNvSpPr>
          <p:nvPr>
            <p:ph type="sldNum" sz="quarter" idx="10"/>
          </p:nvPr>
        </p:nvSpPr>
        <p:spPr/>
        <p:txBody>
          <a:bodyPr/>
          <a:lstStyle/>
          <a:p>
            <a:fld id="{8AD115C9-E24C-4512-AA8B-319BB49F77B5}" type="slidenum">
              <a:rPr lang="en-US" smtClean="0"/>
              <a:t>108</a:t>
            </a:fld>
            <a:endParaRPr lang="en-US"/>
          </a:p>
        </p:txBody>
      </p:sp>
    </p:spTree>
    <p:extLst>
      <p:ext uri="{BB962C8B-B14F-4D97-AF65-F5344CB8AC3E}">
        <p14:creationId xmlns:p14="http://schemas.microsoft.com/office/powerpoint/2010/main" val="2567806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Calibri" panose="020F0502020204030204" pitchFamily="34" charset="0"/>
              </a:rPr>
              <a:t>* </a:t>
            </a:r>
            <a:r>
              <a:rPr lang="en-GB" sz="1200" dirty="0" err="1">
                <a:cs typeface="Calibri" panose="020F0502020204030204" pitchFamily="34" charset="0"/>
              </a:rPr>
              <a:t>En</a:t>
            </a:r>
            <a:r>
              <a:rPr lang="en-GB" sz="1200" dirty="0">
                <a:cs typeface="Calibri" panose="020F0502020204030204" pitchFamily="34" charset="0"/>
              </a:rPr>
              <a:t> </a:t>
            </a:r>
            <a:r>
              <a:rPr lang="en-GB" sz="1200" dirty="0" err="1">
                <a:cs typeface="Calibri" panose="020F0502020204030204" pitchFamily="34" charset="0"/>
              </a:rPr>
              <a:t>anglais</a:t>
            </a:r>
            <a:r>
              <a:rPr lang="en-GB" sz="1200" dirty="0">
                <a:cs typeface="Calibri" panose="020F0502020204030204" pitchFamily="34" charset="0"/>
              </a:rPr>
              <a:t> </a:t>
            </a:r>
            <a:r>
              <a:rPr lang="en-GB" sz="1200" dirty="0" err="1">
                <a:cs typeface="Calibri" panose="020F0502020204030204" pitchFamily="34" charset="0"/>
              </a:rPr>
              <a:t>britannique</a:t>
            </a:r>
            <a:r>
              <a:rPr lang="en-GB" sz="1200" dirty="0">
                <a:cs typeface="Calibri" panose="020F0502020204030204" pitchFamily="34" charset="0"/>
              </a:rPr>
              <a:t>, on le </a:t>
            </a:r>
            <a:r>
              <a:rPr lang="en-GB" sz="1200" dirty="0" err="1">
                <a:cs typeface="Calibri" panose="020F0502020204030204" pitchFamily="34" charset="0"/>
              </a:rPr>
              <a:t>nomme</a:t>
            </a:r>
            <a:r>
              <a:rPr lang="en-GB" sz="1200" dirty="0">
                <a:cs typeface="Calibri" panose="020F0502020204030204" pitchFamily="34" charset="0"/>
              </a:rPr>
              <a:t> </a:t>
            </a:r>
            <a:r>
              <a:rPr lang="en-GB" sz="1200" i="1" dirty="0">
                <a:cs typeface="Calibri" panose="020F0502020204030204" pitchFamily="34" charset="0"/>
              </a:rPr>
              <a:t>‘stand-off’ </a:t>
            </a:r>
            <a:r>
              <a:rPr lang="en-GB" sz="1200" dirty="0">
                <a:cs typeface="Calibri" panose="020F0502020204030204" pitchFamily="34" charset="0"/>
              </a:rPr>
              <a:t>et </a:t>
            </a:r>
            <a:r>
              <a:rPr lang="en-GB" sz="1200" dirty="0" err="1">
                <a:cs typeface="Calibri" panose="020F0502020204030204" pitchFamily="34" charset="0"/>
              </a:rPr>
              <a:t>en</a:t>
            </a:r>
            <a:r>
              <a:rPr lang="en-GB" sz="1200" dirty="0">
                <a:cs typeface="Calibri" panose="020F0502020204030204" pitchFamily="34" charset="0"/>
              </a:rPr>
              <a:t> </a:t>
            </a:r>
            <a:r>
              <a:rPr lang="en-GB" sz="1200" dirty="0" err="1">
                <a:cs typeface="Calibri" panose="020F0502020204030204" pitchFamily="34" charset="0"/>
              </a:rPr>
              <a:t>anglais</a:t>
            </a:r>
            <a:r>
              <a:rPr lang="en-GB" sz="1200" dirty="0">
                <a:cs typeface="Calibri" panose="020F0502020204030204" pitchFamily="34" charset="0"/>
              </a:rPr>
              <a:t> </a:t>
            </a:r>
            <a:r>
              <a:rPr lang="en-GB" sz="1200" dirty="0" err="1">
                <a:cs typeface="Calibri" panose="020F0502020204030204" pitchFamily="34" charset="0"/>
              </a:rPr>
              <a:t>australien</a:t>
            </a:r>
            <a:r>
              <a:rPr lang="en-GB" sz="1200" dirty="0">
                <a:cs typeface="Calibri" panose="020F0502020204030204" pitchFamily="34" charset="0"/>
              </a:rPr>
              <a:t> </a:t>
            </a:r>
            <a:r>
              <a:rPr lang="en-GB" sz="1200" i="1" dirty="0">
                <a:cs typeface="Calibri" panose="020F0502020204030204" pitchFamily="34" charset="0"/>
              </a:rPr>
              <a:t>‘five-eighth’ </a:t>
            </a:r>
            <a:endParaRPr lang="en-GB" dirty="0"/>
          </a:p>
          <a:p>
            <a:endParaRPr lang="en-GB" dirty="0"/>
          </a:p>
          <a:p>
            <a:r>
              <a:rPr lang="en-GB" dirty="0" err="1"/>
              <a:t>Divisez</a:t>
            </a:r>
            <a:r>
              <a:rPr lang="en-GB" dirty="0"/>
              <a:t> les stagiaires </a:t>
            </a:r>
            <a:r>
              <a:rPr lang="en-GB" dirty="0" err="1"/>
              <a:t>en</a:t>
            </a:r>
            <a:r>
              <a:rPr lang="en-GB" dirty="0"/>
              <a:t> </a:t>
            </a:r>
            <a:r>
              <a:rPr lang="en-GB" dirty="0" err="1"/>
              <a:t>groupes</a:t>
            </a:r>
            <a:r>
              <a:rPr lang="en-GB" dirty="0"/>
              <a:t> de 3 </a:t>
            </a:r>
            <a:r>
              <a:rPr lang="en-GB" dirty="0" err="1"/>
              <a:t>ou</a:t>
            </a:r>
            <a:r>
              <a:rPr lang="en-GB" dirty="0"/>
              <a:t> 4 et </a:t>
            </a:r>
            <a:r>
              <a:rPr lang="en-GB" dirty="0" err="1"/>
              <a:t>demandez-leur</a:t>
            </a:r>
            <a:r>
              <a:rPr lang="en-GB" dirty="0"/>
              <a:t> de </a:t>
            </a:r>
            <a:r>
              <a:rPr lang="en-GB" dirty="0" err="1"/>
              <a:t>définir</a:t>
            </a:r>
            <a:r>
              <a:rPr lang="en-GB" dirty="0"/>
              <a:t> le </a:t>
            </a:r>
            <a:r>
              <a:rPr lang="en-GB" dirty="0" err="1"/>
              <a:t>rôle</a:t>
            </a:r>
            <a:r>
              <a:rPr lang="en-GB" dirty="0"/>
              <a:t> </a:t>
            </a:r>
            <a:r>
              <a:rPr lang="en-GB" dirty="0" err="1"/>
              <a:t>joué</a:t>
            </a:r>
            <a:r>
              <a:rPr lang="en-GB" dirty="0"/>
              <a:t> (</a:t>
            </a:r>
            <a:r>
              <a:rPr lang="en-GB" dirty="0" err="1"/>
              <a:t>qualité</a:t>
            </a:r>
            <a:r>
              <a:rPr lang="en-GB" dirty="0"/>
              <a:t> physique et technique pour </a:t>
            </a:r>
            <a:r>
              <a:rPr lang="en-GB" dirty="0" err="1"/>
              <a:t>jouer</a:t>
            </a:r>
            <a:r>
              <a:rPr lang="en-GB" dirty="0"/>
              <a:t> à un </a:t>
            </a:r>
            <a:r>
              <a:rPr lang="en-GB" dirty="0" err="1"/>
              <a:t>tel</a:t>
            </a:r>
            <a:r>
              <a:rPr lang="en-GB"/>
              <a:t> poste) par </a:t>
            </a:r>
            <a:r>
              <a:rPr lang="en-GB" dirty="0" err="1"/>
              <a:t>chaque</a:t>
            </a:r>
            <a:r>
              <a:rPr lang="en-GB" dirty="0"/>
              <a:t> </a:t>
            </a:r>
            <a:r>
              <a:rPr lang="en-GB" dirty="0" err="1"/>
              <a:t>membre</a:t>
            </a:r>
            <a:r>
              <a:rPr lang="en-GB" dirty="0"/>
              <a:t> </a:t>
            </a:r>
            <a:r>
              <a:rPr lang="en-GB" dirty="0" err="1"/>
              <a:t>d’une</a:t>
            </a:r>
            <a:r>
              <a:rPr lang="en-GB" dirty="0"/>
              <a:t> </a:t>
            </a:r>
            <a:r>
              <a:rPr lang="en-GB" dirty="0" err="1"/>
              <a:t>même</a:t>
            </a:r>
            <a:r>
              <a:rPr lang="en-GB" dirty="0"/>
              <a:t> </a:t>
            </a:r>
            <a:r>
              <a:rPr lang="en-GB" dirty="0" err="1"/>
              <a:t>équipe</a:t>
            </a:r>
            <a:r>
              <a:rPr lang="en-GB" dirty="0"/>
              <a:t>. </a:t>
            </a:r>
            <a:r>
              <a:rPr lang="en-GB" dirty="0" err="1"/>
              <a:t>Discutez</a:t>
            </a:r>
            <a:r>
              <a:rPr lang="en-GB" dirty="0"/>
              <a:t> les </a:t>
            </a:r>
            <a:r>
              <a:rPr lang="en-GB" dirty="0" err="1"/>
              <a:t>réponses</a:t>
            </a:r>
            <a:r>
              <a:rPr lang="en-GB" dirty="0"/>
              <a:t> </a:t>
            </a:r>
            <a:r>
              <a:rPr lang="en-GB" dirty="0" err="1"/>
              <a:t>suggérées</a:t>
            </a:r>
            <a:r>
              <a:rPr lang="en-GB" dirty="0"/>
              <a:t>.</a:t>
            </a:r>
          </a:p>
        </p:txBody>
      </p:sp>
      <p:sp>
        <p:nvSpPr>
          <p:cNvPr id="4" name="Slide Number Placeholder 3"/>
          <p:cNvSpPr>
            <a:spLocks noGrp="1"/>
          </p:cNvSpPr>
          <p:nvPr>
            <p:ph type="sldNum" sz="quarter" idx="10"/>
          </p:nvPr>
        </p:nvSpPr>
        <p:spPr/>
        <p:txBody>
          <a:bodyPr/>
          <a:lstStyle/>
          <a:p>
            <a:fld id="{8AD115C9-E24C-4512-AA8B-319BB49F77B5}" type="slidenum">
              <a:rPr lang="en-US" smtClean="0"/>
              <a:t>109</a:t>
            </a:fld>
            <a:endParaRPr lang="en-US"/>
          </a:p>
        </p:txBody>
      </p:sp>
    </p:spTree>
    <p:extLst>
      <p:ext uri="{BB962C8B-B14F-4D97-AF65-F5344CB8AC3E}">
        <p14:creationId xmlns:p14="http://schemas.microsoft.com/office/powerpoint/2010/main" val="1551275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Donnez</a:t>
            </a:r>
            <a:r>
              <a:rPr lang="en-GB" dirty="0"/>
              <a:t> à </a:t>
            </a:r>
            <a:r>
              <a:rPr lang="en-GB" dirty="0" err="1"/>
              <a:t>chaque</a:t>
            </a:r>
            <a:r>
              <a:rPr lang="en-GB" dirty="0"/>
              <a:t> </a:t>
            </a:r>
            <a:r>
              <a:rPr lang="en-GB" dirty="0" err="1"/>
              <a:t>binôme</a:t>
            </a:r>
            <a:r>
              <a:rPr lang="en-GB" dirty="0"/>
              <a:t> </a:t>
            </a:r>
            <a:r>
              <a:rPr lang="en-GB" dirty="0" err="1"/>
              <a:t>ou</a:t>
            </a:r>
            <a:r>
              <a:rPr lang="en-GB" dirty="0"/>
              <a:t> </a:t>
            </a:r>
            <a:r>
              <a:rPr lang="en-GB" dirty="0" err="1"/>
              <a:t>groupe</a:t>
            </a:r>
            <a:r>
              <a:rPr lang="en-GB" dirty="0"/>
              <a:t> </a:t>
            </a:r>
            <a:r>
              <a:rPr lang="en-GB" dirty="0" err="1"/>
              <a:t>une</a:t>
            </a:r>
            <a:r>
              <a:rPr lang="en-GB" dirty="0"/>
              <a:t> </a:t>
            </a:r>
            <a:r>
              <a:rPr lang="en-GB" dirty="0" err="1"/>
              <a:t>feuille</a:t>
            </a:r>
            <a:r>
              <a:rPr lang="en-GB" dirty="0"/>
              <a:t> de travail </a:t>
            </a:r>
            <a:r>
              <a:rPr lang="en-GB" dirty="0" err="1"/>
              <a:t>ou</a:t>
            </a:r>
            <a:r>
              <a:rPr lang="en-GB" dirty="0"/>
              <a:t> </a:t>
            </a:r>
            <a:r>
              <a:rPr lang="en-GB" dirty="0" err="1"/>
              <a:t>une</a:t>
            </a:r>
            <a:r>
              <a:rPr lang="en-GB" dirty="0"/>
              <a:t> </a:t>
            </a:r>
            <a:r>
              <a:rPr lang="en-GB" dirty="0" err="1"/>
              <a:t>grande</a:t>
            </a:r>
            <a:r>
              <a:rPr lang="en-GB" dirty="0"/>
              <a:t> </a:t>
            </a:r>
            <a:r>
              <a:rPr lang="en-GB" dirty="0" err="1"/>
              <a:t>feuille</a:t>
            </a:r>
            <a:r>
              <a:rPr lang="en-GB" dirty="0"/>
              <a:t> de </a:t>
            </a:r>
            <a:r>
              <a:rPr lang="en-GB" dirty="0" err="1"/>
              <a:t>chevalet</a:t>
            </a:r>
            <a:r>
              <a:rPr lang="en-GB" dirty="0"/>
              <a:t> de </a:t>
            </a:r>
            <a:r>
              <a:rPr lang="en-GB" dirty="0" err="1"/>
              <a:t>conférence</a:t>
            </a:r>
            <a:r>
              <a:rPr lang="en-GB" dirty="0"/>
              <a:t> pour </a:t>
            </a:r>
            <a:r>
              <a:rPr lang="en-GB" dirty="0" err="1"/>
              <a:t>qu’il</a:t>
            </a:r>
            <a:r>
              <a:rPr lang="en-GB" dirty="0"/>
              <a:t> </a:t>
            </a:r>
            <a:r>
              <a:rPr lang="en-GB" dirty="0" err="1"/>
              <a:t>présente</a:t>
            </a:r>
            <a:r>
              <a:rPr lang="en-GB" dirty="0"/>
              <a:t> et </a:t>
            </a:r>
            <a:r>
              <a:rPr lang="en-GB" dirty="0" err="1"/>
              <a:t>explique</a:t>
            </a:r>
            <a:r>
              <a:rPr lang="en-GB" dirty="0"/>
              <a:t> </a:t>
            </a:r>
            <a:r>
              <a:rPr lang="en-GB" dirty="0" err="1"/>
              <a:t>leurs</a:t>
            </a:r>
            <a:r>
              <a:rPr lang="en-GB" dirty="0"/>
              <a:t> </a:t>
            </a:r>
            <a:r>
              <a:rPr lang="en-GB" dirty="0" err="1"/>
              <a:t>idées</a:t>
            </a:r>
            <a:r>
              <a:rPr lang="en-GB" dirty="0"/>
              <a:t>. </a:t>
            </a:r>
            <a:r>
              <a:rPr lang="en-GB" dirty="0" err="1"/>
              <a:t>Encouragez</a:t>
            </a:r>
            <a:r>
              <a:rPr lang="en-GB" dirty="0"/>
              <a:t> le </a:t>
            </a:r>
            <a:r>
              <a:rPr lang="en-GB" dirty="0" err="1"/>
              <a:t>reste</a:t>
            </a:r>
            <a:r>
              <a:rPr lang="en-GB" dirty="0"/>
              <a:t> du </a:t>
            </a:r>
            <a:r>
              <a:rPr lang="en-GB" dirty="0" err="1"/>
              <a:t>groupe</a:t>
            </a:r>
            <a:r>
              <a:rPr lang="en-GB" dirty="0"/>
              <a:t> à poser des questions</a:t>
            </a:r>
          </a:p>
        </p:txBody>
      </p:sp>
      <p:sp>
        <p:nvSpPr>
          <p:cNvPr id="4" name="Slide Number Placeholder 3"/>
          <p:cNvSpPr>
            <a:spLocks noGrp="1"/>
          </p:cNvSpPr>
          <p:nvPr>
            <p:ph type="sldNum" sz="quarter" idx="10"/>
          </p:nvPr>
        </p:nvSpPr>
        <p:spPr/>
        <p:txBody>
          <a:bodyPr/>
          <a:lstStyle/>
          <a:p>
            <a:fld id="{8AD115C9-E24C-4512-AA8B-319BB49F77B5}" type="slidenum">
              <a:rPr lang="en-US" smtClean="0"/>
              <a:t>110</a:t>
            </a:fld>
            <a:endParaRPr lang="en-US"/>
          </a:p>
        </p:txBody>
      </p:sp>
    </p:spTree>
    <p:extLst>
      <p:ext uri="{BB962C8B-B14F-4D97-AF65-F5344CB8AC3E}">
        <p14:creationId xmlns:p14="http://schemas.microsoft.com/office/powerpoint/2010/main" val="2192383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6E588337-0DB5-4BEF-BEE7-BBF3E0DD91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85A853-F01F-478C-8A22-44E8D5B58A67}" type="slidenum">
              <a:rPr lang="en-GB" altLang="en-US" smtClean="0">
                <a:solidFill>
                  <a:srgbClr val="000000"/>
                </a:solidFill>
                <a:latin typeface="Arial" panose="020B0604020202020204" pitchFamily="34" charset="0"/>
              </a:rPr>
              <a:pPr>
                <a:spcBef>
                  <a:spcPct val="0"/>
                </a:spcBef>
              </a:pPr>
              <a:t>111</a:t>
            </a:fld>
            <a:endParaRPr lang="en-GB" altLang="en-US">
              <a:solidFill>
                <a:srgbClr val="000000"/>
              </a:solidFill>
              <a:latin typeface="Arial" panose="020B0604020202020204" pitchFamily="34" charset="0"/>
            </a:endParaRPr>
          </a:p>
        </p:txBody>
      </p:sp>
      <p:sp>
        <p:nvSpPr>
          <p:cNvPr id="8195" name="Rectangle 2">
            <a:extLst>
              <a:ext uri="{FF2B5EF4-FFF2-40B4-BE49-F238E27FC236}">
                <a16:creationId xmlns:a16="http://schemas.microsoft.com/office/drawing/2014/main" id="{D9445041-FF5A-4B40-9D38-C1DBEE587F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a:extLst>
              <a:ext uri="{FF2B5EF4-FFF2-40B4-BE49-F238E27FC236}">
                <a16:creationId xmlns:a16="http://schemas.microsoft.com/office/drawing/2014/main" id="{AF27CFFF-B603-4A90-B525-524A45C7F4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err="1"/>
              <a:t>Voici</a:t>
            </a:r>
            <a:r>
              <a:rPr lang="en-US" altLang="en-US" dirty="0"/>
              <a:t> à </a:t>
            </a:r>
            <a:r>
              <a:rPr lang="en-US" altLang="en-US" dirty="0" err="1"/>
              <a:t>titre</a:t>
            </a:r>
            <a:r>
              <a:rPr lang="en-US" altLang="en-US" dirty="0"/>
              <a:t> </a:t>
            </a:r>
            <a:r>
              <a:rPr lang="en-US" altLang="en-US" dirty="0" err="1"/>
              <a:t>d’exemple</a:t>
            </a:r>
            <a:r>
              <a:rPr lang="en-US" altLang="en-US" dirty="0"/>
              <a:t> la </a:t>
            </a:r>
            <a:r>
              <a:rPr lang="en-US" altLang="en-US" dirty="0" err="1"/>
              <a:t>réponse</a:t>
            </a:r>
            <a:r>
              <a:rPr lang="en-US" altLang="en-US" dirty="0"/>
              <a:t> </a:t>
            </a:r>
            <a:r>
              <a:rPr lang="en-US" altLang="en-US" dirty="0" err="1"/>
              <a:t>qu’on</a:t>
            </a:r>
            <a:r>
              <a:rPr lang="en-US" altLang="en-US" dirty="0"/>
              <a:t> </a:t>
            </a:r>
            <a:r>
              <a:rPr lang="en-US" altLang="en-US" dirty="0" err="1"/>
              <a:t>pourrait</a:t>
            </a:r>
            <a:r>
              <a:rPr lang="en-US" altLang="en-US" dirty="0"/>
              <a:t> donner et qui </a:t>
            </a:r>
            <a:r>
              <a:rPr lang="en-US" altLang="en-US" dirty="0" err="1"/>
              <a:t>pourrait</a:t>
            </a:r>
            <a:r>
              <a:rPr lang="en-US" altLang="en-US" dirty="0"/>
              <a:t> </a:t>
            </a:r>
            <a:r>
              <a:rPr lang="en-US" altLang="en-US" dirty="0" err="1"/>
              <a:t>être</a:t>
            </a:r>
            <a:r>
              <a:rPr lang="en-US" altLang="en-US" dirty="0"/>
              <a:t> </a:t>
            </a:r>
            <a:r>
              <a:rPr lang="en-US" altLang="en-US" dirty="0" err="1"/>
              <a:t>une</a:t>
            </a:r>
            <a:r>
              <a:rPr lang="en-US" altLang="en-US" dirty="0"/>
              <a:t> base de discussion. Ce </a:t>
            </a:r>
            <a:r>
              <a:rPr lang="en-US" altLang="en-US" dirty="0" err="1"/>
              <a:t>n’est</a:t>
            </a:r>
            <a:r>
              <a:rPr lang="en-US" altLang="en-US" dirty="0"/>
              <a:t> pas la SEULE </a:t>
            </a:r>
            <a:r>
              <a:rPr lang="en-US" altLang="en-US" dirty="0" err="1"/>
              <a:t>réponse</a:t>
            </a:r>
            <a:r>
              <a:rPr lang="en-US" altLang="en-US" dirty="0"/>
              <a:t> possible !! Les </a:t>
            </a:r>
            <a:r>
              <a:rPr lang="en-US" altLang="en-US" dirty="0" err="1"/>
              <a:t>formateurs</a:t>
            </a:r>
            <a:r>
              <a:rPr lang="en-US" altLang="en-US" dirty="0"/>
              <a:t> </a:t>
            </a:r>
            <a:r>
              <a:rPr lang="en-US" altLang="en-US" dirty="0" err="1"/>
              <a:t>peuvent</a:t>
            </a:r>
            <a:r>
              <a:rPr lang="en-US" altLang="en-US" dirty="0"/>
              <a:t> </a:t>
            </a:r>
            <a:r>
              <a:rPr lang="en-US" altLang="en-US" dirty="0" err="1"/>
              <a:t>utiliser</a:t>
            </a:r>
            <a:r>
              <a:rPr lang="en-US" altLang="en-US" dirty="0"/>
              <a:t> un </a:t>
            </a:r>
            <a:r>
              <a:rPr lang="en-US" altLang="en-US" dirty="0" err="1"/>
              <a:t>autre</a:t>
            </a:r>
            <a:r>
              <a:rPr lang="en-US" altLang="en-US" dirty="0"/>
              <a:t> </a:t>
            </a:r>
            <a:r>
              <a:rPr lang="en-US" altLang="en-US" dirty="0" err="1"/>
              <a:t>exemple</a:t>
            </a:r>
            <a:r>
              <a:rPr lang="en-US" altLang="en-US" dirty="0"/>
              <a:t> de placement. La question </a:t>
            </a:r>
            <a:r>
              <a:rPr lang="en-US" altLang="en-US" dirty="0" err="1"/>
              <a:t>clé</a:t>
            </a:r>
            <a:r>
              <a:rPr lang="en-US" altLang="en-US" dirty="0"/>
              <a:t> à poser </a:t>
            </a:r>
            <a:r>
              <a:rPr lang="en-US" altLang="en-US" dirty="0" err="1"/>
              <a:t>est</a:t>
            </a:r>
            <a:r>
              <a:rPr lang="en-US" altLang="en-US" dirty="0"/>
              <a:t> POURQUOI les </a:t>
            </a:r>
            <a:r>
              <a:rPr lang="en-US" altLang="en-US" dirty="0" err="1"/>
              <a:t>joueurs</a:t>
            </a:r>
            <a:r>
              <a:rPr lang="en-US" altLang="en-US" dirty="0"/>
              <a:t> </a:t>
            </a:r>
            <a:r>
              <a:rPr lang="en-US" altLang="en-US" dirty="0" err="1"/>
              <a:t>ont-ils</a:t>
            </a:r>
            <a:r>
              <a:rPr lang="en-US" altLang="en-US" dirty="0"/>
              <a:t> </a:t>
            </a:r>
            <a:r>
              <a:rPr lang="en-US" altLang="en-US" dirty="0" err="1"/>
              <a:t>été</a:t>
            </a:r>
            <a:r>
              <a:rPr lang="en-US" altLang="en-US" dirty="0"/>
              <a:t> </a:t>
            </a:r>
            <a:r>
              <a:rPr lang="en-US" altLang="en-US" dirty="0" err="1"/>
              <a:t>placés</a:t>
            </a:r>
            <a:r>
              <a:rPr lang="en-US" altLang="en-US" dirty="0"/>
              <a:t> </a:t>
            </a:r>
            <a:r>
              <a:rPr lang="en-US" altLang="en-US" dirty="0" err="1"/>
              <a:t>là</a:t>
            </a:r>
            <a:r>
              <a:rPr lang="en-US" altLang="en-US" dirty="0"/>
              <a:t> </a:t>
            </a:r>
            <a:r>
              <a:rPr lang="en-US" altLang="en-US" dirty="0" err="1"/>
              <a:t>où</a:t>
            </a:r>
            <a:r>
              <a:rPr lang="en-US" altLang="en-US" dirty="0"/>
              <a:t> </a:t>
            </a:r>
            <a:r>
              <a:rPr lang="en-US" altLang="en-US" dirty="0" err="1"/>
              <a:t>ils</a:t>
            </a:r>
            <a:r>
              <a:rPr lang="en-US" altLang="en-US" dirty="0"/>
              <a:t> se </a:t>
            </a:r>
            <a:r>
              <a:rPr lang="en-US" altLang="en-US" dirty="0" err="1"/>
              <a:t>trouvent</a:t>
            </a:r>
            <a:r>
              <a:rPr lang="en-US" altLang="en-US" dirty="0"/>
              <a:t>. </a:t>
            </a:r>
          </a:p>
        </p:txBody>
      </p:sp>
    </p:spTree>
    <p:extLst>
      <p:ext uri="{BB962C8B-B14F-4D97-AF65-F5344CB8AC3E}">
        <p14:creationId xmlns:p14="http://schemas.microsoft.com/office/powerpoint/2010/main" val="2107447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Divisez</a:t>
            </a:r>
            <a:r>
              <a:rPr lang="en-GB" dirty="0"/>
              <a:t> le </a:t>
            </a:r>
            <a:r>
              <a:rPr lang="en-GB" dirty="0" err="1"/>
              <a:t>groupe</a:t>
            </a:r>
            <a:r>
              <a:rPr lang="en-GB" dirty="0"/>
              <a:t> </a:t>
            </a:r>
            <a:r>
              <a:rPr lang="en-GB" dirty="0" err="1"/>
              <a:t>en</a:t>
            </a:r>
            <a:r>
              <a:rPr lang="en-GB" dirty="0"/>
              <a:t> </a:t>
            </a:r>
            <a:r>
              <a:rPr lang="en-GB" dirty="0" err="1"/>
              <a:t>binôme</a:t>
            </a:r>
            <a:r>
              <a:rPr lang="en-GB" dirty="0"/>
              <a:t> pour </a:t>
            </a:r>
            <a:r>
              <a:rPr lang="en-GB" dirty="0" err="1"/>
              <a:t>discuter</a:t>
            </a:r>
            <a:r>
              <a:rPr lang="en-GB" dirty="0"/>
              <a:t> de </a:t>
            </a:r>
            <a:r>
              <a:rPr lang="en-GB" dirty="0" err="1"/>
              <a:t>ces</a:t>
            </a:r>
            <a:r>
              <a:rPr lang="en-GB" dirty="0"/>
              <a:t> 2 questions. </a:t>
            </a:r>
            <a:r>
              <a:rPr lang="en-GB" dirty="0" err="1"/>
              <a:t>Soulignez</a:t>
            </a:r>
            <a:r>
              <a:rPr lang="en-GB" dirty="0"/>
              <a:t> </a:t>
            </a:r>
            <a:r>
              <a:rPr lang="en-GB" dirty="0" err="1"/>
              <a:t>qu’on</a:t>
            </a:r>
            <a:r>
              <a:rPr lang="en-GB" dirty="0"/>
              <a:t> ne </a:t>
            </a:r>
            <a:r>
              <a:rPr lang="en-GB" dirty="0" err="1"/>
              <a:t>parle</a:t>
            </a:r>
            <a:r>
              <a:rPr lang="en-GB" dirty="0"/>
              <a:t> pas de ‘plan de </a:t>
            </a:r>
            <a:r>
              <a:rPr lang="en-GB" dirty="0" err="1"/>
              <a:t>jeu</a:t>
            </a:r>
            <a:r>
              <a:rPr lang="en-GB" dirty="0"/>
              <a:t>’ </a:t>
            </a:r>
            <a:r>
              <a:rPr lang="en-GB" dirty="0" err="1"/>
              <a:t>ou</a:t>
            </a:r>
            <a:r>
              <a:rPr lang="en-GB" dirty="0"/>
              <a:t> de </a:t>
            </a:r>
            <a:r>
              <a:rPr lang="en-GB" dirty="0" err="1"/>
              <a:t>tactique</a:t>
            </a:r>
            <a:r>
              <a:rPr lang="en-GB" dirty="0"/>
              <a:t>, on </a:t>
            </a:r>
            <a:r>
              <a:rPr lang="en-GB" dirty="0" err="1"/>
              <a:t>leur</a:t>
            </a:r>
            <a:r>
              <a:rPr lang="en-GB" dirty="0"/>
              <a:t> </a:t>
            </a:r>
            <a:r>
              <a:rPr lang="en-GB" dirty="0" err="1"/>
              <a:t>demande</a:t>
            </a:r>
            <a:r>
              <a:rPr lang="en-GB" dirty="0"/>
              <a:t> </a:t>
            </a:r>
            <a:r>
              <a:rPr lang="en-GB" dirty="0" err="1"/>
              <a:t>d’identifier</a:t>
            </a:r>
            <a:r>
              <a:rPr lang="en-GB" dirty="0"/>
              <a:t> les </a:t>
            </a:r>
            <a:r>
              <a:rPr lang="en-GB" dirty="0" err="1"/>
              <a:t>principes</a:t>
            </a:r>
            <a:r>
              <a:rPr lang="en-GB" dirty="0"/>
              <a:t> </a:t>
            </a:r>
            <a:r>
              <a:rPr lang="en-GB" dirty="0" err="1"/>
              <a:t>fondamentaux</a:t>
            </a:r>
            <a:r>
              <a:rPr lang="en-GB" dirty="0"/>
              <a:t> </a:t>
            </a:r>
            <a:r>
              <a:rPr lang="en-GB" dirty="0" err="1"/>
              <a:t>en</a:t>
            </a:r>
            <a:r>
              <a:rPr lang="en-GB" dirty="0"/>
              <a:t> </a:t>
            </a:r>
            <a:r>
              <a:rPr lang="en-GB" dirty="0" err="1"/>
              <a:t>attaque</a:t>
            </a:r>
            <a:r>
              <a:rPr lang="en-GB" dirty="0"/>
              <a:t> à savoir que </a:t>
            </a:r>
            <a:r>
              <a:rPr lang="en-GB" dirty="0" err="1"/>
              <a:t>doit</a:t>
            </a:r>
            <a:r>
              <a:rPr lang="en-GB" dirty="0"/>
              <a:t> faire </a:t>
            </a:r>
            <a:r>
              <a:rPr lang="en-GB" dirty="0" err="1"/>
              <a:t>une</a:t>
            </a:r>
            <a:r>
              <a:rPr lang="en-GB" dirty="0"/>
              <a:t> </a:t>
            </a:r>
            <a:r>
              <a:rPr lang="en-GB" dirty="0" err="1"/>
              <a:t>équipe</a:t>
            </a:r>
            <a:r>
              <a:rPr lang="en-GB" dirty="0"/>
              <a:t> </a:t>
            </a:r>
            <a:r>
              <a:rPr lang="en-GB" dirty="0" err="1"/>
              <a:t>quand</a:t>
            </a:r>
            <a:r>
              <a:rPr lang="en-GB" dirty="0"/>
              <a:t> </a:t>
            </a:r>
            <a:r>
              <a:rPr lang="en-GB" dirty="0" err="1"/>
              <a:t>elle</a:t>
            </a:r>
            <a:r>
              <a:rPr lang="en-GB" dirty="0"/>
              <a:t> </a:t>
            </a:r>
            <a:r>
              <a:rPr lang="en-GB" dirty="0" err="1"/>
              <a:t>est</a:t>
            </a:r>
            <a:r>
              <a:rPr lang="en-GB" dirty="0"/>
              <a:t> </a:t>
            </a:r>
            <a:r>
              <a:rPr lang="en-GB" dirty="0" err="1"/>
              <a:t>en</a:t>
            </a:r>
            <a:r>
              <a:rPr lang="en-GB" dirty="0"/>
              <a:t> possession du </a:t>
            </a:r>
            <a:r>
              <a:rPr lang="en-GB" dirty="0" err="1"/>
              <a:t>ballon</a:t>
            </a:r>
            <a:r>
              <a:rPr lang="en-GB" dirty="0"/>
              <a:t>. </a:t>
            </a:r>
            <a:r>
              <a:rPr lang="en-GB" dirty="0" err="1"/>
              <a:t>Chaque</a:t>
            </a:r>
            <a:r>
              <a:rPr lang="en-GB" dirty="0"/>
              <a:t> </a:t>
            </a:r>
            <a:r>
              <a:rPr lang="en-GB" dirty="0" err="1"/>
              <a:t>binôme</a:t>
            </a:r>
            <a:r>
              <a:rPr lang="en-GB" dirty="0"/>
              <a:t> se </a:t>
            </a:r>
            <a:r>
              <a:rPr lang="en-GB" dirty="0" err="1"/>
              <a:t>limitera</a:t>
            </a:r>
            <a:r>
              <a:rPr lang="en-GB" dirty="0"/>
              <a:t> à un </a:t>
            </a:r>
            <a:r>
              <a:rPr lang="en-GB" dirty="0" err="1"/>
              <a:t>seul</a:t>
            </a:r>
            <a:r>
              <a:rPr lang="en-GB" dirty="0"/>
              <a:t> </a:t>
            </a:r>
            <a:r>
              <a:rPr lang="en-GB" dirty="0" err="1"/>
              <a:t>principe</a:t>
            </a:r>
            <a:r>
              <a:rPr lang="en-GB" dirty="0"/>
              <a:t> </a:t>
            </a:r>
            <a:r>
              <a:rPr lang="en-GB" dirty="0" err="1"/>
              <a:t>indiquant</a:t>
            </a:r>
            <a:r>
              <a:rPr lang="en-GB" dirty="0"/>
              <a:t> la </a:t>
            </a:r>
            <a:r>
              <a:rPr lang="en-GB" dirty="0" err="1"/>
              <a:t>logique</a:t>
            </a:r>
            <a:r>
              <a:rPr lang="en-GB" dirty="0"/>
              <a:t> qui le </a:t>
            </a:r>
            <a:r>
              <a:rPr lang="en-GB" dirty="0" err="1"/>
              <a:t>justifie</a:t>
            </a:r>
            <a:r>
              <a:rPr lang="en-GB" dirty="0"/>
              <a:t>. Le </a:t>
            </a:r>
            <a:r>
              <a:rPr lang="en-GB" dirty="0" err="1"/>
              <a:t>formateur</a:t>
            </a:r>
            <a:r>
              <a:rPr lang="en-GB" dirty="0"/>
              <a:t> </a:t>
            </a:r>
            <a:r>
              <a:rPr lang="en-GB" dirty="0" err="1"/>
              <a:t>écrira</a:t>
            </a:r>
            <a:r>
              <a:rPr lang="en-GB" dirty="0"/>
              <a:t> les </a:t>
            </a:r>
            <a:r>
              <a:rPr lang="en-GB" dirty="0" err="1"/>
              <a:t>principes</a:t>
            </a:r>
            <a:r>
              <a:rPr lang="en-GB" dirty="0"/>
              <a:t> </a:t>
            </a:r>
            <a:r>
              <a:rPr lang="en-GB" dirty="0" err="1"/>
              <a:t>trouvés</a:t>
            </a:r>
            <a:r>
              <a:rPr lang="en-GB" dirty="0"/>
              <a:t> par les </a:t>
            </a:r>
            <a:r>
              <a:rPr lang="en-GB" dirty="0" err="1"/>
              <a:t>binômes</a:t>
            </a:r>
            <a:r>
              <a:rPr lang="en-GB" dirty="0"/>
              <a:t> sur le tableau blanc </a:t>
            </a:r>
            <a:r>
              <a:rPr lang="en-GB" dirty="0" err="1"/>
              <a:t>ou</a:t>
            </a:r>
            <a:r>
              <a:rPr lang="en-GB" dirty="0"/>
              <a:t> le </a:t>
            </a:r>
            <a:r>
              <a:rPr lang="en-GB" dirty="0" err="1"/>
              <a:t>chevalet</a:t>
            </a:r>
            <a:r>
              <a:rPr lang="en-GB" dirty="0"/>
              <a:t> de </a:t>
            </a:r>
            <a:r>
              <a:rPr lang="en-GB" dirty="0" err="1"/>
              <a:t>conférence</a:t>
            </a:r>
            <a:r>
              <a:rPr lang="en-GB" dirty="0"/>
              <a:t>. </a:t>
            </a:r>
            <a:r>
              <a:rPr lang="en-GB" dirty="0" err="1"/>
              <a:t>Passez</a:t>
            </a:r>
            <a:r>
              <a:rPr lang="en-GB" dirty="0"/>
              <a:t> à la </a:t>
            </a:r>
            <a:r>
              <a:rPr lang="en-GB" dirty="0" err="1"/>
              <a:t>prochaine</a:t>
            </a:r>
            <a:r>
              <a:rPr lang="en-GB" dirty="0"/>
              <a:t> </a:t>
            </a:r>
            <a:r>
              <a:rPr lang="en-GB" dirty="0" err="1"/>
              <a:t>diapo</a:t>
            </a:r>
            <a:r>
              <a:rPr lang="en-GB" dirty="0"/>
              <a:t> </a:t>
            </a:r>
            <a:r>
              <a:rPr lang="en-GB" dirty="0" err="1"/>
              <a:t>quand</a:t>
            </a:r>
            <a:r>
              <a:rPr lang="en-GB" dirty="0"/>
              <a:t> </a:t>
            </a:r>
            <a:r>
              <a:rPr lang="en-GB" dirty="0" err="1"/>
              <a:t>chacun</a:t>
            </a:r>
            <a:r>
              <a:rPr lang="en-GB" dirty="0"/>
              <a:t> aura </a:t>
            </a:r>
            <a:r>
              <a:rPr lang="en-GB" dirty="0" err="1"/>
              <a:t>contribué</a:t>
            </a:r>
            <a:r>
              <a:rPr lang="en-GB" dirty="0"/>
              <a:t> à la </a:t>
            </a:r>
            <a:r>
              <a:rPr lang="en-GB" dirty="0" err="1"/>
              <a:t>présentation</a:t>
            </a:r>
            <a:r>
              <a:rPr lang="en-GB" dirty="0"/>
              <a:t>.</a:t>
            </a:r>
          </a:p>
          <a:p>
            <a:endParaRPr lang="en-GB" dirty="0"/>
          </a:p>
        </p:txBody>
      </p:sp>
      <p:sp>
        <p:nvSpPr>
          <p:cNvPr id="4" name="Slide Number Placeholder 3"/>
          <p:cNvSpPr>
            <a:spLocks noGrp="1"/>
          </p:cNvSpPr>
          <p:nvPr>
            <p:ph type="sldNum" sz="quarter" idx="10"/>
          </p:nvPr>
        </p:nvSpPr>
        <p:spPr/>
        <p:txBody>
          <a:bodyPr/>
          <a:lstStyle/>
          <a:p>
            <a:fld id="{8AD115C9-E24C-4512-AA8B-319BB49F77B5}" type="slidenum">
              <a:rPr lang="en-US" smtClean="0"/>
              <a:t>112</a:t>
            </a:fld>
            <a:endParaRPr lang="en-US"/>
          </a:p>
        </p:txBody>
      </p:sp>
    </p:spTree>
    <p:extLst>
      <p:ext uri="{BB962C8B-B14F-4D97-AF65-F5344CB8AC3E}">
        <p14:creationId xmlns:p14="http://schemas.microsoft.com/office/powerpoint/2010/main" val="1944494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Pour </a:t>
            </a:r>
            <a:r>
              <a:rPr lang="en-GB" dirty="0" err="1"/>
              <a:t>chaque</a:t>
            </a:r>
            <a:r>
              <a:rPr lang="en-GB" dirty="0"/>
              <a:t> point, </a:t>
            </a:r>
            <a:r>
              <a:rPr lang="en-GB" dirty="0" err="1"/>
              <a:t>demandez-leur</a:t>
            </a:r>
            <a:r>
              <a:rPr lang="en-GB" dirty="0"/>
              <a:t> POURQUOI </a:t>
            </a:r>
            <a:r>
              <a:rPr lang="en-GB" dirty="0" err="1"/>
              <a:t>il</a:t>
            </a:r>
            <a:r>
              <a:rPr lang="en-GB" dirty="0"/>
              <a:t> </a:t>
            </a:r>
            <a:r>
              <a:rPr lang="en-GB" dirty="0" err="1"/>
              <a:t>est</a:t>
            </a:r>
            <a:r>
              <a:rPr lang="en-GB" dirty="0"/>
              <a:t> important et COMMENT </a:t>
            </a:r>
            <a:r>
              <a:rPr lang="en-GB" dirty="0" err="1"/>
              <a:t>chaque</a:t>
            </a:r>
            <a:r>
              <a:rPr lang="en-GB" dirty="0"/>
              <a:t> point </a:t>
            </a:r>
            <a:r>
              <a:rPr lang="en-GB" dirty="0" err="1"/>
              <a:t>peut</a:t>
            </a:r>
            <a:r>
              <a:rPr lang="en-GB" dirty="0"/>
              <a:t> </a:t>
            </a:r>
            <a:r>
              <a:rPr lang="en-GB" dirty="0" err="1"/>
              <a:t>contribuer</a:t>
            </a:r>
            <a:r>
              <a:rPr lang="en-GB" dirty="0"/>
              <a:t> à </a:t>
            </a:r>
            <a:r>
              <a:rPr lang="en-GB" dirty="0" err="1"/>
              <a:t>obtenir</a:t>
            </a:r>
            <a:r>
              <a:rPr lang="en-GB" dirty="0"/>
              <a:t> un bon </a:t>
            </a:r>
            <a:r>
              <a:rPr lang="en-GB" dirty="0" err="1"/>
              <a:t>résultat</a:t>
            </a:r>
            <a:r>
              <a:rPr lang="en-GB" dirty="0"/>
              <a:t> </a:t>
            </a:r>
            <a:r>
              <a:rPr lang="en-GB" dirty="0" err="1"/>
              <a:t>collectif</a:t>
            </a:r>
            <a:endParaRPr lang="en-GB" dirty="0"/>
          </a:p>
        </p:txBody>
      </p:sp>
      <p:sp>
        <p:nvSpPr>
          <p:cNvPr id="4" name="Slide Number Placeholder 3"/>
          <p:cNvSpPr>
            <a:spLocks noGrp="1"/>
          </p:cNvSpPr>
          <p:nvPr>
            <p:ph type="sldNum" sz="quarter" idx="10"/>
          </p:nvPr>
        </p:nvSpPr>
        <p:spPr/>
        <p:txBody>
          <a:bodyPr/>
          <a:lstStyle/>
          <a:p>
            <a:fld id="{8AD115C9-E24C-4512-AA8B-319BB49F77B5}" type="slidenum">
              <a:rPr lang="en-US" smtClean="0"/>
              <a:t>113</a:t>
            </a:fld>
            <a:endParaRPr lang="en-US"/>
          </a:p>
        </p:txBody>
      </p:sp>
    </p:spTree>
    <p:extLst>
      <p:ext uri="{BB962C8B-B14F-4D97-AF65-F5344CB8AC3E}">
        <p14:creationId xmlns:p14="http://schemas.microsoft.com/office/powerpoint/2010/main" val="39807717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Pour commencer, les </a:t>
            </a:r>
            <a:r>
              <a:rPr lang="en-GB" dirty="0" err="1"/>
              <a:t>entraîneurs</a:t>
            </a:r>
            <a:r>
              <a:rPr lang="en-GB" dirty="0"/>
              <a:t> </a:t>
            </a:r>
            <a:r>
              <a:rPr lang="en-GB" dirty="0" err="1"/>
              <a:t>devraient</a:t>
            </a:r>
            <a:r>
              <a:rPr lang="en-GB" dirty="0"/>
              <a:t> </a:t>
            </a:r>
            <a:r>
              <a:rPr lang="en-GB" dirty="0" err="1"/>
              <a:t>présenter</a:t>
            </a:r>
            <a:r>
              <a:rPr lang="en-GB" dirty="0"/>
              <a:t> </a:t>
            </a:r>
            <a:r>
              <a:rPr lang="en-GB" dirty="0" err="1"/>
              <a:t>une</a:t>
            </a:r>
            <a:r>
              <a:rPr lang="en-GB" dirty="0"/>
              <a:t> division </a:t>
            </a:r>
            <a:r>
              <a:rPr lang="en-GB" dirty="0" err="1"/>
              <a:t>très</a:t>
            </a:r>
            <a:r>
              <a:rPr lang="en-GB" dirty="0"/>
              <a:t> simple du terrain. </a:t>
            </a:r>
            <a:r>
              <a:rPr lang="en-GB" dirty="0" err="1"/>
              <a:t>Demandez-leur</a:t>
            </a:r>
            <a:r>
              <a:rPr lang="en-GB" dirty="0"/>
              <a:t> comment </a:t>
            </a:r>
            <a:r>
              <a:rPr lang="en-GB" dirty="0" err="1"/>
              <a:t>ils</a:t>
            </a:r>
            <a:r>
              <a:rPr lang="en-GB" dirty="0"/>
              <a:t> </a:t>
            </a:r>
            <a:r>
              <a:rPr lang="en-GB" dirty="0" err="1"/>
              <a:t>pourraient</a:t>
            </a:r>
            <a:r>
              <a:rPr lang="en-GB" dirty="0"/>
              <a:t> </a:t>
            </a:r>
            <a:r>
              <a:rPr lang="en-GB" dirty="0" err="1"/>
              <a:t>jouer</a:t>
            </a:r>
            <a:r>
              <a:rPr lang="en-GB" dirty="0"/>
              <a:t> dans </a:t>
            </a:r>
            <a:r>
              <a:rPr lang="en-GB" dirty="0" err="1"/>
              <a:t>chaque</a:t>
            </a:r>
            <a:r>
              <a:rPr lang="en-GB" dirty="0"/>
              <a:t> </a:t>
            </a:r>
            <a:r>
              <a:rPr lang="en-GB" dirty="0" err="1"/>
              <a:t>partie</a:t>
            </a:r>
            <a:r>
              <a:rPr lang="en-GB" dirty="0"/>
              <a:t> du terrain ci-dessus. </a:t>
            </a:r>
            <a:r>
              <a:rPr lang="en-GB" dirty="0" err="1"/>
              <a:t>Vous</a:t>
            </a:r>
            <a:r>
              <a:rPr lang="en-GB" dirty="0"/>
              <a:t> </a:t>
            </a:r>
            <a:r>
              <a:rPr lang="en-GB" dirty="0" err="1"/>
              <a:t>pouvez</a:t>
            </a:r>
            <a:r>
              <a:rPr lang="en-GB" dirty="0"/>
              <a:t> </a:t>
            </a:r>
            <a:r>
              <a:rPr lang="en-GB" dirty="0" err="1"/>
              <a:t>leur</a:t>
            </a:r>
            <a:r>
              <a:rPr lang="en-GB" dirty="0"/>
              <a:t> demander de </a:t>
            </a:r>
            <a:r>
              <a:rPr lang="en-GB" dirty="0" err="1"/>
              <a:t>concevoir</a:t>
            </a:r>
            <a:r>
              <a:rPr lang="en-GB" dirty="0"/>
              <a:t> </a:t>
            </a:r>
            <a:r>
              <a:rPr lang="en-GB" dirty="0" err="1"/>
              <a:t>une</a:t>
            </a:r>
            <a:r>
              <a:rPr lang="en-GB" dirty="0"/>
              <a:t> </a:t>
            </a:r>
            <a:r>
              <a:rPr lang="en-GB" dirty="0" err="1"/>
              <a:t>chaîne</a:t>
            </a:r>
            <a:r>
              <a:rPr lang="en-GB" dirty="0"/>
              <a:t> technique de 6 </a:t>
            </a:r>
            <a:r>
              <a:rPr lang="en-GB" dirty="0" err="1"/>
              <a:t>tenus</a:t>
            </a:r>
            <a:r>
              <a:rPr lang="en-GB" dirty="0"/>
              <a:t> dans </a:t>
            </a:r>
            <a:r>
              <a:rPr lang="en-GB" dirty="0" err="1"/>
              <a:t>chaque</a:t>
            </a:r>
            <a:r>
              <a:rPr lang="en-GB" dirty="0"/>
              <a:t> zone et </a:t>
            </a:r>
            <a:r>
              <a:rPr lang="en-GB" dirty="0" err="1"/>
              <a:t>d’en</a:t>
            </a:r>
            <a:r>
              <a:rPr lang="en-GB" dirty="0"/>
              <a:t> </a:t>
            </a:r>
            <a:r>
              <a:rPr lang="en-GB" dirty="0" err="1"/>
              <a:t>expliquer</a:t>
            </a:r>
            <a:r>
              <a:rPr lang="en-GB" dirty="0"/>
              <a:t> la </a:t>
            </a:r>
            <a:r>
              <a:rPr lang="en-GB" dirty="0" err="1"/>
              <a:t>logique</a:t>
            </a:r>
            <a:r>
              <a:rPr lang="en-GB" dirty="0"/>
              <a:t>.</a:t>
            </a:r>
          </a:p>
        </p:txBody>
      </p:sp>
      <p:sp>
        <p:nvSpPr>
          <p:cNvPr id="4" name="Slide Number Placeholder 3"/>
          <p:cNvSpPr>
            <a:spLocks noGrp="1"/>
          </p:cNvSpPr>
          <p:nvPr>
            <p:ph type="sldNum" sz="quarter" idx="10"/>
          </p:nvPr>
        </p:nvSpPr>
        <p:spPr/>
        <p:txBody>
          <a:bodyPr/>
          <a:lstStyle/>
          <a:p>
            <a:fld id="{8AD115C9-E24C-4512-AA8B-319BB49F77B5}" type="slidenum">
              <a:rPr lang="en-US" smtClean="0"/>
              <a:t>114</a:t>
            </a:fld>
            <a:endParaRPr lang="en-US"/>
          </a:p>
        </p:txBody>
      </p:sp>
    </p:spTree>
    <p:extLst>
      <p:ext uri="{BB962C8B-B14F-4D97-AF65-F5344CB8AC3E}">
        <p14:creationId xmlns:p14="http://schemas.microsoft.com/office/powerpoint/2010/main" val="42840407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Une division du terrain un </a:t>
            </a:r>
            <a:r>
              <a:rPr lang="en-GB" dirty="0" err="1"/>
              <a:t>peu</a:t>
            </a:r>
            <a:r>
              <a:rPr lang="en-GB" dirty="0"/>
              <a:t> plus </a:t>
            </a:r>
            <a:r>
              <a:rPr lang="en-GB" dirty="0" err="1"/>
              <a:t>élaborée</a:t>
            </a:r>
            <a:r>
              <a:rPr lang="en-GB" dirty="0"/>
              <a:t>. A nouveau, </a:t>
            </a:r>
            <a:r>
              <a:rPr lang="en-GB" dirty="0" err="1"/>
              <a:t>demandez-leur</a:t>
            </a:r>
            <a:r>
              <a:rPr lang="en-GB" dirty="0"/>
              <a:t> comment </a:t>
            </a:r>
            <a:r>
              <a:rPr lang="en-GB" dirty="0" err="1"/>
              <a:t>ils</a:t>
            </a:r>
            <a:r>
              <a:rPr lang="en-GB" dirty="0"/>
              <a:t> </a:t>
            </a:r>
            <a:r>
              <a:rPr lang="en-GB" dirty="0" err="1"/>
              <a:t>pourraient</a:t>
            </a:r>
            <a:r>
              <a:rPr lang="en-GB" dirty="0"/>
              <a:t> </a:t>
            </a:r>
            <a:r>
              <a:rPr lang="en-GB" dirty="0" err="1"/>
              <a:t>jouer</a:t>
            </a:r>
            <a:r>
              <a:rPr lang="en-GB" dirty="0"/>
              <a:t> dans </a:t>
            </a:r>
            <a:r>
              <a:rPr lang="en-GB" dirty="0" err="1"/>
              <a:t>chaque</a:t>
            </a:r>
            <a:r>
              <a:rPr lang="en-GB" dirty="0"/>
              <a:t> </a:t>
            </a:r>
            <a:r>
              <a:rPr lang="en-GB" dirty="0" err="1"/>
              <a:t>partie</a:t>
            </a:r>
            <a:r>
              <a:rPr lang="en-GB" dirty="0"/>
              <a:t> du terrain </a:t>
            </a:r>
          </a:p>
        </p:txBody>
      </p:sp>
      <p:sp>
        <p:nvSpPr>
          <p:cNvPr id="4" name="Slide Number Placeholder 3"/>
          <p:cNvSpPr>
            <a:spLocks noGrp="1"/>
          </p:cNvSpPr>
          <p:nvPr>
            <p:ph type="sldNum" sz="quarter" idx="10"/>
          </p:nvPr>
        </p:nvSpPr>
        <p:spPr/>
        <p:txBody>
          <a:bodyPr/>
          <a:lstStyle/>
          <a:p>
            <a:fld id="{8AD115C9-E24C-4512-AA8B-319BB49F77B5}" type="slidenum">
              <a:rPr lang="en-US" smtClean="0"/>
              <a:t>115</a:t>
            </a:fld>
            <a:endParaRPr lang="en-US"/>
          </a:p>
        </p:txBody>
      </p:sp>
    </p:spTree>
    <p:extLst>
      <p:ext uri="{BB962C8B-B14F-4D97-AF65-F5344CB8AC3E}">
        <p14:creationId xmlns:p14="http://schemas.microsoft.com/office/powerpoint/2010/main" val="71758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a:solidFill>
                  <a:schemeClr val="tx1"/>
                </a:solidFill>
                <a:effectLst/>
                <a:latin typeface="+mn-lt"/>
                <a:ea typeface="+mn-ea"/>
                <a:cs typeface="+mn-cs"/>
              </a:rPr>
              <a:t>À des fins de lisibilité, il a été renoncé à l’emploi combiné du masculin et du féminin. </a:t>
            </a:r>
            <a:r>
              <a:rPr lang="fr-FR" sz="1200" b="0" i="0" kern="1200">
                <a:solidFill>
                  <a:schemeClr val="tx1"/>
                </a:solidFill>
                <a:effectLst/>
                <a:latin typeface="+mn-lt"/>
                <a:ea typeface="+mn-ea"/>
                <a:cs typeface="+mn-cs"/>
              </a:rPr>
              <a:t>La forme masculine désigne ici des personnes des deux sexes.</a:t>
            </a:r>
            <a:endParaRPr lang="fr-FR"/>
          </a:p>
        </p:txBody>
      </p:sp>
      <p:sp>
        <p:nvSpPr>
          <p:cNvPr id="4" name="Slide Number Placeholder 3"/>
          <p:cNvSpPr>
            <a:spLocks noGrp="1"/>
          </p:cNvSpPr>
          <p:nvPr>
            <p:ph type="sldNum" sz="quarter" idx="5"/>
          </p:nvPr>
        </p:nvSpPr>
        <p:spPr/>
        <p:txBody>
          <a:bodyPr/>
          <a:lstStyle/>
          <a:p>
            <a:fld id="{38ABD28E-275D-41A7-A5E9-C88CA8FEE5C2}" type="slidenum">
              <a:rPr lang="en-GB" smtClean="0"/>
              <a:t>35</a:t>
            </a:fld>
            <a:endParaRPr lang="en-GB"/>
          </a:p>
        </p:txBody>
      </p:sp>
    </p:spTree>
    <p:extLst>
      <p:ext uri="{BB962C8B-B14F-4D97-AF65-F5344CB8AC3E}">
        <p14:creationId xmlns:p14="http://schemas.microsoft.com/office/powerpoint/2010/main" val="9212493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 terrain </a:t>
            </a:r>
            <a:r>
              <a:rPr lang="en-GB" dirty="0" err="1"/>
              <a:t>peut</a:t>
            </a:r>
            <a:r>
              <a:rPr lang="en-GB" dirty="0"/>
              <a:t> </a:t>
            </a:r>
            <a:r>
              <a:rPr lang="en-GB" dirty="0" err="1"/>
              <a:t>être</a:t>
            </a:r>
            <a:r>
              <a:rPr lang="en-GB" dirty="0"/>
              <a:t> </a:t>
            </a:r>
            <a:r>
              <a:rPr lang="en-GB" dirty="0" err="1"/>
              <a:t>divisé</a:t>
            </a:r>
            <a:r>
              <a:rPr lang="en-GB" dirty="0"/>
              <a:t> </a:t>
            </a:r>
            <a:r>
              <a:rPr lang="en-GB" dirty="0" err="1"/>
              <a:t>aussi</a:t>
            </a:r>
            <a:r>
              <a:rPr lang="en-GB" dirty="0"/>
              <a:t> bien </a:t>
            </a:r>
            <a:r>
              <a:rPr lang="en-GB" dirty="0" err="1"/>
              <a:t>verticalement</a:t>
            </a:r>
            <a:r>
              <a:rPr lang="en-GB" dirty="0"/>
              <a:t> que </a:t>
            </a:r>
            <a:r>
              <a:rPr lang="en-GB" dirty="0" err="1"/>
              <a:t>latéralement</a:t>
            </a:r>
            <a:r>
              <a:rPr lang="en-GB" dirty="0"/>
              <a:t>. </a:t>
            </a:r>
            <a:r>
              <a:rPr lang="en-GB" dirty="0" err="1"/>
              <a:t>Demandez-leur</a:t>
            </a:r>
            <a:r>
              <a:rPr lang="en-GB" dirty="0"/>
              <a:t> </a:t>
            </a:r>
            <a:r>
              <a:rPr lang="en-GB" dirty="0" err="1"/>
              <a:t>pourquoi</a:t>
            </a:r>
            <a:r>
              <a:rPr lang="en-GB" dirty="0"/>
              <a:t> </a:t>
            </a:r>
            <a:r>
              <a:rPr lang="en-GB" dirty="0" err="1"/>
              <a:t>ils</a:t>
            </a:r>
            <a:r>
              <a:rPr lang="en-GB" dirty="0"/>
              <a:t> </a:t>
            </a:r>
            <a:r>
              <a:rPr lang="en-GB" dirty="0" err="1"/>
              <a:t>pourraient</a:t>
            </a:r>
            <a:r>
              <a:rPr lang="en-GB" dirty="0"/>
              <a:t> </a:t>
            </a:r>
            <a:r>
              <a:rPr lang="en-GB" dirty="0" err="1"/>
              <a:t>souhaiter</a:t>
            </a:r>
            <a:r>
              <a:rPr lang="en-GB" dirty="0"/>
              <a:t> </a:t>
            </a:r>
            <a:r>
              <a:rPr lang="en-GB" dirty="0" err="1"/>
              <a:t>diviser</a:t>
            </a:r>
            <a:r>
              <a:rPr lang="en-GB" dirty="0"/>
              <a:t> le terrain de la première </a:t>
            </a:r>
            <a:r>
              <a:rPr lang="en-GB" dirty="0" err="1"/>
              <a:t>façon</a:t>
            </a:r>
            <a:r>
              <a:rPr lang="en-GB" dirty="0"/>
              <a:t> </a:t>
            </a:r>
            <a:r>
              <a:rPr lang="en-GB" dirty="0" err="1"/>
              <a:t>ou</a:t>
            </a:r>
            <a:r>
              <a:rPr lang="en-GB" dirty="0"/>
              <a:t> de la </a:t>
            </a:r>
            <a:r>
              <a:rPr lang="en-GB" dirty="0" err="1"/>
              <a:t>deuxième</a:t>
            </a:r>
            <a:r>
              <a:rPr lang="en-GB" dirty="0"/>
              <a:t>. </a:t>
            </a:r>
            <a:r>
              <a:rPr lang="en-GB" dirty="0" err="1"/>
              <a:t>Quels</a:t>
            </a:r>
            <a:r>
              <a:rPr lang="en-GB" dirty="0"/>
              <a:t> </a:t>
            </a:r>
            <a:r>
              <a:rPr lang="en-GB" dirty="0" err="1"/>
              <a:t>sont</a:t>
            </a:r>
            <a:r>
              <a:rPr lang="en-GB" dirty="0"/>
              <a:t> les </a:t>
            </a:r>
            <a:r>
              <a:rPr lang="en-GB" dirty="0" err="1"/>
              <a:t>avantages</a:t>
            </a:r>
            <a:r>
              <a:rPr lang="en-GB" dirty="0"/>
              <a:t> de </a:t>
            </a:r>
            <a:r>
              <a:rPr lang="en-GB" dirty="0" err="1"/>
              <a:t>jouer</a:t>
            </a:r>
            <a:r>
              <a:rPr lang="en-GB" dirty="0"/>
              <a:t> dans </a:t>
            </a:r>
            <a:r>
              <a:rPr lang="en-GB" dirty="0" err="1"/>
              <a:t>telle</a:t>
            </a:r>
            <a:r>
              <a:rPr lang="en-GB" dirty="0"/>
              <a:t> </a:t>
            </a:r>
            <a:r>
              <a:rPr lang="en-GB" dirty="0" err="1"/>
              <a:t>ou</a:t>
            </a:r>
            <a:r>
              <a:rPr lang="en-GB" dirty="0"/>
              <a:t> </a:t>
            </a:r>
            <a:r>
              <a:rPr lang="en-GB" dirty="0" err="1"/>
              <a:t>telle</a:t>
            </a:r>
            <a:r>
              <a:rPr lang="en-GB" dirty="0"/>
              <a:t> zone ?  </a:t>
            </a:r>
          </a:p>
        </p:txBody>
      </p:sp>
      <p:sp>
        <p:nvSpPr>
          <p:cNvPr id="4" name="Slide Number Placeholder 3"/>
          <p:cNvSpPr>
            <a:spLocks noGrp="1"/>
          </p:cNvSpPr>
          <p:nvPr>
            <p:ph type="sldNum" sz="quarter" idx="10"/>
          </p:nvPr>
        </p:nvSpPr>
        <p:spPr/>
        <p:txBody>
          <a:bodyPr/>
          <a:lstStyle/>
          <a:p>
            <a:fld id="{8AD115C9-E24C-4512-AA8B-319BB49F77B5}" type="slidenum">
              <a:rPr lang="en-US" smtClean="0"/>
              <a:t>116</a:t>
            </a:fld>
            <a:endParaRPr lang="en-US"/>
          </a:p>
        </p:txBody>
      </p:sp>
    </p:spTree>
    <p:extLst>
      <p:ext uri="{BB962C8B-B14F-4D97-AF65-F5344CB8AC3E}">
        <p14:creationId xmlns:p14="http://schemas.microsoft.com/office/powerpoint/2010/main" val="3361216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Avant de diffuser la diapo 11, amorcez une discussion avec le groupe sur la finalité de donner des coups de pied dans le cours du jeu. Faites en sorte qu’ils arrivent à trouver des réponses. Ensuite montrez la diapositive et pour chacune d’entre elles, discutez des points suivants : pourquoi, quand et comment etc… Assurez-vous de bien expliquer les règles du jeu qui s’appliquent éventuellement dans chaque cas (ou essayez de voir si les stagiaires sont à même d’identifier les règles qui pourraient s’appliquer). Ainsi pourquoi ‘gagner du terrain’ ? Pour faire baisser la pression quand on est sur la défensive, pour recommencer une chaîne technique de 6 tenus, mais comment ? Quand on donne un long coup de pied pour se dégager, il faut donner un bon coup de pied et suivre le ballon. Si l’équipe qui a botté le ballon trouve une touche, qui bénéficie de la tête et de l’introduction ? Et s’il s’agit d’une 40/20 que se passe-t-il*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sur la 40/20 lire la note de la diapositive 17 du Module 5 sur les règles internationales du jeu</a:t>
            </a:r>
            <a:endParaRPr lang="en-GB" dirty="0"/>
          </a:p>
          <a:p>
            <a:endParaRPr lang="en-GB" dirty="0"/>
          </a:p>
        </p:txBody>
      </p:sp>
      <p:sp>
        <p:nvSpPr>
          <p:cNvPr id="4" name="Slide Number Placeholder 3"/>
          <p:cNvSpPr>
            <a:spLocks noGrp="1"/>
          </p:cNvSpPr>
          <p:nvPr>
            <p:ph type="sldNum" sz="quarter" idx="10"/>
          </p:nvPr>
        </p:nvSpPr>
        <p:spPr/>
        <p:txBody>
          <a:bodyPr/>
          <a:lstStyle/>
          <a:p>
            <a:fld id="{8AD115C9-E24C-4512-AA8B-319BB49F77B5}" type="slidenum">
              <a:rPr lang="en-US" smtClean="0"/>
              <a:t>117</a:t>
            </a:fld>
            <a:endParaRPr lang="en-US"/>
          </a:p>
        </p:txBody>
      </p:sp>
    </p:spTree>
    <p:extLst>
      <p:ext uri="{BB962C8B-B14F-4D97-AF65-F5344CB8AC3E}">
        <p14:creationId xmlns:p14="http://schemas.microsoft.com/office/powerpoint/2010/main" val="16975924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r>
              <a:rPr lang="en-GB" sz="1200" kern="1200" dirty="0" err="1">
                <a:solidFill>
                  <a:schemeClr val="tx1"/>
                </a:solidFill>
                <a:effectLst/>
                <a:latin typeface="+mn-lt"/>
                <a:ea typeface="+mn-ea"/>
                <a:cs typeface="+mn-cs"/>
              </a:rPr>
              <a:t>Amorcez</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discussion sur </a:t>
            </a:r>
            <a:r>
              <a:rPr lang="en-GB" sz="1200" kern="1200" dirty="0" err="1">
                <a:solidFill>
                  <a:schemeClr val="tx1"/>
                </a:solidFill>
                <a:effectLst/>
                <a:latin typeface="+mn-lt"/>
                <a:ea typeface="+mn-ea"/>
                <a:cs typeface="+mn-cs"/>
              </a:rPr>
              <a:t>ces</a:t>
            </a:r>
            <a:r>
              <a:rPr lang="en-GB" sz="1200" kern="1200" dirty="0">
                <a:solidFill>
                  <a:schemeClr val="tx1"/>
                </a:solidFill>
                <a:effectLst/>
                <a:latin typeface="+mn-lt"/>
                <a:ea typeface="+mn-ea"/>
                <a:cs typeface="+mn-cs"/>
              </a:rPr>
              <a:t> deux questions. </a:t>
            </a:r>
            <a:r>
              <a:rPr lang="fr-FR" sz="1200" kern="1200" dirty="0">
                <a:solidFill>
                  <a:schemeClr val="tx1"/>
                </a:solidFill>
                <a:effectLst/>
                <a:latin typeface="+mn-lt"/>
                <a:ea typeface="+mn-ea"/>
                <a:cs typeface="+mn-cs"/>
              </a:rPr>
              <a:t>Concernant le troisième point, demandez aux stagiaires de donner des exemples de situation au cours desquelles une équipe doit être capable de s’adapter et de faire face</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à tout type de scénario en défense.</a:t>
            </a:r>
            <a:endParaRPr lang="en-GB" dirty="0"/>
          </a:p>
        </p:txBody>
      </p:sp>
      <p:sp>
        <p:nvSpPr>
          <p:cNvPr id="4" name="Slide Number Placeholder 3"/>
          <p:cNvSpPr>
            <a:spLocks noGrp="1"/>
          </p:cNvSpPr>
          <p:nvPr>
            <p:ph type="sldNum" sz="quarter" idx="10"/>
          </p:nvPr>
        </p:nvSpPr>
        <p:spPr/>
        <p:txBody>
          <a:bodyPr/>
          <a:lstStyle/>
          <a:p>
            <a:fld id="{8AD115C9-E24C-4512-AA8B-319BB49F77B5}" type="slidenum">
              <a:rPr lang="en-US" smtClean="0"/>
              <a:t>118</a:t>
            </a:fld>
            <a:endParaRPr lang="en-US"/>
          </a:p>
        </p:txBody>
      </p:sp>
    </p:spTree>
    <p:extLst>
      <p:ext uri="{BB962C8B-B14F-4D97-AF65-F5344CB8AC3E}">
        <p14:creationId xmlns:p14="http://schemas.microsoft.com/office/powerpoint/2010/main" val="18271646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r>
              <a:rPr lang="fr-FR" sz="1200" kern="1200" dirty="0">
                <a:solidFill>
                  <a:schemeClr val="tx1"/>
                </a:solidFill>
                <a:effectLst/>
                <a:latin typeface="+mn-lt"/>
                <a:ea typeface="+mn-ea"/>
                <a:cs typeface="+mn-cs"/>
              </a:rPr>
              <a:t>A nouveau, avant de diffuser la diapo 14, mettez les stagiaires par binôme pour qu’ils discutent entre eux des réponses à apporter aux questions de la diapositive 13. Demandez à chaque binôme de présenter une seule de leurs réponses en expliquant pourquoi la stratégie choisie est importante pour arriver à un résultat concluant. Ensuite, comparez les réponses des stagiaires avec celles sur la diapositive suivante, la 14.</a:t>
            </a:r>
            <a:endParaRPr lang="en-GB" dirty="0"/>
          </a:p>
          <a:p>
            <a:endParaRPr lang="en-GB" dirty="0"/>
          </a:p>
        </p:txBody>
      </p:sp>
      <p:sp>
        <p:nvSpPr>
          <p:cNvPr id="4" name="Slide Number Placeholder 3"/>
          <p:cNvSpPr>
            <a:spLocks noGrp="1"/>
          </p:cNvSpPr>
          <p:nvPr>
            <p:ph type="sldNum" sz="quarter" idx="10"/>
          </p:nvPr>
        </p:nvSpPr>
        <p:spPr/>
        <p:txBody>
          <a:bodyPr/>
          <a:lstStyle/>
          <a:p>
            <a:fld id="{8AD115C9-E24C-4512-AA8B-319BB49F77B5}" type="slidenum">
              <a:rPr lang="en-US" smtClean="0"/>
              <a:t>119</a:t>
            </a:fld>
            <a:endParaRPr lang="en-US"/>
          </a:p>
        </p:txBody>
      </p:sp>
    </p:spTree>
    <p:extLst>
      <p:ext uri="{BB962C8B-B14F-4D97-AF65-F5344CB8AC3E}">
        <p14:creationId xmlns:p14="http://schemas.microsoft.com/office/powerpoint/2010/main" val="35553967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r>
              <a:rPr lang="fr-FR" sz="1200" kern="1200" dirty="0">
                <a:solidFill>
                  <a:schemeClr val="tx1"/>
                </a:solidFill>
                <a:effectLst/>
                <a:latin typeface="+mn-lt"/>
                <a:ea typeface="+mn-ea"/>
                <a:cs typeface="+mn-cs"/>
              </a:rPr>
              <a:t>Comparez les réponses des stagiaires avec celles sur cette diapositive </a:t>
            </a:r>
            <a:endParaRPr lang="en-GB" dirty="0"/>
          </a:p>
          <a:p>
            <a:endParaRPr lang="en-GB" dirty="0"/>
          </a:p>
        </p:txBody>
      </p:sp>
      <p:sp>
        <p:nvSpPr>
          <p:cNvPr id="4" name="Slide Number Placeholder 3"/>
          <p:cNvSpPr>
            <a:spLocks noGrp="1"/>
          </p:cNvSpPr>
          <p:nvPr>
            <p:ph type="sldNum" sz="quarter" idx="10"/>
          </p:nvPr>
        </p:nvSpPr>
        <p:spPr/>
        <p:txBody>
          <a:bodyPr/>
          <a:lstStyle/>
          <a:p>
            <a:fld id="{8AD115C9-E24C-4512-AA8B-319BB49F77B5}" type="slidenum">
              <a:rPr lang="en-US" smtClean="0"/>
              <a:t>120</a:t>
            </a:fld>
            <a:endParaRPr lang="en-US"/>
          </a:p>
        </p:txBody>
      </p:sp>
    </p:spTree>
    <p:extLst>
      <p:ext uri="{BB962C8B-B14F-4D97-AF65-F5344CB8AC3E}">
        <p14:creationId xmlns:p14="http://schemas.microsoft.com/office/powerpoint/2010/main" val="31560415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A nouveau, avant de diffuser la diapo 16, mettez les stagiaires en binôme pour qu’ils discutent entre eux la réponse à apporter à la question de la diapositive 15. Demandez à chaque binôme de présenter leur réponse en expliquant pourquoi le placement choisi est important pour arriver à un résultat concluant. Ensuite, comparez les réponses des stagiaires avec la diapositive suivante</a:t>
            </a:r>
            <a:endParaRPr lang="en-GB" dirty="0"/>
          </a:p>
        </p:txBody>
      </p:sp>
      <p:sp>
        <p:nvSpPr>
          <p:cNvPr id="4" name="Slide Number Placeholder 3"/>
          <p:cNvSpPr>
            <a:spLocks noGrp="1"/>
          </p:cNvSpPr>
          <p:nvPr>
            <p:ph type="sldNum" sz="quarter" idx="10"/>
          </p:nvPr>
        </p:nvSpPr>
        <p:spPr/>
        <p:txBody>
          <a:bodyPr/>
          <a:lstStyle/>
          <a:p>
            <a:fld id="{8AD115C9-E24C-4512-AA8B-319BB49F77B5}" type="slidenum">
              <a:rPr lang="en-US" smtClean="0"/>
              <a:t>121</a:t>
            </a:fld>
            <a:endParaRPr lang="en-US"/>
          </a:p>
        </p:txBody>
      </p:sp>
    </p:spTree>
    <p:extLst>
      <p:ext uri="{BB962C8B-B14F-4D97-AF65-F5344CB8AC3E}">
        <p14:creationId xmlns:p14="http://schemas.microsoft.com/office/powerpoint/2010/main" val="34736480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198C23CF-833A-4E94-A751-819B067FCD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9E7F95-C598-4174-A096-25E2DF5F828D}" type="slidenum">
              <a:rPr lang="en-GB" altLang="en-US" smtClean="0">
                <a:solidFill>
                  <a:srgbClr val="000000"/>
                </a:solidFill>
                <a:latin typeface="Arial" panose="020B0604020202020204" pitchFamily="34" charset="0"/>
              </a:rPr>
              <a:pPr>
                <a:spcBef>
                  <a:spcPct val="0"/>
                </a:spcBef>
              </a:pPr>
              <a:t>122</a:t>
            </a:fld>
            <a:endParaRPr lang="en-GB" altLang="en-US">
              <a:solidFill>
                <a:srgbClr val="000000"/>
              </a:solidFill>
              <a:latin typeface="Arial" panose="020B0604020202020204" pitchFamily="34" charset="0"/>
            </a:endParaRPr>
          </a:p>
        </p:txBody>
      </p:sp>
      <p:sp>
        <p:nvSpPr>
          <p:cNvPr id="29699" name="Rectangle 2">
            <a:extLst>
              <a:ext uri="{FF2B5EF4-FFF2-40B4-BE49-F238E27FC236}">
                <a16:creationId xmlns:a16="http://schemas.microsoft.com/office/drawing/2014/main" id="{A1C0FE28-6CD3-4C27-9173-79135B2975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id="{49C5D36F-129F-42D1-9153-B00D0EF21C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Ce </a:t>
            </a:r>
            <a:r>
              <a:rPr lang="en-US" sz="1200" kern="1200" dirty="0" err="1">
                <a:solidFill>
                  <a:schemeClr val="tx1"/>
                </a:solidFill>
                <a:effectLst/>
                <a:latin typeface="+mn-lt"/>
                <a:ea typeface="+mn-ea"/>
                <a:cs typeface="+mn-cs"/>
              </a:rPr>
              <a:t>n’est</a:t>
            </a:r>
            <a:r>
              <a:rPr lang="en-US" sz="1200" kern="1200" dirty="0">
                <a:solidFill>
                  <a:schemeClr val="tx1"/>
                </a:solidFill>
                <a:effectLst/>
                <a:latin typeface="+mn-lt"/>
                <a:ea typeface="+mn-ea"/>
                <a:cs typeface="+mn-cs"/>
              </a:rPr>
              <a:t> pas la </a:t>
            </a:r>
            <a:r>
              <a:rPr lang="en-US" sz="1200" b="1" kern="1200" dirty="0" err="1">
                <a:solidFill>
                  <a:schemeClr val="tx1"/>
                </a:solidFill>
                <a:effectLst/>
                <a:latin typeface="+mn-lt"/>
                <a:ea typeface="+mn-ea"/>
                <a:cs typeface="+mn-cs"/>
              </a:rPr>
              <a:t>seule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réponse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celle</a:t>
            </a:r>
            <a:r>
              <a:rPr lang="en-US" sz="1200" kern="1200" dirty="0">
                <a:solidFill>
                  <a:schemeClr val="tx1"/>
                </a:solidFill>
                <a:effectLst/>
                <a:latin typeface="+mn-lt"/>
                <a:ea typeface="+mn-ea"/>
                <a:cs typeface="+mn-cs"/>
              </a:rPr>
              <a:t> d’un </a:t>
            </a:r>
            <a:r>
              <a:rPr lang="en-US" sz="1200" kern="1200" dirty="0" err="1">
                <a:solidFill>
                  <a:schemeClr val="tx1"/>
                </a:solidFill>
                <a:effectLst/>
                <a:latin typeface="+mn-lt"/>
                <a:ea typeface="+mn-ea"/>
                <a:cs typeface="+mn-cs"/>
              </a:rPr>
              <a:t>entraîneur</a:t>
            </a:r>
            <a:r>
              <a:rPr lang="en-US"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Pourquoi diviser la défense en bloc comme sur le schéma ? Rappelez-vous des différentes parties du terrain qui ont été mentionnées auparavant.  </a:t>
            </a:r>
          </a:p>
          <a:p>
            <a:r>
              <a:rPr lang="fr-FR" sz="1200" kern="1200" dirty="0">
                <a:solidFill>
                  <a:schemeClr val="tx1"/>
                </a:solidFill>
                <a:effectLst/>
                <a:latin typeface="+mn-lt"/>
                <a:ea typeface="+mn-ea"/>
                <a:cs typeface="+mn-cs"/>
              </a:rPr>
              <a:t>Organiseriez-vous la défense différemment selon l’endroit sur le terrain ? </a:t>
            </a:r>
            <a:r>
              <a:rPr lang="en-GB" sz="1200" kern="1200" dirty="0" err="1">
                <a:solidFill>
                  <a:schemeClr val="tx1"/>
                </a:solidFill>
                <a:effectLst/>
                <a:latin typeface="+mn-lt"/>
                <a:ea typeface="+mn-ea"/>
                <a:cs typeface="+mn-cs"/>
              </a:rPr>
              <a:t>Pourquoi</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Comment ? </a:t>
            </a:r>
          </a:p>
          <a:p>
            <a:r>
              <a:rPr lang="fr-FR" sz="1200" kern="1200" dirty="0">
                <a:solidFill>
                  <a:schemeClr val="tx1"/>
                </a:solidFill>
                <a:effectLst/>
                <a:latin typeface="+mn-lt"/>
                <a:ea typeface="+mn-ea"/>
                <a:cs typeface="+mn-cs"/>
              </a:rPr>
              <a:t>Par exemple : pour défendre sa propre ligne d’en-but, il sera important de couvrir tout le terrain, chaque joueur marquant son vis-à-vis s’avèrera judicieux. Il est aussi important que la ligne de défense reste intacte et qu’aucun joueur ne manque sur la ligne. De même, si on se situe plus en avant sur le terrain comme par exemple dans la zone des 20m adverses, la défense pourra être plus compacte.  Après une course lors d’un coup de pied à suivre, avec les joueurs adverses près de la ligne de touche ou de la ligne de but, on encouragera les défenseurs qui sont habituellement autour du tenu à vite regagner cette zone et à faire obstacle aux attaquants etc… </a:t>
            </a:r>
          </a:p>
          <a:p>
            <a:r>
              <a:rPr lang="fr-FR" altLang="en-US" sz="1200" kern="1200" dirty="0">
                <a:solidFill>
                  <a:schemeClr val="tx1"/>
                </a:solidFill>
                <a:effectLst/>
                <a:latin typeface="+mn-lt"/>
                <a:ea typeface="+mn-ea"/>
                <a:cs typeface="+mn-cs"/>
              </a:rPr>
              <a:t>Les cercles dans les carrés rouges symbolisent les joueurs jouant le tenu.</a:t>
            </a:r>
            <a:endParaRPr lang="en-US" altLang="en-US" dirty="0"/>
          </a:p>
        </p:txBody>
      </p:sp>
    </p:spTree>
    <p:extLst>
      <p:ext uri="{BB962C8B-B14F-4D97-AF65-F5344CB8AC3E}">
        <p14:creationId xmlns:p14="http://schemas.microsoft.com/office/powerpoint/2010/main" val="42591659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“Si vous continuez à faire ce que vous avez toujours fait, vous continuerez à récolter ce que vous avez toujours semé.” </a:t>
            </a:r>
            <a:r>
              <a:rPr lang="en-GB" sz="1200" kern="1200" dirty="0" err="1">
                <a:solidFill>
                  <a:schemeClr val="tx1"/>
                </a:solidFill>
                <a:effectLst/>
                <a:latin typeface="+mn-lt"/>
                <a:ea typeface="+mn-ea"/>
                <a:cs typeface="+mn-cs"/>
              </a:rPr>
              <a:t>Basez</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discussion sur </a:t>
            </a:r>
            <a:r>
              <a:rPr lang="en-GB" sz="1200" kern="1200" dirty="0" err="1">
                <a:solidFill>
                  <a:schemeClr val="tx1"/>
                </a:solidFill>
                <a:effectLst/>
                <a:latin typeface="+mn-lt"/>
                <a:ea typeface="+mn-ea"/>
                <a:cs typeface="+mn-cs"/>
              </a:rPr>
              <a:t>cette</a:t>
            </a:r>
            <a:r>
              <a:rPr lang="en-GB" sz="1200" kern="1200" dirty="0">
                <a:solidFill>
                  <a:schemeClr val="tx1"/>
                </a:solidFill>
                <a:effectLst/>
                <a:latin typeface="+mn-lt"/>
                <a:ea typeface="+mn-ea"/>
                <a:cs typeface="+mn-cs"/>
              </a:rPr>
              <a:t> citation. </a:t>
            </a:r>
            <a:r>
              <a:rPr lang="fr-FR" sz="1200" b="1" kern="1200" dirty="0">
                <a:solidFill>
                  <a:schemeClr val="tx1"/>
                </a:solidFill>
                <a:effectLst/>
                <a:latin typeface="+mn-lt"/>
                <a:ea typeface="+mn-ea"/>
                <a:cs typeface="+mn-cs"/>
              </a:rPr>
              <a:t>Mais</a:t>
            </a:r>
            <a:r>
              <a:rPr lang="fr-FR" sz="1200" kern="1200" dirty="0">
                <a:solidFill>
                  <a:schemeClr val="tx1"/>
                </a:solidFill>
                <a:effectLst/>
                <a:latin typeface="+mn-lt"/>
                <a:ea typeface="+mn-ea"/>
                <a:cs typeface="+mn-cs"/>
              </a:rPr>
              <a:t>, soulignez que l’entraîneur doit toujours avoir à l’esprit les capacités, les aptitudes et les limites de ses joueurs quand il élabore différentes stratégies de jeu pour son équipe etc…</a:t>
            </a:r>
            <a:r>
              <a:rPr lang="en-GB" dirty="0"/>
              <a:t> </a:t>
            </a:r>
          </a:p>
          <a:p>
            <a:endParaRPr lang="en-GB" dirty="0"/>
          </a:p>
        </p:txBody>
      </p:sp>
      <p:sp>
        <p:nvSpPr>
          <p:cNvPr id="4" name="Slide Number Placeholder 3"/>
          <p:cNvSpPr>
            <a:spLocks noGrp="1"/>
          </p:cNvSpPr>
          <p:nvPr>
            <p:ph type="sldNum" sz="quarter" idx="10"/>
          </p:nvPr>
        </p:nvSpPr>
        <p:spPr/>
        <p:txBody>
          <a:bodyPr/>
          <a:lstStyle/>
          <a:p>
            <a:fld id="{8AD115C9-E24C-4512-AA8B-319BB49F77B5}" type="slidenum">
              <a:rPr lang="en-US" smtClean="0"/>
              <a:t>123</a:t>
            </a:fld>
            <a:endParaRPr lang="en-US"/>
          </a:p>
        </p:txBody>
      </p:sp>
    </p:spTree>
    <p:extLst>
      <p:ext uri="{BB962C8B-B14F-4D97-AF65-F5344CB8AC3E}">
        <p14:creationId xmlns:p14="http://schemas.microsoft.com/office/powerpoint/2010/main" val="27048180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Comment peut-on arriver à former de tels joueurs </a:t>
            </a:r>
            <a:r>
              <a:rPr lang="fr-FR" sz="1200" kern="1200" dirty="0">
                <a:solidFill>
                  <a:schemeClr val="tx1"/>
                </a:solidFill>
                <a:effectLst/>
                <a:latin typeface="+mn-lt"/>
                <a:ea typeface="+mn-ea"/>
                <a:cs typeface="+mn-cs"/>
              </a:rPr>
              <a:t>? Référez-vous aux idées des entraînements basés sur ‘des activités liées à des phases de jeu ou qui développent le sens du jeu’ et qui renforcent la prise de décision et comment résoudre des problèmes sur le terrain. </a:t>
            </a:r>
            <a:endParaRPr lang="en-GB" dirty="0"/>
          </a:p>
          <a:p>
            <a:endParaRPr lang="en-GB" dirty="0"/>
          </a:p>
        </p:txBody>
      </p:sp>
      <p:sp>
        <p:nvSpPr>
          <p:cNvPr id="4" name="Slide Number Placeholder 3"/>
          <p:cNvSpPr>
            <a:spLocks noGrp="1"/>
          </p:cNvSpPr>
          <p:nvPr>
            <p:ph type="sldNum" sz="quarter" idx="10"/>
          </p:nvPr>
        </p:nvSpPr>
        <p:spPr/>
        <p:txBody>
          <a:bodyPr/>
          <a:lstStyle/>
          <a:p>
            <a:fld id="{8AD115C9-E24C-4512-AA8B-319BB49F77B5}" type="slidenum">
              <a:rPr lang="en-US" smtClean="0"/>
              <a:t>124</a:t>
            </a:fld>
            <a:endParaRPr lang="en-US"/>
          </a:p>
        </p:txBody>
      </p:sp>
    </p:spTree>
    <p:extLst>
      <p:ext uri="{BB962C8B-B14F-4D97-AF65-F5344CB8AC3E}">
        <p14:creationId xmlns:p14="http://schemas.microsoft.com/office/powerpoint/2010/main" val="20848526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a:solidFill>
                  <a:schemeClr val="tx1"/>
                </a:solidFill>
                <a:effectLst/>
                <a:latin typeface="+mn-lt"/>
                <a:ea typeface="+mn-ea"/>
                <a:cs typeface="+mn-cs"/>
              </a:rPr>
              <a:t>À des fins de lisibilité, il a été renoncé à l’emploi combiné du masculin et du féminin. </a:t>
            </a:r>
            <a:r>
              <a:rPr lang="fr-FR" sz="1200" b="0" i="0" kern="1200">
                <a:solidFill>
                  <a:schemeClr val="tx1"/>
                </a:solidFill>
                <a:effectLst/>
                <a:latin typeface="+mn-lt"/>
                <a:ea typeface="+mn-ea"/>
                <a:cs typeface="+mn-cs"/>
              </a:rPr>
              <a:t>La forme masculine désigne ici des personnes des deux sexes.</a:t>
            </a:r>
            <a:endParaRPr lang="fr-FR" dirty="0"/>
          </a:p>
        </p:txBody>
      </p:sp>
      <p:sp>
        <p:nvSpPr>
          <p:cNvPr id="4" name="Slide Number Placeholder 3"/>
          <p:cNvSpPr>
            <a:spLocks noGrp="1"/>
          </p:cNvSpPr>
          <p:nvPr>
            <p:ph type="sldNum" sz="quarter" idx="5"/>
          </p:nvPr>
        </p:nvSpPr>
        <p:spPr/>
        <p:txBody>
          <a:bodyPr/>
          <a:lstStyle/>
          <a:p>
            <a:fld id="{9C85D991-4749-4D29-924F-645146173D8C}" type="slidenum">
              <a:rPr lang="en-GB" smtClean="0"/>
              <a:t>125</a:t>
            </a:fld>
            <a:endParaRPr lang="en-GB"/>
          </a:p>
        </p:txBody>
      </p:sp>
    </p:spTree>
    <p:extLst>
      <p:ext uri="{BB962C8B-B14F-4D97-AF65-F5344CB8AC3E}">
        <p14:creationId xmlns:p14="http://schemas.microsoft.com/office/powerpoint/2010/main" val="1852002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Demandez</a:t>
            </a:r>
            <a:r>
              <a:rPr lang="en-GB" dirty="0"/>
              <a:t> aux stagiaires </a:t>
            </a:r>
            <a:r>
              <a:rPr lang="en-GB" dirty="0" err="1"/>
              <a:t>d’expliquer</a:t>
            </a:r>
            <a:r>
              <a:rPr lang="en-GB" dirty="0"/>
              <a:t> </a:t>
            </a:r>
            <a:r>
              <a:rPr lang="en-GB" dirty="0" err="1"/>
              <a:t>ce</a:t>
            </a:r>
            <a:r>
              <a:rPr lang="en-GB" dirty="0"/>
              <a:t> que </a:t>
            </a:r>
            <a:r>
              <a:rPr lang="en-GB" dirty="0" err="1"/>
              <a:t>veut</a:t>
            </a:r>
            <a:r>
              <a:rPr lang="en-GB" dirty="0"/>
              <a:t> dire </a:t>
            </a:r>
            <a:r>
              <a:rPr lang="en-GB" dirty="0" err="1"/>
              <a:t>Courtey</a:t>
            </a:r>
            <a:r>
              <a:rPr lang="en-GB" dirty="0"/>
              <a:t>, </a:t>
            </a:r>
            <a:r>
              <a:rPr lang="en-GB" dirty="0" err="1"/>
              <a:t>l’auteur</a:t>
            </a:r>
            <a:r>
              <a:rPr lang="en-GB" dirty="0"/>
              <a:t> de </a:t>
            </a:r>
            <a:r>
              <a:rPr lang="en-GB" dirty="0" err="1"/>
              <a:t>cette</a:t>
            </a:r>
            <a:r>
              <a:rPr lang="en-GB" dirty="0"/>
              <a:t> citation. La conclusion </a:t>
            </a:r>
            <a:r>
              <a:rPr lang="en-GB" dirty="0" err="1"/>
              <a:t>est</a:t>
            </a:r>
            <a:r>
              <a:rPr lang="en-GB" dirty="0"/>
              <a:t> : </a:t>
            </a:r>
            <a:r>
              <a:rPr lang="en-GB" dirty="0" err="1"/>
              <a:t>peu</a:t>
            </a:r>
            <a:r>
              <a:rPr lang="en-GB" dirty="0"/>
              <a:t> </a:t>
            </a:r>
            <a:r>
              <a:rPr lang="en-GB" dirty="0" err="1"/>
              <a:t>importe</a:t>
            </a:r>
            <a:r>
              <a:rPr lang="en-GB" dirty="0"/>
              <a:t> le </a:t>
            </a:r>
            <a:r>
              <a:rPr lang="en-GB" dirty="0" err="1"/>
              <a:t>niveau</a:t>
            </a:r>
            <a:r>
              <a:rPr lang="en-GB" dirty="0"/>
              <a:t> de condition physique car la </a:t>
            </a:r>
            <a:r>
              <a:rPr lang="en-GB" dirty="0" err="1"/>
              <a:t>clé</a:t>
            </a:r>
            <a:r>
              <a:rPr lang="en-GB" dirty="0"/>
              <a:t> </a:t>
            </a:r>
            <a:r>
              <a:rPr lang="en-GB" dirty="0" err="1"/>
              <a:t>c’est</a:t>
            </a:r>
            <a:r>
              <a:rPr lang="en-GB" dirty="0"/>
              <a:t> d’être </a:t>
            </a:r>
            <a:r>
              <a:rPr lang="en-GB" dirty="0" err="1"/>
              <a:t>mentalement</a:t>
            </a:r>
            <a:r>
              <a:rPr lang="en-GB" dirty="0"/>
              <a:t> fort. Si deux </a:t>
            </a:r>
            <a:r>
              <a:rPr lang="en-GB" dirty="0" err="1"/>
              <a:t>joueurs</a:t>
            </a:r>
            <a:r>
              <a:rPr lang="en-GB" dirty="0"/>
              <a:t> </a:t>
            </a:r>
            <a:r>
              <a:rPr lang="en-GB" dirty="0" err="1"/>
              <a:t>ou</a:t>
            </a:r>
            <a:r>
              <a:rPr lang="en-GB" dirty="0"/>
              <a:t> deux </a:t>
            </a:r>
            <a:r>
              <a:rPr lang="en-GB" dirty="0" err="1"/>
              <a:t>équipes</a:t>
            </a:r>
            <a:r>
              <a:rPr lang="en-GB" dirty="0"/>
              <a:t> </a:t>
            </a:r>
            <a:r>
              <a:rPr lang="en-GB" dirty="0" err="1"/>
              <a:t>sont</a:t>
            </a:r>
            <a:r>
              <a:rPr lang="en-GB" dirty="0"/>
              <a:t> au </a:t>
            </a:r>
            <a:r>
              <a:rPr lang="en-GB" dirty="0" err="1"/>
              <a:t>même</a:t>
            </a:r>
            <a:r>
              <a:rPr lang="en-GB" dirty="0"/>
              <a:t> </a:t>
            </a:r>
            <a:r>
              <a:rPr lang="en-GB" dirty="0" err="1"/>
              <a:t>niveau</a:t>
            </a:r>
            <a:r>
              <a:rPr lang="en-GB" dirty="0"/>
              <a:t> de condition physique </a:t>
            </a:r>
            <a:r>
              <a:rPr lang="en-GB" dirty="0" err="1"/>
              <a:t>ou</a:t>
            </a:r>
            <a:r>
              <a:rPr lang="en-GB" dirty="0"/>
              <a:t> technique avec un bon </a:t>
            </a:r>
            <a:r>
              <a:rPr lang="en-GB" dirty="0" err="1"/>
              <a:t>entraîneur</a:t>
            </a:r>
            <a:r>
              <a:rPr lang="en-GB" dirty="0"/>
              <a:t> </a:t>
            </a:r>
            <a:r>
              <a:rPr lang="en-GB" dirty="0" err="1"/>
              <a:t>chacune</a:t>
            </a:r>
            <a:r>
              <a:rPr lang="en-GB" dirty="0"/>
              <a:t>, au final la </a:t>
            </a:r>
            <a:r>
              <a:rPr lang="en-GB" dirty="0" err="1"/>
              <a:t>différence</a:t>
            </a:r>
            <a:r>
              <a:rPr lang="en-GB" dirty="0"/>
              <a:t> se </a:t>
            </a:r>
            <a:r>
              <a:rPr lang="en-GB" dirty="0" err="1"/>
              <a:t>fera</a:t>
            </a:r>
            <a:r>
              <a:rPr lang="en-GB" dirty="0"/>
              <a:t> au </a:t>
            </a:r>
            <a:r>
              <a:rPr lang="en-GB" dirty="0" err="1"/>
              <a:t>niveau</a:t>
            </a:r>
            <a:r>
              <a:rPr lang="en-GB" dirty="0"/>
              <a:t> de la force </a:t>
            </a:r>
            <a:r>
              <a:rPr lang="en-GB" dirty="0" err="1"/>
              <a:t>mentale</a:t>
            </a:r>
            <a:r>
              <a:rPr lang="en-GB" dirty="0"/>
              <a:t>, du </a:t>
            </a:r>
            <a:r>
              <a:rPr lang="en-GB" dirty="0" err="1"/>
              <a:t>niveau</a:t>
            </a:r>
            <a:r>
              <a:rPr lang="en-GB" dirty="0"/>
              <a:t> technique et de la condition physique</a:t>
            </a:r>
          </a:p>
        </p:txBody>
      </p:sp>
      <p:sp>
        <p:nvSpPr>
          <p:cNvPr id="4" name="Slide Number Placeholder 3"/>
          <p:cNvSpPr>
            <a:spLocks noGrp="1"/>
          </p:cNvSpPr>
          <p:nvPr>
            <p:ph type="sldNum" sz="quarter" idx="10"/>
          </p:nvPr>
        </p:nvSpPr>
        <p:spPr/>
        <p:txBody>
          <a:bodyPr/>
          <a:lstStyle/>
          <a:p>
            <a:fld id="{8AD115C9-E24C-4512-AA8B-319BB49F77B5}" type="slidenum">
              <a:rPr lang="en-US" smtClean="0"/>
              <a:t>36</a:t>
            </a:fld>
            <a:endParaRPr lang="en-US"/>
          </a:p>
        </p:txBody>
      </p:sp>
    </p:spTree>
    <p:extLst>
      <p:ext uri="{BB962C8B-B14F-4D97-AF65-F5344CB8AC3E}">
        <p14:creationId xmlns:p14="http://schemas.microsoft.com/office/powerpoint/2010/main" val="7775148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Avant de </a:t>
            </a:r>
            <a:r>
              <a:rPr lang="en-GB" dirty="0" err="1"/>
              <a:t>montrer</a:t>
            </a:r>
            <a:r>
              <a:rPr lang="en-GB" dirty="0"/>
              <a:t> </a:t>
            </a:r>
            <a:r>
              <a:rPr lang="en-GB" dirty="0" err="1"/>
              <a:t>cette</a:t>
            </a:r>
            <a:r>
              <a:rPr lang="en-GB" dirty="0"/>
              <a:t> diapositive aux stagiaires, </a:t>
            </a:r>
            <a:r>
              <a:rPr lang="en-GB" dirty="0" err="1"/>
              <a:t>montrez-leur</a:t>
            </a:r>
            <a:r>
              <a:rPr lang="en-GB" dirty="0"/>
              <a:t> un clip de 10 à 15 minutes d’un match de rugby à XIII et </a:t>
            </a:r>
            <a:r>
              <a:rPr lang="en-GB" dirty="0" err="1"/>
              <a:t>demandez-leur</a:t>
            </a:r>
            <a:r>
              <a:rPr lang="en-GB" dirty="0"/>
              <a:t> de </a:t>
            </a:r>
            <a:r>
              <a:rPr lang="en-GB" dirty="0" err="1"/>
              <a:t>noter</a:t>
            </a:r>
            <a:r>
              <a:rPr lang="en-GB" dirty="0"/>
              <a:t> et </a:t>
            </a:r>
            <a:r>
              <a:rPr lang="en-GB" dirty="0" err="1"/>
              <a:t>d’identifier</a:t>
            </a:r>
            <a:r>
              <a:rPr lang="en-GB" dirty="0"/>
              <a:t> </a:t>
            </a:r>
            <a:r>
              <a:rPr lang="en-GB" dirty="0" err="1"/>
              <a:t>quelles</a:t>
            </a:r>
            <a:r>
              <a:rPr lang="en-GB" dirty="0"/>
              <a:t> </a:t>
            </a:r>
            <a:r>
              <a:rPr lang="en-GB" dirty="0" err="1"/>
              <a:t>sont</a:t>
            </a:r>
            <a:r>
              <a:rPr lang="en-GB" dirty="0"/>
              <a:t> les </a:t>
            </a:r>
            <a:r>
              <a:rPr lang="en-GB" dirty="0" err="1"/>
              <a:t>principales</a:t>
            </a:r>
            <a:r>
              <a:rPr lang="en-GB" dirty="0"/>
              <a:t> </a:t>
            </a:r>
            <a:r>
              <a:rPr lang="en-GB" dirty="0" err="1"/>
              <a:t>composantes</a:t>
            </a:r>
            <a:r>
              <a:rPr lang="en-GB" dirty="0"/>
              <a:t> de la condition </a:t>
            </a:r>
            <a:r>
              <a:rPr lang="en-GB" dirty="0" err="1"/>
              <a:t>plysique</a:t>
            </a:r>
            <a:r>
              <a:rPr lang="en-GB" dirty="0"/>
              <a:t> d’un </a:t>
            </a:r>
            <a:r>
              <a:rPr lang="en-GB" dirty="0" err="1"/>
              <a:t>treiziste</a:t>
            </a:r>
            <a:r>
              <a:rPr lang="en-GB" dirty="0"/>
              <a:t>. </a:t>
            </a:r>
            <a:r>
              <a:rPr lang="en-GB" dirty="0" err="1"/>
              <a:t>Faites</a:t>
            </a:r>
            <a:r>
              <a:rPr lang="en-GB" dirty="0"/>
              <a:t> la </a:t>
            </a:r>
            <a:r>
              <a:rPr lang="en-GB" dirty="0" err="1"/>
              <a:t>liste</a:t>
            </a:r>
            <a:r>
              <a:rPr lang="en-GB" dirty="0"/>
              <a:t> des </a:t>
            </a:r>
            <a:r>
              <a:rPr lang="en-GB" dirty="0" err="1"/>
              <a:t>réponses</a:t>
            </a:r>
            <a:r>
              <a:rPr lang="en-GB" dirty="0"/>
              <a:t> sur le tableau blanc </a:t>
            </a:r>
            <a:r>
              <a:rPr lang="en-GB" dirty="0" err="1"/>
              <a:t>ou</a:t>
            </a:r>
            <a:r>
              <a:rPr lang="en-GB" dirty="0"/>
              <a:t> le </a:t>
            </a:r>
            <a:r>
              <a:rPr lang="en-GB" dirty="0" err="1"/>
              <a:t>chevalet</a:t>
            </a:r>
            <a:r>
              <a:rPr lang="en-GB" dirty="0"/>
              <a:t> de </a:t>
            </a:r>
            <a:r>
              <a:rPr lang="en-GB" dirty="0" err="1"/>
              <a:t>conférence</a:t>
            </a:r>
            <a:r>
              <a:rPr lang="en-GB" dirty="0"/>
              <a:t> et </a:t>
            </a:r>
            <a:r>
              <a:rPr lang="en-GB" dirty="0" err="1"/>
              <a:t>comparez</a:t>
            </a:r>
            <a:r>
              <a:rPr lang="en-GB" dirty="0"/>
              <a:t>-la avec la diapositive </a:t>
            </a:r>
            <a:r>
              <a:rPr lang="en-GB" dirty="0" err="1"/>
              <a:t>numéro</a:t>
            </a:r>
            <a:r>
              <a:rPr lang="en-GB" dirty="0"/>
              <a:t> 2</a:t>
            </a:r>
          </a:p>
        </p:txBody>
      </p:sp>
      <p:sp>
        <p:nvSpPr>
          <p:cNvPr id="4" name="Slide Number Placeholder 3"/>
          <p:cNvSpPr>
            <a:spLocks noGrp="1"/>
          </p:cNvSpPr>
          <p:nvPr>
            <p:ph type="sldNum" sz="quarter" idx="10"/>
          </p:nvPr>
        </p:nvSpPr>
        <p:spPr/>
        <p:txBody>
          <a:bodyPr/>
          <a:lstStyle/>
          <a:p>
            <a:fld id="{9C85D991-4749-4D29-924F-645146173D8C}" type="slidenum">
              <a:rPr lang="en-GB" smtClean="0"/>
              <a:t>126</a:t>
            </a:fld>
            <a:endParaRPr lang="en-GB"/>
          </a:p>
        </p:txBody>
      </p:sp>
    </p:spTree>
    <p:extLst>
      <p:ext uri="{BB962C8B-B14F-4D97-AF65-F5344CB8AC3E}">
        <p14:creationId xmlns:p14="http://schemas.microsoft.com/office/powerpoint/2010/main" val="3326192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Divisez</a:t>
            </a:r>
            <a:r>
              <a:rPr lang="en-GB" dirty="0"/>
              <a:t> le </a:t>
            </a:r>
            <a:r>
              <a:rPr lang="en-GB" dirty="0" err="1"/>
              <a:t>groupe</a:t>
            </a:r>
            <a:r>
              <a:rPr lang="en-GB" dirty="0"/>
              <a:t> </a:t>
            </a:r>
            <a:r>
              <a:rPr lang="en-GB" dirty="0" err="1"/>
              <a:t>en</a:t>
            </a:r>
            <a:r>
              <a:rPr lang="en-GB" dirty="0"/>
              <a:t> </a:t>
            </a:r>
            <a:r>
              <a:rPr lang="en-GB" dirty="0" err="1"/>
              <a:t>binôme</a:t>
            </a:r>
            <a:r>
              <a:rPr lang="en-GB" dirty="0"/>
              <a:t> et </a:t>
            </a:r>
            <a:r>
              <a:rPr lang="en-GB" dirty="0" err="1"/>
              <a:t>demandez-leur</a:t>
            </a:r>
            <a:r>
              <a:rPr lang="en-GB" dirty="0"/>
              <a:t> de </a:t>
            </a:r>
            <a:r>
              <a:rPr lang="en-GB" dirty="0" err="1"/>
              <a:t>définir</a:t>
            </a:r>
            <a:r>
              <a:rPr lang="en-GB" dirty="0"/>
              <a:t> </a:t>
            </a:r>
            <a:r>
              <a:rPr lang="en-GB" dirty="0" err="1"/>
              <a:t>chaque</a:t>
            </a:r>
            <a:r>
              <a:rPr lang="en-GB" dirty="0"/>
              <a:t> </a:t>
            </a:r>
            <a:r>
              <a:rPr lang="en-GB" dirty="0" err="1"/>
              <a:t>composante</a:t>
            </a:r>
            <a:r>
              <a:rPr lang="en-GB" dirty="0"/>
              <a:t>. Avant de </a:t>
            </a:r>
            <a:r>
              <a:rPr lang="en-GB" dirty="0" err="1"/>
              <a:t>montrer</a:t>
            </a:r>
            <a:r>
              <a:rPr lang="en-GB" dirty="0"/>
              <a:t> la </a:t>
            </a:r>
            <a:r>
              <a:rPr lang="en-GB" dirty="0" err="1"/>
              <a:t>prochaine</a:t>
            </a:r>
            <a:r>
              <a:rPr lang="en-GB" dirty="0"/>
              <a:t> diapositive (la 4), </a:t>
            </a:r>
            <a:r>
              <a:rPr lang="en-GB" dirty="0" err="1"/>
              <a:t>parlez</a:t>
            </a:r>
            <a:r>
              <a:rPr lang="en-GB" dirty="0"/>
              <a:t> des </a:t>
            </a:r>
            <a:r>
              <a:rPr lang="en-GB" dirty="0" err="1"/>
              <a:t>définitions</a:t>
            </a:r>
            <a:r>
              <a:rPr lang="en-GB" dirty="0"/>
              <a:t> </a:t>
            </a:r>
            <a:r>
              <a:rPr lang="en-GB" dirty="0" err="1"/>
              <a:t>trouvées</a:t>
            </a:r>
            <a:r>
              <a:rPr lang="en-GB" dirty="0"/>
              <a:t> </a:t>
            </a:r>
          </a:p>
          <a:p>
            <a:endParaRPr lang="en-GB" dirty="0"/>
          </a:p>
        </p:txBody>
      </p:sp>
      <p:sp>
        <p:nvSpPr>
          <p:cNvPr id="4" name="Slide Number Placeholder 3"/>
          <p:cNvSpPr>
            <a:spLocks noGrp="1"/>
          </p:cNvSpPr>
          <p:nvPr>
            <p:ph type="sldNum" sz="quarter" idx="10"/>
          </p:nvPr>
        </p:nvSpPr>
        <p:spPr/>
        <p:txBody>
          <a:bodyPr/>
          <a:lstStyle/>
          <a:p>
            <a:fld id="{9C85D991-4749-4D29-924F-645146173D8C}" type="slidenum">
              <a:rPr lang="en-GB" smtClean="0"/>
              <a:t>127</a:t>
            </a:fld>
            <a:endParaRPr lang="en-GB"/>
          </a:p>
        </p:txBody>
      </p:sp>
    </p:spTree>
    <p:extLst>
      <p:ext uri="{BB962C8B-B14F-4D97-AF65-F5344CB8AC3E}">
        <p14:creationId xmlns:p14="http://schemas.microsoft.com/office/powerpoint/2010/main" val="16410242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A ce stade-là, ne soyez pas trop spécifique sur la définition de chaque composante (par exemple : quelle type de vitesse ou d’endurance )</a:t>
            </a:r>
            <a:endParaRPr lang="en-GB" dirty="0"/>
          </a:p>
        </p:txBody>
      </p:sp>
      <p:sp>
        <p:nvSpPr>
          <p:cNvPr id="4" name="Slide Number Placeholder 3"/>
          <p:cNvSpPr>
            <a:spLocks noGrp="1"/>
          </p:cNvSpPr>
          <p:nvPr>
            <p:ph type="sldNum" sz="quarter" idx="10"/>
          </p:nvPr>
        </p:nvSpPr>
        <p:spPr/>
        <p:txBody>
          <a:bodyPr/>
          <a:lstStyle/>
          <a:p>
            <a:fld id="{9C85D991-4749-4D29-924F-645146173D8C}" type="slidenum">
              <a:rPr lang="en-GB" smtClean="0"/>
              <a:t>128</a:t>
            </a:fld>
            <a:endParaRPr lang="en-GB"/>
          </a:p>
        </p:txBody>
      </p:sp>
    </p:spTree>
    <p:extLst>
      <p:ext uri="{BB962C8B-B14F-4D97-AF65-F5344CB8AC3E}">
        <p14:creationId xmlns:p14="http://schemas.microsoft.com/office/powerpoint/2010/main" val="15580651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Une </a:t>
            </a:r>
            <a:r>
              <a:rPr lang="en-GB" dirty="0" err="1"/>
              <a:t>autre</a:t>
            </a:r>
            <a:r>
              <a:rPr lang="en-GB" dirty="0"/>
              <a:t> </a:t>
            </a:r>
            <a:r>
              <a:rPr lang="en-GB" dirty="0" err="1"/>
              <a:t>activité</a:t>
            </a:r>
            <a:r>
              <a:rPr lang="en-GB" dirty="0"/>
              <a:t> à faire </a:t>
            </a:r>
            <a:r>
              <a:rPr lang="en-GB" dirty="0" err="1"/>
              <a:t>en</a:t>
            </a:r>
            <a:r>
              <a:rPr lang="en-GB" dirty="0"/>
              <a:t> </a:t>
            </a:r>
            <a:r>
              <a:rPr lang="en-GB" dirty="0" err="1"/>
              <a:t>paire</a:t>
            </a:r>
            <a:r>
              <a:rPr lang="en-GB" dirty="0"/>
              <a:t> </a:t>
            </a:r>
            <a:r>
              <a:rPr lang="en-GB" dirty="0" err="1"/>
              <a:t>ou</a:t>
            </a:r>
            <a:r>
              <a:rPr lang="en-GB" dirty="0"/>
              <a:t> </a:t>
            </a:r>
            <a:r>
              <a:rPr lang="en-GB" dirty="0" err="1"/>
              <a:t>en</a:t>
            </a:r>
            <a:r>
              <a:rPr lang="en-GB" dirty="0"/>
              <a:t> petits </a:t>
            </a:r>
            <a:r>
              <a:rPr lang="en-GB" dirty="0" err="1"/>
              <a:t>groupes</a:t>
            </a:r>
            <a:r>
              <a:rPr lang="en-GB" dirty="0"/>
              <a:t>. </a:t>
            </a:r>
            <a:r>
              <a:rPr lang="en-GB" dirty="0" err="1"/>
              <a:t>Lorsqu’elle</a:t>
            </a:r>
            <a:r>
              <a:rPr lang="en-GB" dirty="0"/>
              <a:t> </a:t>
            </a:r>
            <a:r>
              <a:rPr lang="en-GB" dirty="0" err="1"/>
              <a:t>est</a:t>
            </a:r>
            <a:r>
              <a:rPr lang="en-GB" dirty="0"/>
              <a:t> </a:t>
            </a:r>
            <a:r>
              <a:rPr lang="en-GB" dirty="0" err="1"/>
              <a:t>finie</a:t>
            </a:r>
            <a:r>
              <a:rPr lang="en-GB" dirty="0"/>
              <a:t>, </a:t>
            </a:r>
            <a:r>
              <a:rPr lang="en-GB" dirty="0" err="1"/>
              <a:t>lancez</a:t>
            </a:r>
            <a:r>
              <a:rPr lang="en-GB" dirty="0"/>
              <a:t> </a:t>
            </a:r>
            <a:r>
              <a:rPr lang="en-GB" dirty="0" err="1"/>
              <a:t>une</a:t>
            </a:r>
            <a:r>
              <a:rPr lang="en-GB" dirty="0"/>
              <a:t> discussion de </a:t>
            </a:r>
            <a:r>
              <a:rPr lang="en-GB" dirty="0" err="1"/>
              <a:t>groupe</a:t>
            </a:r>
            <a:r>
              <a:rPr lang="en-GB" dirty="0"/>
              <a:t>. Deux des </a:t>
            </a:r>
            <a:r>
              <a:rPr lang="en-GB" dirty="0" err="1"/>
              <a:t>composantes</a:t>
            </a:r>
            <a:r>
              <a:rPr lang="en-GB" dirty="0"/>
              <a:t> </a:t>
            </a:r>
            <a:r>
              <a:rPr lang="en-GB" dirty="0" err="1"/>
              <a:t>seront</a:t>
            </a:r>
            <a:r>
              <a:rPr lang="en-GB" dirty="0"/>
              <a:t> </a:t>
            </a:r>
            <a:r>
              <a:rPr lang="en-GB" dirty="0" err="1"/>
              <a:t>décortiquées</a:t>
            </a:r>
            <a:r>
              <a:rPr lang="en-GB" dirty="0"/>
              <a:t>. </a:t>
            </a:r>
            <a:r>
              <a:rPr lang="en-GB" dirty="0" err="1"/>
              <a:t>Donc</a:t>
            </a:r>
            <a:r>
              <a:rPr lang="en-GB" dirty="0"/>
              <a:t> </a:t>
            </a:r>
            <a:r>
              <a:rPr lang="en-GB" dirty="0" err="1"/>
              <a:t>avant</a:t>
            </a:r>
            <a:r>
              <a:rPr lang="en-GB" dirty="0"/>
              <a:t> de passer à la diapositive 6, </a:t>
            </a:r>
            <a:r>
              <a:rPr lang="en-GB" dirty="0" err="1"/>
              <a:t>demandez-leur</a:t>
            </a:r>
            <a:r>
              <a:rPr lang="en-GB" dirty="0"/>
              <a:t> de se </a:t>
            </a:r>
            <a:r>
              <a:rPr lang="en-GB" dirty="0" err="1"/>
              <a:t>pencher</a:t>
            </a:r>
            <a:r>
              <a:rPr lang="en-GB" dirty="0"/>
              <a:t> sur ‘la </a:t>
            </a:r>
            <a:r>
              <a:rPr lang="en-GB" dirty="0" err="1"/>
              <a:t>vitesse</a:t>
            </a:r>
            <a:r>
              <a:rPr lang="en-GB" dirty="0"/>
              <a:t>’. Quelle </a:t>
            </a:r>
            <a:r>
              <a:rPr lang="en-GB" dirty="0" err="1"/>
              <a:t>sorte</a:t>
            </a:r>
            <a:r>
              <a:rPr lang="en-GB" dirty="0"/>
              <a:t> de </a:t>
            </a:r>
            <a:r>
              <a:rPr lang="en-GB" dirty="0" err="1"/>
              <a:t>vitesse</a:t>
            </a:r>
            <a:r>
              <a:rPr lang="en-GB" dirty="0"/>
              <a:t> ? Une course </a:t>
            </a:r>
            <a:r>
              <a:rPr lang="en-GB" dirty="0" err="1"/>
              <a:t>régulière</a:t>
            </a:r>
            <a:r>
              <a:rPr lang="en-GB" dirty="0"/>
              <a:t> </a:t>
            </a:r>
            <a:r>
              <a:rPr lang="en-GB" dirty="0" err="1"/>
              <a:t>soutenue</a:t>
            </a:r>
            <a:r>
              <a:rPr lang="en-GB" dirty="0"/>
              <a:t> (un </a:t>
            </a:r>
            <a:r>
              <a:rPr lang="en-GB" dirty="0" err="1"/>
              <a:t>kilomètre</a:t>
            </a:r>
            <a:r>
              <a:rPr lang="en-GB" dirty="0"/>
              <a:t> </a:t>
            </a:r>
            <a:r>
              <a:rPr lang="en-GB" dirty="0" err="1"/>
              <a:t>en</a:t>
            </a:r>
            <a:r>
              <a:rPr lang="en-GB" dirty="0"/>
              <a:t> 2mn 30 </a:t>
            </a:r>
            <a:r>
              <a:rPr lang="en-GB" dirty="0" err="1"/>
              <a:t>ou</a:t>
            </a:r>
            <a:r>
              <a:rPr lang="en-GB" dirty="0"/>
              <a:t> un mile </a:t>
            </a:r>
            <a:r>
              <a:rPr lang="en-GB" dirty="0" err="1"/>
              <a:t>en</a:t>
            </a:r>
            <a:r>
              <a:rPr lang="en-GB" dirty="0"/>
              <a:t> 4mn) ? </a:t>
            </a:r>
            <a:r>
              <a:rPr lang="en-GB" dirty="0" err="1"/>
              <a:t>une</a:t>
            </a:r>
            <a:r>
              <a:rPr lang="en-GB" dirty="0"/>
              <a:t> course sur 800 m </a:t>
            </a:r>
            <a:r>
              <a:rPr lang="en-GB" dirty="0" err="1"/>
              <a:t>ou</a:t>
            </a:r>
            <a:r>
              <a:rPr lang="en-GB" dirty="0"/>
              <a:t> un sprint ? </a:t>
            </a:r>
            <a:r>
              <a:rPr lang="en-GB" dirty="0" err="1"/>
              <a:t>Quel</a:t>
            </a:r>
            <a:r>
              <a:rPr lang="en-GB" dirty="0"/>
              <a:t> type de course un </a:t>
            </a:r>
            <a:r>
              <a:rPr lang="en-GB" dirty="0" err="1"/>
              <a:t>joueur</a:t>
            </a:r>
            <a:r>
              <a:rPr lang="en-GB" dirty="0"/>
              <a:t> </a:t>
            </a:r>
            <a:r>
              <a:rPr lang="en-GB" dirty="0" err="1"/>
              <a:t>pratique</a:t>
            </a:r>
            <a:r>
              <a:rPr lang="en-GB" dirty="0"/>
              <a:t>-t-</a:t>
            </a:r>
            <a:r>
              <a:rPr lang="en-GB" dirty="0" err="1"/>
              <a:t>il</a:t>
            </a:r>
            <a:r>
              <a:rPr lang="en-GB" dirty="0"/>
              <a:t> le plus </a:t>
            </a:r>
            <a:r>
              <a:rPr lang="en-GB" dirty="0" err="1"/>
              <a:t>souvent</a:t>
            </a:r>
            <a:r>
              <a:rPr lang="en-GB" dirty="0"/>
              <a:t> les </a:t>
            </a:r>
            <a:r>
              <a:rPr lang="en-GB" dirty="0" err="1"/>
              <a:t>jours</a:t>
            </a:r>
            <a:r>
              <a:rPr lang="en-GB" dirty="0"/>
              <a:t> de match sur le terrain ? </a:t>
            </a:r>
            <a:r>
              <a:rPr lang="en-GB" dirty="0" err="1"/>
              <a:t>Essayez</a:t>
            </a:r>
            <a:r>
              <a:rPr lang="en-GB" dirty="0"/>
              <a:t> de les </a:t>
            </a:r>
            <a:r>
              <a:rPr lang="en-GB" dirty="0" err="1"/>
              <a:t>amener</a:t>
            </a:r>
            <a:r>
              <a:rPr lang="en-GB" dirty="0"/>
              <a:t> </a:t>
            </a:r>
            <a:r>
              <a:rPr lang="en-GB" dirty="0" err="1"/>
              <a:t>vers</a:t>
            </a:r>
            <a:r>
              <a:rPr lang="en-GB" dirty="0"/>
              <a:t> la notion </a:t>
            </a:r>
            <a:r>
              <a:rPr lang="en-GB" dirty="0" err="1"/>
              <a:t>qu’au</a:t>
            </a:r>
            <a:r>
              <a:rPr lang="en-GB" dirty="0"/>
              <a:t> rugby à XIII </a:t>
            </a:r>
            <a:r>
              <a:rPr lang="en-GB" dirty="0" err="1"/>
              <a:t>l’accélération</a:t>
            </a:r>
            <a:r>
              <a:rPr lang="en-GB" dirty="0"/>
              <a:t> sur de </a:t>
            </a:r>
            <a:r>
              <a:rPr lang="en-GB" dirty="0" err="1"/>
              <a:t>courtes</a:t>
            </a:r>
            <a:r>
              <a:rPr lang="en-GB" dirty="0"/>
              <a:t> distances </a:t>
            </a:r>
            <a:r>
              <a:rPr lang="en-GB" dirty="0" err="1"/>
              <a:t>est</a:t>
            </a:r>
            <a:r>
              <a:rPr lang="en-GB" dirty="0"/>
              <a:t> </a:t>
            </a:r>
            <a:r>
              <a:rPr lang="en-GB" dirty="0" err="1"/>
              <a:t>une</a:t>
            </a:r>
            <a:r>
              <a:rPr lang="en-GB" dirty="0"/>
              <a:t> notion </a:t>
            </a:r>
            <a:r>
              <a:rPr lang="en-GB" dirty="0" err="1"/>
              <a:t>primordiale</a:t>
            </a:r>
            <a:r>
              <a:rPr lang="en-GB" dirty="0"/>
              <a:t>.</a:t>
            </a:r>
          </a:p>
        </p:txBody>
      </p:sp>
      <p:sp>
        <p:nvSpPr>
          <p:cNvPr id="4" name="Slide Number Placeholder 3"/>
          <p:cNvSpPr>
            <a:spLocks noGrp="1"/>
          </p:cNvSpPr>
          <p:nvPr>
            <p:ph type="sldNum" sz="quarter" idx="10"/>
          </p:nvPr>
        </p:nvSpPr>
        <p:spPr/>
        <p:txBody>
          <a:bodyPr/>
          <a:lstStyle/>
          <a:p>
            <a:fld id="{9C85D991-4749-4D29-924F-645146173D8C}" type="slidenum">
              <a:rPr lang="en-GB" smtClean="0"/>
              <a:t>129</a:t>
            </a:fld>
            <a:endParaRPr lang="en-GB"/>
          </a:p>
        </p:txBody>
      </p:sp>
    </p:spTree>
    <p:extLst>
      <p:ext uri="{BB962C8B-B14F-4D97-AF65-F5344CB8AC3E}">
        <p14:creationId xmlns:p14="http://schemas.microsoft.com/office/powerpoint/2010/main" val="25868474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Courir</a:t>
            </a:r>
            <a:r>
              <a:rPr lang="en-GB" dirty="0"/>
              <a:t> sur de </a:t>
            </a:r>
            <a:r>
              <a:rPr lang="en-GB" dirty="0" err="1"/>
              <a:t>longues</a:t>
            </a:r>
            <a:r>
              <a:rPr lang="en-GB" dirty="0"/>
              <a:t> distances </a:t>
            </a:r>
            <a:r>
              <a:rPr lang="en-GB" dirty="0" err="1"/>
              <a:t>est</a:t>
            </a:r>
            <a:r>
              <a:rPr lang="en-GB" dirty="0"/>
              <a:t> utile </a:t>
            </a:r>
            <a:r>
              <a:rPr lang="en-GB" dirty="0" err="1"/>
              <a:t>avant</a:t>
            </a:r>
            <a:r>
              <a:rPr lang="en-GB" dirty="0"/>
              <a:t> le début de la </a:t>
            </a:r>
            <a:r>
              <a:rPr lang="en-GB" dirty="0" err="1"/>
              <a:t>saison</a:t>
            </a:r>
            <a:r>
              <a:rPr lang="en-GB" dirty="0"/>
              <a:t>. </a:t>
            </a:r>
            <a:r>
              <a:rPr lang="en-GB" dirty="0" err="1"/>
              <a:t>Pratiquer</a:t>
            </a:r>
            <a:r>
              <a:rPr lang="en-GB" dirty="0"/>
              <a:t> </a:t>
            </a:r>
            <a:r>
              <a:rPr lang="en-GB" dirty="0" err="1"/>
              <a:t>l’accélération</a:t>
            </a:r>
            <a:r>
              <a:rPr lang="en-GB" dirty="0"/>
              <a:t> </a:t>
            </a:r>
            <a:r>
              <a:rPr lang="en-GB" dirty="0" err="1"/>
              <a:t>est</a:t>
            </a:r>
            <a:r>
              <a:rPr lang="en-GB" dirty="0"/>
              <a:t> </a:t>
            </a:r>
            <a:r>
              <a:rPr lang="en-GB" dirty="0" err="1"/>
              <a:t>aussi</a:t>
            </a:r>
            <a:r>
              <a:rPr lang="en-GB" dirty="0"/>
              <a:t> important, à appliquer à </a:t>
            </a:r>
            <a:r>
              <a:rPr lang="en-GB" dirty="0" err="1"/>
              <a:t>une</a:t>
            </a:r>
            <a:r>
              <a:rPr lang="en-GB" dirty="0"/>
              <a:t> </a:t>
            </a:r>
            <a:r>
              <a:rPr lang="en-GB" dirty="0" err="1"/>
              <a:t>séquence</a:t>
            </a:r>
            <a:r>
              <a:rPr lang="en-GB" dirty="0"/>
              <a:t> </a:t>
            </a:r>
            <a:r>
              <a:rPr lang="en-GB" dirty="0" err="1"/>
              <a:t>spécifique</a:t>
            </a:r>
            <a:r>
              <a:rPr lang="en-GB" dirty="0"/>
              <a:t> de </a:t>
            </a:r>
            <a:r>
              <a:rPr lang="en-GB" dirty="0" err="1"/>
              <a:t>jeu</a:t>
            </a:r>
            <a:r>
              <a:rPr lang="en-GB" dirty="0"/>
              <a:t>. </a:t>
            </a:r>
            <a:r>
              <a:rPr lang="en-GB" dirty="0" err="1"/>
              <a:t>Quand</a:t>
            </a:r>
            <a:r>
              <a:rPr lang="en-GB" dirty="0"/>
              <a:t>, </a:t>
            </a:r>
            <a:r>
              <a:rPr lang="en-GB" dirty="0" err="1"/>
              <a:t>où</a:t>
            </a:r>
            <a:r>
              <a:rPr lang="en-GB" dirty="0"/>
              <a:t>, </a:t>
            </a:r>
            <a:r>
              <a:rPr lang="en-GB" dirty="0" err="1"/>
              <a:t>pourquoi</a:t>
            </a:r>
            <a:r>
              <a:rPr lang="en-GB" dirty="0"/>
              <a:t> ? </a:t>
            </a:r>
            <a:r>
              <a:rPr lang="en-GB" dirty="0" err="1"/>
              <a:t>Pourquoi</a:t>
            </a:r>
            <a:r>
              <a:rPr lang="en-GB" dirty="0"/>
              <a:t> </a:t>
            </a:r>
            <a:r>
              <a:rPr lang="en-GB" dirty="0" err="1"/>
              <a:t>est-ce</a:t>
            </a:r>
            <a:r>
              <a:rPr lang="en-GB" dirty="0"/>
              <a:t> que la </a:t>
            </a:r>
            <a:r>
              <a:rPr lang="en-GB" dirty="0" err="1"/>
              <a:t>décélération</a:t>
            </a:r>
            <a:r>
              <a:rPr lang="en-GB" dirty="0"/>
              <a:t> </a:t>
            </a:r>
            <a:r>
              <a:rPr lang="en-GB" dirty="0" err="1"/>
              <a:t>est</a:t>
            </a:r>
            <a:r>
              <a:rPr lang="en-GB" dirty="0"/>
              <a:t> </a:t>
            </a:r>
            <a:r>
              <a:rPr lang="en-GB" dirty="0" err="1"/>
              <a:t>importante</a:t>
            </a:r>
            <a:r>
              <a:rPr lang="en-GB" dirty="0"/>
              <a:t> ? A </a:t>
            </a:r>
            <a:r>
              <a:rPr lang="en-GB" dirty="0" err="1"/>
              <a:t>quel</a:t>
            </a:r>
            <a:r>
              <a:rPr lang="en-GB" dirty="0"/>
              <a:t> moment </a:t>
            </a:r>
            <a:r>
              <a:rPr lang="en-GB" dirty="0" err="1"/>
              <a:t>est-elle</a:t>
            </a:r>
            <a:r>
              <a:rPr lang="en-GB" dirty="0"/>
              <a:t> </a:t>
            </a:r>
            <a:r>
              <a:rPr lang="en-GB" dirty="0" err="1"/>
              <a:t>nécessaire</a:t>
            </a:r>
            <a:r>
              <a:rPr lang="en-GB" dirty="0"/>
              <a:t> ? </a:t>
            </a:r>
            <a:r>
              <a:rPr lang="en-GB" dirty="0" err="1"/>
              <a:t>Pourquoi</a:t>
            </a:r>
            <a:r>
              <a:rPr lang="en-GB" dirty="0"/>
              <a:t> faut-</a:t>
            </a:r>
            <a:r>
              <a:rPr lang="en-GB" dirty="0" err="1"/>
              <a:t>il</a:t>
            </a:r>
            <a:r>
              <a:rPr lang="en-GB" dirty="0"/>
              <a:t> la </a:t>
            </a:r>
            <a:r>
              <a:rPr lang="en-GB" dirty="0" err="1"/>
              <a:t>pratiquer</a:t>
            </a:r>
            <a:r>
              <a:rPr lang="en-GB" dirty="0"/>
              <a:t> ? A </a:t>
            </a:r>
            <a:r>
              <a:rPr lang="en-GB" dirty="0" err="1"/>
              <a:t>ce</a:t>
            </a:r>
            <a:r>
              <a:rPr lang="en-GB" dirty="0"/>
              <a:t> </a:t>
            </a:r>
            <a:r>
              <a:rPr lang="en-GB" dirty="0" err="1"/>
              <a:t>stade</a:t>
            </a:r>
            <a:r>
              <a:rPr lang="en-GB" dirty="0"/>
              <a:t>, on </a:t>
            </a:r>
            <a:r>
              <a:rPr lang="en-GB" dirty="0" err="1"/>
              <a:t>pourra</a:t>
            </a:r>
            <a:r>
              <a:rPr lang="en-GB" dirty="0"/>
              <a:t> </a:t>
            </a:r>
            <a:r>
              <a:rPr lang="en-GB" dirty="0" err="1"/>
              <a:t>lier</a:t>
            </a:r>
            <a:r>
              <a:rPr lang="en-GB" dirty="0"/>
              <a:t> </a:t>
            </a:r>
            <a:r>
              <a:rPr lang="en-GB" dirty="0" err="1"/>
              <a:t>l’accélération</a:t>
            </a:r>
            <a:r>
              <a:rPr lang="en-GB" dirty="0"/>
              <a:t> et la </a:t>
            </a:r>
            <a:r>
              <a:rPr lang="en-GB" dirty="0" err="1"/>
              <a:t>décélération</a:t>
            </a:r>
            <a:r>
              <a:rPr lang="en-GB" dirty="0"/>
              <a:t> avec </a:t>
            </a:r>
            <a:r>
              <a:rPr lang="en-GB" dirty="0" err="1"/>
              <a:t>l’agilité</a:t>
            </a:r>
            <a:r>
              <a:rPr lang="en-GB" dirty="0"/>
              <a:t>.</a:t>
            </a:r>
          </a:p>
        </p:txBody>
      </p:sp>
      <p:sp>
        <p:nvSpPr>
          <p:cNvPr id="4" name="Slide Number Placeholder 3"/>
          <p:cNvSpPr>
            <a:spLocks noGrp="1"/>
          </p:cNvSpPr>
          <p:nvPr>
            <p:ph type="sldNum" sz="quarter" idx="10"/>
          </p:nvPr>
        </p:nvSpPr>
        <p:spPr/>
        <p:txBody>
          <a:bodyPr/>
          <a:lstStyle/>
          <a:p>
            <a:fld id="{9C85D991-4749-4D29-924F-645146173D8C}" type="slidenum">
              <a:rPr lang="en-GB" smtClean="0"/>
              <a:t>130</a:t>
            </a:fld>
            <a:endParaRPr lang="en-GB"/>
          </a:p>
        </p:txBody>
      </p:sp>
    </p:spTree>
    <p:extLst>
      <p:ext uri="{BB962C8B-B14F-4D97-AF65-F5344CB8AC3E}">
        <p14:creationId xmlns:p14="http://schemas.microsoft.com/office/powerpoint/2010/main" val="38852342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tout moment, </a:t>
            </a:r>
            <a:r>
              <a:rPr lang="en-GB" dirty="0" err="1"/>
              <a:t>liez</a:t>
            </a:r>
            <a:r>
              <a:rPr lang="en-GB" dirty="0"/>
              <a:t> </a:t>
            </a:r>
            <a:r>
              <a:rPr lang="en-GB" dirty="0" err="1"/>
              <a:t>ce</a:t>
            </a:r>
            <a:r>
              <a:rPr lang="en-GB" dirty="0"/>
              <a:t> sur quoi </a:t>
            </a:r>
            <a:r>
              <a:rPr lang="en-GB" dirty="0" err="1"/>
              <a:t>vous</a:t>
            </a:r>
            <a:r>
              <a:rPr lang="en-GB" dirty="0"/>
              <a:t> </a:t>
            </a:r>
            <a:r>
              <a:rPr lang="en-GB" dirty="0" err="1"/>
              <a:t>travaillez</a:t>
            </a:r>
            <a:r>
              <a:rPr lang="en-GB" dirty="0"/>
              <a:t> pendant </a:t>
            </a:r>
            <a:r>
              <a:rPr lang="en-GB" dirty="0" err="1"/>
              <a:t>l’entraînement</a:t>
            </a:r>
            <a:r>
              <a:rPr lang="en-GB" dirty="0"/>
              <a:t> à des situations de </a:t>
            </a:r>
            <a:r>
              <a:rPr lang="en-GB" dirty="0" err="1"/>
              <a:t>jeu</a:t>
            </a:r>
            <a:r>
              <a:rPr lang="en-GB" dirty="0"/>
              <a:t> </a:t>
            </a:r>
            <a:r>
              <a:rPr lang="en-GB" dirty="0" err="1"/>
              <a:t>spécifiques</a:t>
            </a:r>
            <a:r>
              <a:rPr lang="en-GB" dirty="0"/>
              <a:t>. Par </a:t>
            </a:r>
            <a:r>
              <a:rPr lang="en-GB" dirty="0" err="1"/>
              <a:t>exemple</a:t>
            </a:r>
            <a:r>
              <a:rPr lang="en-GB" dirty="0"/>
              <a:t> : des </a:t>
            </a:r>
            <a:r>
              <a:rPr lang="en-GB" dirty="0" err="1"/>
              <a:t>plaquages</a:t>
            </a:r>
            <a:r>
              <a:rPr lang="en-GB" dirty="0"/>
              <a:t> </a:t>
            </a:r>
            <a:r>
              <a:rPr lang="en-GB" dirty="0" err="1"/>
              <a:t>répétés</a:t>
            </a:r>
            <a:r>
              <a:rPr lang="en-GB" dirty="0"/>
              <a:t>, des sprints </a:t>
            </a:r>
            <a:r>
              <a:rPr lang="en-GB" dirty="0" err="1"/>
              <a:t>répétés</a:t>
            </a:r>
            <a:r>
              <a:rPr lang="en-GB" dirty="0"/>
              <a:t>, des </a:t>
            </a:r>
            <a:r>
              <a:rPr lang="en-GB" dirty="0" err="1"/>
              <a:t>séries</a:t>
            </a:r>
            <a:r>
              <a:rPr lang="en-GB" dirty="0"/>
              <a:t> de </a:t>
            </a:r>
            <a:r>
              <a:rPr lang="en-GB" dirty="0" err="1"/>
              <a:t>tenus</a:t>
            </a:r>
            <a:r>
              <a:rPr lang="en-GB" dirty="0"/>
              <a:t> à la suite les </a:t>
            </a:r>
            <a:r>
              <a:rPr lang="en-GB" dirty="0" err="1"/>
              <a:t>unes</a:t>
            </a:r>
            <a:r>
              <a:rPr lang="en-GB" dirty="0"/>
              <a:t> des </a:t>
            </a:r>
            <a:r>
              <a:rPr lang="en-GB" dirty="0" err="1"/>
              <a:t>autres</a:t>
            </a:r>
            <a:r>
              <a:rPr lang="en-GB" dirty="0"/>
              <a:t>. </a:t>
            </a:r>
            <a:r>
              <a:rPr lang="en-GB" dirty="0" err="1"/>
              <a:t>Effectuer</a:t>
            </a:r>
            <a:r>
              <a:rPr lang="en-GB" dirty="0"/>
              <a:t> un </a:t>
            </a:r>
            <a:r>
              <a:rPr lang="en-GB" dirty="0" err="1"/>
              <a:t>plaquage</a:t>
            </a:r>
            <a:r>
              <a:rPr lang="en-GB" dirty="0"/>
              <a:t> </a:t>
            </a:r>
            <a:r>
              <a:rPr lang="en-GB" dirty="0" err="1"/>
              <a:t>est</a:t>
            </a:r>
            <a:r>
              <a:rPr lang="en-GB" dirty="0"/>
              <a:t> </a:t>
            </a:r>
            <a:r>
              <a:rPr lang="en-GB" dirty="0" err="1"/>
              <a:t>comme</a:t>
            </a:r>
            <a:r>
              <a:rPr lang="en-GB" dirty="0"/>
              <a:t> un grand choc, </a:t>
            </a:r>
            <a:r>
              <a:rPr lang="en-GB" dirty="0" err="1"/>
              <a:t>cela</a:t>
            </a:r>
            <a:r>
              <a:rPr lang="en-GB" dirty="0"/>
              <a:t> </a:t>
            </a:r>
            <a:r>
              <a:rPr lang="en-GB" dirty="0" err="1"/>
              <a:t>implique</a:t>
            </a:r>
            <a:r>
              <a:rPr lang="en-GB" dirty="0"/>
              <a:t> </a:t>
            </a:r>
            <a:r>
              <a:rPr lang="en-GB" dirty="0" err="1"/>
              <a:t>une</a:t>
            </a:r>
            <a:r>
              <a:rPr lang="en-GB" dirty="0"/>
              <a:t> collision, </a:t>
            </a:r>
            <a:r>
              <a:rPr lang="en-GB" dirty="0" err="1"/>
              <a:t>une</a:t>
            </a:r>
            <a:r>
              <a:rPr lang="en-GB" dirty="0"/>
              <a:t> chute au sol, se </a:t>
            </a:r>
            <a:r>
              <a:rPr lang="en-GB" dirty="0" err="1"/>
              <a:t>relever</a:t>
            </a:r>
            <a:r>
              <a:rPr lang="en-GB" dirty="0"/>
              <a:t> et se </a:t>
            </a:r>
            <a:r>
              <a:rPr lang="en-GB" dirty="0" err="1"/>
              <a:t>remettre</a:t>
            </a:r>
            <a:r>
              <a:rPr lang="en-GB" dirty="0"/>
              <a:t> </a:t>
            </a:r>
            <a:r>
              <a:rPr lang="en-GB" dirty="0" err="1"/>
              <a:t>en</a:t>
            </a:r>
            <a:r>
              <a:rPr lang="en-GB" dirty="0"/>
              <a:t> position. </a:t>
            </a:r>
            <a:r>
              <a:rPr lang="en-GB" dirty="0" err="1"/>
              <a:t>Donnez</a:t>
            </a:r>
            <a:r>
              <a:rPr lang="en-GB" dirty="0"/>
              <a:t> </a:t>
            </a:r>
            <a:r>
              <a:rPr lang="en-GB" dirty="0" err="1"/>
              <a:t>d’autres</a:t>
            </a:r>
            <a:r>
              <a:rPr lang="en-GB" dirty="0"/>
              <a:t> </a:t>
            </a:r>
            <a:r>
              <a:rPr lang="en-GB" dirty="0" err="1"/>
              <a:t>exemples</a:t>
            </a:r>
            <a:r>
              <a:rPr lang="en-GB" dirty="0"/>
              <a:t>. </a:t>
            </a:r>
            <a:r>
              <a:rPr lang="en-GB" dirty="0" err="1"/>
              <a:t>Divisez</a:t>
            </a:r>
            <a:r>
              <a:rPr lang="en-GB" dirty="0"/>
              <a:t> le </a:t>
            </a:r>
            <a:r>
              <a:rPr lang="en-GB" dirty="0" err="1"/>
              <a:t>groupe</a:t>
            </a:r>
            <a:r>
              <a:rPr lang="en-GB" dirty="0"/>
              <a:t> </a:t>
            </a:r>
            <a:r>
              <a:rPr lang="en-GB" dirty="0" err="1"/>
              <a:t>en</a:t>
            </a:r>
            <a:r>
              <a:rPr lang="en-GB" dirty="0"/>
              <a:t> </a:t>
            </a:r>
            <a:r>
              <a:rPr lang="en-GB" dirty="0" err="1"/>
              <a:t>binôme</a:t>
            </a:r>
            <a:r>
              <a:rPr lang="en-GB" dirty="0"/>
              <a:t> pour </a:t>
            </a:r>
            <a:r>
              <a:rPr lang="en-GB" dirty="0" err="1"/>
              <a:t>accomplir</a:t>
            </a:r>
            <a:r>
              <a:rPr lang="en-GB" dirty="0"/>
              <a:t> la </a:t>
            </a:r>
            <a:r>
              <a:rPr lang="en-GB" dirty="0" err="1"/>
              <a:t>tâche</a:t>
            </a:r>
            <a:r>
              <a:rPr lang="en-GB" dirty="0"/>
              <a:t>.</a:t>
            </a:r>
          </a:p>
        </p:txBody>
      </p:sp>
      <p:sp>
        <p:nvSpPr>
          <p:cNvPr id="4" name="Slide Number Placeholder 3"/>
          <p:cNvSpPr>
            <a:spLocks noGrp="1"/>
          </p:cNvSpPr>
          <p:nvPr>
            <p:ph type="sldNum" sz="quarter" idx="10"/>
          </p:nvPr>
        </p:nvSpPr>
        <p:spPr/>
        <p:txBody>
          <a:bodyPr/>
          <a:lstStyle/>
          <a:p>
            <a:fld id="{9C85D991-4749-4D29-924F-645146173D8C}" type="slidenum">
              <a:rPr lang="en-GB" smtClean="0"/>
              <a:t>131</a:t>
            </a:fld>
            <a:endParaRPr lang="en-GB"/>
          </a:p>
        </p:txBody>
      </p:sp>
    </p:spTree>
    <p:extLst>
      <p:ext uri="{BB962C8B-B14F-4D97-AF65-F5344CB8AC3E}">
        <p14:creationId xmlns:p14="http://schemas.microsoft.com/office/powerpoint/2010/main" val="1608190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Bien </a:t>
            </a:r>
            <a:r>
              <a:rPr lang="en-GB" dirty="0" err="1"/>
              <a:t>souligner</a:t>
            </a:r>
            <a:r>
              <a:rPr lang="en-GB" dirty="0"/>
              <a:t> que les </a:t>
            </a:r>
            <a:r>
              <a:rPr lang="en-GB" dirty="0" err="1"/>
              <a:t>entraîneurs</a:t>
            </a:r>
            <a:r>
              <a:rPr lang="en-GB" dirty="0"/>
              <a:t> de sports </a:t>
            </a:r>
            <a:r>
              <a:rPr lang="en-GB" dirty="0" err="1"/>
              <a:t>d’équipe</a:t>
            </a:r>
            <a:r>
              <a:rPr lang="en-GB" dirty="0"/>
              <a:t> </a:t>
            </a:r>
            <a:r>
              <a:rPr lang="en-GB" dirty="0" err="1"/>
              <a:t>ont</a:t>
            </a:r>
            <a:r>
              <a:rPr lang="en-GB" dirty="0"/>
              <a:t> </a:t>
            </a:r>
            <a:r>
              <a:rPr lang="en-GB" dirty="0" err="1"/>
              <a:t>une</a:t>
            </a:r>
            <a:r>
              <a:rPr lang="en-GB" dirty="0"/>
              <a:t> </a:t>
            </a:r>
            <a:r>
              <a:rPr lang="en-GB" dirty="0" err="1"/>
              <a:t>tâche</a:t>
            </a:r>
            <a:r>
              <a:rPr lang="en-GB" dirty="0"/>
              <a:t> beaucoup plus difficile que </a:t>
            </a:r>
            <a:r>
              <a:rPr lang="en-GB" dirty="0" err="1"/>
              <a:t>ceux</a:t>
            </a:r>
            <a:r>
              <a:rPr lang="en-GB" dirty="0"/>
              <a:t> de sports </a:t>
            </a:r>
            <a:r>
              <a:rPr lang="en-GB" dirty="0" err="1"/>
              <a:t>individuels</a:t>
            </a:r>
            <a:r>
              <a:rPr lang="en-GB" dirty="0"/>
              <a:t>. La </a:t>
            </a:r>
            <a:r>
              <a:rPr lang="en-GB" dirty="0" err="1"/>
              <a:t>tâche</a:t>
            </a:r>
            <a:r>
              <a:rPr lang="en-GB" dirty="0"/>
              <a:t> </a:t>
            </a:r>
            <a:r>
              <a:rPr lang="en-GB" dirty="0" err="1"/>
              <a:t>consiste</a:t>
            </a:r>
            <a:r>
              <a:rPr lang="en-GB" dirty="0"/>
              <a:t> à transformer un </a:t>
            </a:r>
            <a:r>
              <a:rPr lang="en-GB" dirty="0" err="1"/>
              <a:t>groupe</a:t>
            </a:r>
            <a:r>
              <a:rPr lang="en-GB" dirty="0"/>
              <a:t> </a:t>
            </a:r>
            <a:r>
              <a:rPr lang="en-GB" dirty="0" err="1"/>
              <a:t>d’individus</a:t>
            </a:r>
            <a:r>
              <a:rPr lang="en-GB" dirty="0"/>
              <a:t> </a:t>
            </a:r>
            <a:r>
              <a:rPr lang="en-GB" dirty="0" err="1"/>
              <a:t>en</a:t>
            </a:r>
            <a:r>
              <a:rPr lang="en-GB" dirty="0"/>
              <a:t> </a:t>
            </a:r>
            <a:r>
              <a:rPr lang="en-GB" dirty="0" err="1"/>
              <a:t>une</a:t>
            </a:r>
            <a:r>
              <a:rPr lang="en-GB" dirty="0"/>
              <a:t> </a:t>
            </a:r>
            <a:r>
              <a:rPr lang="en-GB" dirty="0" err="1"/>
              <a:t>seule</a:t>
            </a:r>
            <a:r>
              <a:rPr lang="en-GB" dirty="0"/>
              <a:t> et </a:t>
            </a:r>
            <a:r>
              <a:rPr lang="en-GB" dirty="0" err="1"/>
              <a:t>même</a:t>
            </a:r>
            <a:r>
              <a:rPr lang="en-GB" dirty="0"/>
              <a:t> </a:t>
            </a:r>
            <a:r>
              <a:rPr lang="en-GB" dirty="0" err="1"/>
              <a:t>équipe</a:t>
            </a:r>
            <a:r>
              <a:rPr lang="en-GB" dirty="0"/>
              <a:t> tout </a:t>
            </a:r>
            <a:r>
              <a:rPr lang="en-GB" dirty="0" err="1"/>
              <a:t>en</a:t>
            </a:r>
            <a:r>
              <a:rPr lang="en-GB" dirty="0"/>
              <a:t> </a:t>
            </a:r>
            <a:r>
              <a:rPr lang="en-GB" dirty="0" err="1"/>
              <a:t>motivant</a:t>
            </a:r>
            <a:r>
              <a:rPr lang="en-GB" dirty="0"/>
              <a:t> </a:t>
            </a:r>
            <a:r>
              <a:rPr lang="en-GB" dirty="0" err="1"/>
              <a:t>en</a:t>
            </a:r>
            <a:r>
              <a:rPr lang="en-GB" dirty="0"/>
              <a:t> </a:t>
            </a:r>
            <a:r>
              <a:rPr lang="en-GB" dirty="0" err="1"/>
              <a:t>même</a:t>
            </a:r>
            <a:r>
              <a:rPr lang="en-GB" dirty="0"/>
              <a:t> temps </a:t>
            </a:r>
            <a:r>
              <a:rPr lang="en-GB" dirty="0" err="1"/>
              <a:t>chaque</a:t>
            </a:r>
            <a:r>
              <a:rPr lang="en-GB" dirty="0"/>
              <a:t> </a:t>
            </a:r>
            <a:r>
              <a:rPr lang="en-GB" dirty="0" err="1"/>
              <a:t>individu</a:t>
            </a:r>
            <a:r>
              <a:rPr lang="en-GB" dirty="0"/>
              <a:t> et </a:t>
            </a:r>
            <a:r>
              <a:rPr lang="en-GB" dirty="0" err="1"/>
              <a:t>l’effectif</a:t>
            </a:r>
            <a:r>
              <a:rPr lang="en-GB" dirty="0"/>
              <a:t> tout </a:t>
            </a:r>
            <a:r>
              <a:rPr lang="en-GB" dirty="0" err="1"/>
              <a:t>entier</a:t>
            </a:r>
            <a:r>
              <a:rPr lang="en-GB" dirty="0"/>
              <a:t>. </a:t>
            </a:r>
            <a:r>
              <a:rPr lang="en-GB" dirty="0" err="1"/>
              <a:t>Pourquoi</a:t>
            </a:r>
            <a:r>
              <a:rPr lang="en-GB" dirty="0"/>
              <a:t> </a:t>
            </a:r>
            <a:r>
              <a:rPr lang="en-GB" dirty="0" err="1"/>
              <a:t>est-il</a:t>
            </a:r>
            <a:r>
              <a:rPr lang="en-GB" dirty="0"/>
              <a:t> important de </a:t>
            </a:r>
            <a:r>
              <a:rPr lang="en-GB" dirty="0" err="1"/>
              <a:t>connaître</a:t>
            </a:r>
            <a:r>
              <a:rPr lang="en-GB" dirty="0"/>
              <a:t> les </a:t>
            </a:r>
            <a:r>
              <a:rPr lang="en-GB" dirty="0" err="1"/>
              <a:t>joueurs</a:t>
            </a:r>
            <a:r>
              <a:rPr lang="en-GB" dirty="0"/>
              <a:t> </a:t>
            </a:r>
            <a:r>
              <a:rPr lang="en-GB" dirty="0" err="1"/>
              <a:t>en</a:t>
            </a:r>
            <a:r>
              <a:rPr lang="en-GB" dirty="0"/>
              <a:t> </a:t>
            </a:r>
            <a:r>
              <a:rPr lang="en-GB" dirty="0" err="1"/>
              <a:t>tant</a:t>
            </a:r>
            <a:r>
              <a:rPr lang="en-GB" dirty="0"/>
              <a:t> que </a:t>
            </a:r>
            <a:r>
              <a:rPr lang="en-GB" dirty="0" err="1"/>
              <a:t>personnes</a:t>
            </a:r>
            <a:r>
              <a:rPr lang="en-GB" dirty="0"/>
              <a:t> et pas </a:t>
            </a:r>
            <a:r>
              <a:rPr lang="en-GB" dirty="0" err="1"/>
              <a:t>seulement</a:t>
            </a:r>
            <a:r>
              <a:rPr lang="en-GB" dirty="0"/>
              <a:t> </a:t>
            </a:r>
            <a:r>
              <a:rPr lang="en-GB" dirty="0" err="1"/>
              <a:t>en</a:t>
            </a:r>
            <a:r>
              <a:rPr lang="en-GB" dirty="0"/>
              <a:t> </a:t>
            </a:r>
            <a:r>
              <a:rPr lang="en-GB" dirty="0" err="1"/>
              <a:t>tant</a:t>
            </a:r>
            <a:r>
              <a:rPr lang="en-GB" dirty="0"/>
              <a:t> que </a:t>
            </a:r>
            <a:r>
              <a:rPr lang="en-GB" dirty="0" err="1"/>
              <a:t>joueurs</a:t>
            </a:r>
            <a:r>
              <a:rPr lang="en-GB" dirty="0"/>
              <a:t> ? </a:t>
            </a:r>
            <a:r>
              <a:rPr lang="en-GB" dirty="0" err="1"/>
              <a:t>Lancez</a:t>
            </a:r>
            <a:r>
              <a:rPr lang="en-GB" dirty="0"/>
              <a:t> </a:t>
            </a:r>
            <a:r>
              <a:rPr lang="en-GB" dirty="0" err="1"/>
              <a:t>une</a:t>
            </a:r>
            <a:r>
              <a:rPr lang="en-GB" dirty="0"/>
              <a:t> </a:t>
            </a:r>
            <a:r>
              <a:rPr lang="en-GB" dirty="0" err="1"/>
              <a:t>courte</a:t>
            </a:r>
            <a:r>
              <a:rPr lang="en-GB" dirty="0"/>
              <a:t> discussion à </a:t>
            </a:r>
            <a:r>
              <a:rPr lang="en-GB" dirty="0" err="1"/>
              <a:t>ce</a:t>
            </a:r>
            <a:r>
              <a:rPr lang="en-GB" dirty="0"/>
              <a:t> </a:t>
            </a:r>
            <a:r>
              <a:rPr lang="en-GB" dirty="0" err="1"/>
              <a:t>sujet</a:t>
            </a:r>
            <a:r>
              <a:rPr lang="en-GB" dirty="0"/>
              <a:t> et </a:t>
            </a:r>
            <a:r>
              <a:rPr lang="en-GB" dirty="0" err="1"/>
              <a:t>passez</a:t>
            </a:r>
            <a:r>
              <a:rPr lang="en-GB" dirty="0"/>
              <a:t> à la </a:t>
            </a:r>
            <a:r>
              <a:rPr lang="en-GB" dirty="0" err="1"/>
              <a:t>prochaine</a:t>
            </a:r>
            <a:r>
              <a:rPr lang="en-GB" dirty="0"/>
              <a:t> </a:t>
            </a:r>
            <a:r>
              <a:rPr lang="en-GB" dirty="0" err="1"/>
              <a:t>diapo</a:t>
            </a:r>
            <a:endParaRPr lang="en-GB" dirty="0"/>
          </a:p>
        </p:txBody>
      </p:sp>
      <p:sp>
        <p:nvSpPr>
          <p:cNvPr id="4" name="Slide Number Placeholder 3"/>
          <p:cNvSpPr>
            <a:spLocks noGrp="1"/>
          </p:cNvSpPr>
          <p:nvPr>
            <p:ph type="sldNum" sz="quarter" idx="10"/>
          </p:nvPr>
        </p:nvSpPr>
        <p:spPr/>
        <p:txBody>
          <a:bodyPr/>
          <a:lstStyle/>
          <a:p>
            <a:fld id="{8AD115C9-E24C-4512-AA8B-319BB49F77B5}" type="slidenum">
              <a:rPr lang="en-US" smtClean="0"/>
              <a:t>37</a:t>
            </a:fld>
            <a:endParaRPr lang="en-US"/>
          </a:p>
        </p:txBody>
      </p:sp>
    </p:spTree>
    <p:extLst>
      <p:ext uri="{BB962C8B-B14F-4D97-AF65-F5344CB8AC3E}">
        <p14:creationId xmlns:p14="http://schemas.microsoft.com/office/powerpoint/2010/main" val="2890558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Réponses</a:t>
            </a:r>
            <a:r>
              <a:rPr lang="en-GB" dirty="0"/>
              <a:t> </a:t>
            </a:r>
            <a:r>
              <a:rPr lang="en-GB" dirty="0" err="1"/>
              <a:t>possibles</a:t>
            </a:r>
            <a:r>
              <a:rPr lang="en-GB" dirty="0"/>
              <a:t> : </a:t>
            </a:r>
          </a:p>
          <a:p>
            <a:pPr marL="228600" indent="-228600">
              <a:buAutoNum type="arabicPeriod"/>
            </a:pPr>
            <a:r>
              <a:rPr lang="en-GB" dirty="0"/>
              <a:t>Des questionnaires, des observations, des conversations, </a:t>
            </a:r>
            <a:r>
              <a:rPr lang="en-GB" dirty="0" err="1"/>
              <a:t>établir</a:t>
            </a:r>
            <a:r>
              <a:rPr lang="en-GB" dirty="0"/>
              <a:t> le </a:t>
            </a:r>
            <a:r>
              <a:rPr lang="en-GB" dirty="0" err="1"/>
              <a:t>profil</a:t>
            </a:r>
            <a:r>
              <a:rPr lang="en-GB" dirty="0"/>
              <a:t> de </a:t>
            </a:r>
            <a:r>
              <a:rPr lang="en-GB" dirty="0" err="1"/>
              <a:t>chacun</a:t>
            </a:r>
            <a:endParaRPr lang="en-GB" dirty="0"/>
          </a:p>
          <a:p>
            <a:pPr marL="228600" indent="-228600">
              <a:buAutoNum type="arabicPeriod"/>
            </a:pPr>
            <a:r>
              <a:rPr lang="en-GB" dirty="0" err="1"/>
              <a:t>Rendre</a:t>
            </a:r>
            <a:r>
              <a:rPr lang="en-GB" dirty="0"/>
              <a:t> les séances </a:t>
            </a:r>
            <a:r>
              <a:rPr lang="en-GB" dirty="0" err="1"/>
              <a:t>plaisantes</a:t>
            </a:r>
            <a:r>
              <a:rPr lang="en-GB" dirty="0"/>
              <a:t>, lancer des </a:t>
            </a:r>
            <a:r>
              <a:rPr lang="en-GB" dirty="0" err="1"/>
              <a:t>défis</a:t>
            </a:r>
            <a:r>
              <a:rPr lang="en-GB" dirty="0"/>
              <a:t>, </a:t>
            </a:r>
            <a:r>
              <a:rPr lang="en-GB" dirty="0" err="1"/>
              <a:t>établir</a:t>
            </a:r>
            <a:r>
              <a:rPr lang="en-GB" dirty="0"/>
              <a:t> des buts </a:t>
            </a:r>
            <a:r>
              <a:rPr lang="en-GB" dirty="0" err="1"/>
              <a:t>spécifiques</a:t>
            </a:r>
            <a:r>
              <a:rPr lang="en-GB" dirty="0"/>
              <a:t>, </a:t>
            </a:r>
            <a:r>
              <a:rPr lang="en-GB" dirty="0" err="1"/>
              <a:t>valoriser</a:t>
            </a:r>
            <a:r>
              <a:rPr lang="en-GB" dirty="0"/>
              <a:t>, encourager et faire des </a:t>
            </a:r>
            <a:r>
              <a:rPr lang="en-GB" dirty="0" err="1"/>
              <a:t>commentaires</a:t>
            </a:r>
            <a:r>
              <a:rPr lang="en-GB" dirty="0"/>
              <a:t> </a:t>
            </a:r>
            <a:r>
              <a:rPr lang="en-GB" dirty="0" err="1"/>
              <a:t>positifs</a:t>
            </a:r>
            <a:r>
              <a:rPr lang="en-GB" dirty="0"/>
              <a:t> </a:t>
            </a:r>
          </a:p>
        </p:txBody>
      </p:sp>
      <p:sp>
        <p:nvSpPr>
          <p:cNvPr id="4" name="Slide Number Placeholder 3"/>
          <p:cNvSpPr>
            <a:spLocks noGrp="1"/>
          </p:cNvSpPr>
          <p:nvPr>
            <p:ph type="sldNum" sz="quarter" idx="10"/>
          </p:nvPr>
        </p:nvSpPr>
        <p:spPr/>
        <p:txBody>
          <a:bodyPr/>
          <a:lstStyle/>
          <a:p>
            <a:fld id="{8AD115C9-E24C-4512-AA8B-319BB49F77B5}" type="slidenum">
              <a:rPr lang="en-US" smtClean="0"/>
              <a:t>38</a:t>
            </a:fld>
            <a:endParaRPr lang="en-US"/>
          </a:p>
        </p:txBody>
      </p:sp>
    </p:spTree>
    <p:extLst>
      <p:ext uri="{BB962C8B-B14F-4D97-AF65-F5344CB8AC3E}">
        <p14:creationId xmlns:p14="http://schemas.microsoft.com/office/powerpoint/2010/main" val="3090967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Comparez</a:t>
            </a:r>
            <a:r>
              <a:rPr lang="en-GB" dirty="0"/>
              <a:t> les motivations internes </a:t>
            </a:r>
            <a:r>
              <a:rPr lang="en-GB" dirty="0" err="1"/>
              <a:t>propres</a:t>
            </a:r>
            <a:r>
              <a:rPr lang="en-GB" dirty="0"/>
              <a:t> à </a:t>
            </a:r>
            <a:r>
              <a:rPr lang="en-GB" dirty="0" err="1"/>
              <a:t>chaque</a:t>
            </a:r>
            <a:r>
              <a:rPr lang="en-GB" dirty="0"/>
              <a:t> </a:t>
            </a:r>
            <a:r>
              <a:rPr lang="en-GB" dirty="0" err="1"/>
              <a:t>joueur</a:t>
            </a:r>
            <a:r>
              <a:rPr lang="en-GB" dirty="0"/>
              <a:t> à </a:t>
            </a:r>
            <a:r>
              <a:rPr lang="en-GB" dirty="0" err="1"/>
              <a:t>celles</a:t>
            </a:r>
            <a:r>
              <a:rPr lang="en-GB" dirty="0"/>
              <a:t> qui </a:t>
            </a:r>
            <a:r>
              <a:rPr lang="en-GB" dirty="0" err="1"/>
              <a:t>sont</a:t>
            </a:r>
            <a:r>
              <a:rPr lang="en-GB" dirty="0"/>
              <a:t> </a:t>
            </a:r>
            <a:r>
              <a:rPr lang="en-GB" dirty="0" err="1"/>
              <a:t>externes</a:t>
            </a:r>
            <a:r>
              <a:rPr lang="en-GB" dirty="0"/>
              <a:t>. </a:t>
            </a:r>
          </a:p>
          <a:p>
            <a:r>
              <a:rPr lang="en-GB" dirty="0" err="1"/>
              <a:t>Demandez</a:t>
            </a:r>
            <a:r>
              <a:rPr lang="en-GB" dirty="0"/>
              <a:t> aux stagiaires de </a:t>
            </a:r>
            <a:r>
              <a:rPr lang="en-GB" dirty="0" err="1"/>
              <a:t>vous</a:t>
            </a:r>
            <a:r>
              <a:rPr lang="en-GB" dirty="0"/>
              <a:t> donner des </a:t>
            </a:r>
            <a:r>
              <a:rPr lang="en-GB" dirty="0" err="1"/>
              <a:t>exemples</a:t>
            </a:r>
            <a:r>
              <a:rPr lang="en-GB" dirty="0"/>
              <a:t> de motivations </a:t>
            </a:r>
            <a:r>
              <a:rPr lang="en-GB" dirty="0" err="1"/>
              <a:t>externes</a:t>
            </a:r>
            <a:r>
              <a:rPr lang="en-GB" dirty="0"/>
              <a:t> et </a:t>
            </a:r>
            <a:r>
              <a:rPr lang="en-GB" dirty="0" err="1"/>
              <a:t>pourquoi</a:t>
            </a:r>
            <a:r>
              <a:rPr lang="en-GB" dirty="0"/>
              <a:t> </a:t>
            </a:r>
            <a:r>
              <a:rPr lang="en-GB" dirty="0" err="1"/>
              <a:t>il</a:t>
            </a:r>
            <a:r>
              <a:rPr lang="en-GB" dirty="0"/>
              <a:t> </a:t>
            </a:r>
            <a:r>
              <a:rPr lang="en-GB" dirty="0" err="1"/>
              <a:t>est</a:t>
            </a:r>
            <a:r>
              <a:rPr lang="en-GB" dirty="0"/>
              <a:t> possible </a:t>
            </a:r>
            <a:r>
              <a:rPr lang="en-GB" dirty="0" err="1"/>
              <a:t>qu’elles</a:t>
            </a:r>
            <a:r>
              <a:rPr lang="en-GB" dirty="0"/>
              <a:t> ne </a:t>
            </a:r>
            <a:r>
              <a:rPr lang="en-GB" dirty="0" err="1"/>
              <a:t>soient</a:t>
            </a:r>
            <a:r>
              <a:rPr lang="en-GB" dirty="0"/>
              <a:t> pas </a:t>
            </a:r>
            <a:r>
              <a:rPr lang="en-GB" dirty="0" err="1"/>
              <a:t>probantes</a:t>
            </a:r>
            <a:r>
              <a:rPr lang="en-GB" dirty="0"/>
              <a:t>.</a:t>
            </a:r>
          </a:p>
        </p:txBody>
      </p:sp>
      <p:sp>
        <p:nvSpPr>
          <p:cNvPr id="4" name="Slide Number Placeholder 3"/>
          <p:cNvSpPr>
            <a:spLocks noGrp="1"/>
          </p:cNvSpPr>
          <p:nvPr>
            <p:ph type="sldNum" sz="quarter" idx="10"/>
          </p:nvPr>
        </p:nvSpPr>
        <p:spPr/>
        <p:txBody>
          <a:bodyPr/>
          <a:lstStyle/>
          <a:p>
            <a:fld id="{8AD115C9-E24C-4512-AA8B-319BB49F77B5}" type="slidenum">
              <a:rPr lang="en-US" smtClean="0"/>
              <a:t>39</a:t>
            </a:fld>
            <a:endParaRPr lang="en-US"/>
          </a:p>
        </p:txBody>
      </p:sp>
    </p:spTree>
    <p:extLst>
      <p:ext uri="{BB962C8B-B14F-4D97-AF65-F5344CB8AC3E}">
        <p14:creationId xmlns:p14="http://schemas.microsoft.com/office/powerpoint/2010/main" val="2105564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Lancez</a:t>
            </a:r>
            <a:r>
              <a:rPr lang="en-GB" dirty="0"/>
              <a:t> </a:t>
            </a:r>
            <a:r>
              <a:rPr lang="en-GB" dirty="0" err="1"/>
              <a:t>une</a:t>
            </a:r>
            <a:r>
              <a:rPr lang="en-GB" dirty="0"/>
              <a:t> discussion sur </a:t>
            </a:r>
            <a:r>
              <a:rPr lang="en-GB" dirty="0" err="1"/>
              <a:t>chacun</a:t>
            </a:r>
            <a:r>
              <a:rPr lang="en-GB" dirty="0"/>
              <a:t> de </a:t>
            </a:r>
            <a:r>
              <a:rPr lang="en-GB" dirty="0" err="1"/>
              <a:t>ces</a:t>
            </a:r>
            <a:r>
              <a:rPr lang="en-GB" dirty="0"/>
              <a:t> points, </a:t>
            </a:r>
            <a:r>
              <a:rPr lang="en-GB" dirty="0" err="1"/>
              <a:t>focalisez-vous</a:t>
            </a:r>
            <a:r>
              <a:rPr lang="en-GB" dirty="0"/>
              <a:t> sur le </a:t>
            </a:r>
            <a:r>
              <a:rPr lang="en-GB" dirty="0" err="1"/>
              <a:t>rôle</a:t>
            </a:r>
            <a:r>
              <a:rPr lang="en-GB" dirty="0"/>
              <a:t> de </a:t>
            </a:r>
            <a:r>
              <a:rPr lang="en-GB" dirty="0" err="1"/>
              <a:t>l’entraîneur</a:t>
            </a:r>
            <a:r>
              <a:rPr lang="en-GB" dirty="0"/>
              <a:t> et </a:t>
            </a:r>
            <a:r>
              <a:rPr lang="en-GB" dirty="0" err="1"/>
              <a:t>ce</a:t>
            </a:r>
            <a:r>
              <a:rPr lang="en-GB" dirty="0"/>
              <a:t> </a:t>
            </a:r>
            <a:r>
              <a:rPr lang="en-GB" dirty="0" err="1"/>
              <a:t>qu’il</a:t>
            </a:r>
            <a:r>
              <a:rPr lang="en-GB" dirty="0"/>
              <a:t> </a:t>
            </a:r>
            <a:r>
              <a:rPr lang="en-GB" dirty="0" err="1"/>
              <a:t>peut</a:t>
            </a:r>
            <a:r>
              <a:rPr lang="en-GB" dirty="0"/>
              <a:t> faire pour </a:t>
            </a:r>
            <a:r>
              <a:rPr lang="en-GB" dirty="0" err="1"/>
              <a:t>promouvoir</a:t>
            </a:r>
            <a:r>
              <a:rPr lang="en-GB" dirty="0"/>
              <a:t> </a:t>
            </a:r>
            <a:r>
              <a:rPr lang="en-GB" dirty="0" err="1"/>
              <a:t>chacun</a:t>
            </a:r>
            <a:r>
              <a:rPr lang="en-GB" dirty="0"/>
              <a:t> de </a:t>
            </a:r>
            <a:r>
              <a:rPr lang="en-GB" dirty="0" err="1"/>
              <a:t>ces</a:t>
            </a:r>
            <a:r>
              <a:rPr lang="en-GB" dirty="0"/>
              <a:t> </a:t>
            </a:r>
            <a:r>
              <a:rPr lang="en-GB" dirty="0" err="1"/>
              <a:t>besoins</a:t>
            </a:r>
            <a:r>
              <a:rPr lang="en-GB" dirty="0"/>
              <a:t>. </a:t>
            </a:r>
          </a:p>
        </p:txBody>
      </p:sp>
      <p:sp>
        <p:nvSpPr>
          <p:cNvPr id="4" name="Slide Number Placeholder 3"/>
          <p:cNvSpPr>
            <a:spLocks noGrp="1"/>
          </p:cNvSpPr>
          <p:nvPr>
            <p:ph type="sldNum" sz="quarter" idx="10"/>
          </p:nvPr>
        </p:nvSpPr>
        <p:spPr/>
        <p:txBody>
          <a:bodyPr/>
          <a:lstStyle/>
          <a:p>
            <a:fld id="{8AD115C9-E24C-4512-AA8B-319BB49F77B5}" type="slidenum">
              <a:rPr lang="en-US" smtClean="0"/>
              <a:t>40</a:t>
            </a:fld>
            <a:endParaRPr lang="en-US"/>
          </a:p>
        </p:txBody>
      </p:sp>
    </p:spTree>
    <p:extLst>
      <p:ext uri="{BB962C8B-B14F-4D97-AF65-F5344CB8AC3E}">
        <p14:creationId xmlns:p14="http://schemas.microsoft.com/office/powerpoint/2010/main" val="2092754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65B19-5E0E-4B0A-B9A5-35CCAA8AE7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3A5E35-40EF-4957-AE39-E87EF0A9B5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1B84A9-5B27-4392-AF1C-EE9C7CD4341A}"/>
              </a:ext>
            </a:extLst>
          </p:cNvPr>
          <p:cNvSpPr>
            <a:spLocks noGrp="1"/>
          </p:cNvSpPr>
          <p:nvPr>
            <p:ph type="dt" sz="half" idx="10"/>
          </p:nvPr>
        </p:nvSpPr>
        <p:spPr/>
        <p:txBody>
          <a:bodyPr/>
          <a:lstStyle/>
          <a:p>
            <a:fld id="{483CF4EB-A08E-46BB-868A-98EC87129343}" type="datetimeFigureOut">
              <a:rPr lang="en-GB" smtClean="0"/>
              <a:t>12/04/2021</a:t>
            </a:fld>
            <a:endParaRPr lang="en-GB"/>
          </a:p>
        </p:txBody>
      </p:sp>
      <p:sp>
        <p:nvSpPr>
          <p:cNvPr id="5" name="Footer Placeholder 4">
            <a:extLst>
              <a:ext uri="{FF2B5EF4-FFF2-40B4-BE49-F238E27FC236}">
                <a16:creationId xmlns:a16="http://schemas.microsoft.com/office/drawing/2014/main" id="{772376DF-0CC2-4465-9FA2-4214AD2E09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164929-5FED-412C-A526-4328D088E699}"/>
              </a:ext>
            </a:extLst>
          </p:cNvPr>
          <p:cNvSpPr>
            <a:spLocks noGrp="1"/>
          </p:cNvSpPr>
          <p:nvPr>
            <p:ph type="sldNum" sz="quarter" idx="12"/>
          </p:nvPr>
        </p:nvSpPr>
        <p:spPr/>
        <p:txBody>
          <a:bodyPr/>
          <a:lstStyle/>
          <a:p>
            <a:fld id="{DF1D6254-3F1F-49C2-82C5-4118D58DABB1}" type="slidenum">
              <a:rPr lang="en-GB" smtClean="0"/>
              <a:t>‹#›</a:t>
            </a:fld>
            <a:endParaRPr lang="en-GB"/>
          </a:p>
        </p:txBody>
      </p:sp>
    </p:spTree>
    <p:extLst>
      <p:ext uri="{BB962C8B-B14F-4D97-AF65-F5344CB8AC3E}">
        <p14:creationId xmlns:p14="http://schemas.microsoft.com/office/powerpoint/2010/main" val="4245147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8E4B3-40D7-45A3-8A37-FAF9AB11108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11C5CA-A693-4040-8238-449C9CA417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8B583E-1152-4ADB-96F9-ABB564A517C1}"/>
              </a:ext>
            </a:extLst>
          </p:cNvPr>
          <p:cNvSpPr>
            <a:spLocks noGrp="1"/>
          </p:cNvSpPr>
          <p:nvPr>
            <p:ph type="dt" sz="half" idx="10"/>
          </p:nvPr>
        </p:nvSpPr>
        <p:spPr/>
        <p:txBody>
          <a:bodyPr/>
          <a:lstStyle/>
          <a:p>
            <a:fld id="{483CF4EB-A08E-46BB-868A-98EC87129343}" type="datetimeFigureOut">
              <a:rPr lang="en-GB" smtClean="0"/>
              <a:t>12/04/2021</a:t>
            </a:fld>
            <a:endParaRPr lang="en-GB"/>
          </a:p>
        </p:txBody>
      </p:sp>
      <p:sp>
        <p:nvSpPr>
          <p:cNvPr id="5" name="Footer Placeholder 4">
            <a:extLst>
              <a:ext uri="{FF2B5EF4-FFF2-40B4-BE49-F238E27FC236}">
                <a16:creationId xmlns:a16="http://schemas.microsoft.com/office/drawing/2014/main" id="{BB23ECCB-2A19-412A-A278-B37F3B2556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9D4587-59B2-408A-8403-82EF04530E2F}"/>
              </a:ext>
            </a:extLst>
          </p:cNvPr>
          <p:cNvSpPr>
            <a:spLocks noGrp="1"/>
          </p:cNvSpPr>
          <p:nvPr>
            <p:ph type="sldNum" sz="quarter" idx="12"/>
          </p:nvPr>
        </p:nvSpPr>
        <p:spPr/>
        <p:txBody>
          <a:bodyPr/>
          <a:lstStyle/>
          <a:p>
            <a:fld id="{DF1D6254-3F1F-49C2-82C5-4118D58DABB1}" type="slidenum">
              <a:rPr lang="en-GB" smtClean="0"/>
              <a:t>‹#›</a:t>
            </a:fld>
            <a:endParaRPr lang="en-GB"/>
          </a:p>
        </p:txBody>
      </p:sp>
    </p:spTree>
    <p:extLst>
      <p:ext uri="{BB962C8B-B14F-4D97-AF65-F5344CB8AC3E}">
        <p14:creationId xmlns:p14="http://schemas.microsoft.com/office/powerpoint/2010/main" val="2552432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CD7C24-638C-47B5-9F17-B95B2347A6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A7D8C5-AB94-45A4-A6C2-6CF56C9C41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D95FAB-DFDA-4728-A670-70DF945ECB34}"/>
              </a:ext>
            </a:extLst>
          </p:cNvPr>
          <p:cNvSpPr>
            <a:spLocks noGrp="1"/>
          </p:cNvSpPr>
          <p:nvPr>
            <p:ph type="dt" sz="half" idx="10"/>
          </p:nvPr>
        </p:nvSpPr>
        <p:spPr/>
        <p:txBody>
          <a:bodyPr/>
          <a:lstStyle/>
          <a:p>
            <a:fld id="{483CF4EB-A08E-46BB-868A-98EC87129343}" type="datetimeFigureOut">
              <a:rPr lang="en-GB" smtClean="0"/>
              <a:t>12/04/2021</a:t>
            </a:fld>
            <a:endParaRPr lang="en-GB"/>
          </a:p>
        </p:txBody>
      </p:sp>
      <p:sp>
        <p:nvSpPr>
          <p:cNvPr id="5" name="Footer Placeholder 4">
            <a:extLst>
              <a:ext uri="{FF2B5EF4-FFF2-40B4-BE49-F238E27FC236}">
                <a16:creationId xmlns:a16="http://schemas.microsoft.com/office/drawing/2014/main" id="{96400425-E378-4840-89B3-F2686025F7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74A734-3184-4D12-BF19-F51592E019BA}"/>
              </a:ext>
            </a:extLst>
          </p:cNvPr>
          <p:cNvSpPr>
            <a:spLocks noGrp="1"/>
          </p:cNvSpPr>
          <p:nvPr>
            <p:ph type="sldNum" sz="quarter" idx="12"/>
          </p:nvPr>
        </p:nvSpPr>
        <p:spPr/>
        <p:txBody>
          <a:bodyPr/>
          <a:lstStyle/>
          <a:p>
            <a:fld id="{DF1D6254-3F1F-49C2-82C5-4118D58DABB1}" type="slidenum">
              <a:rPr lang="en-GB" smtClean="0"/>
              <a:t>‹#›</a:t>
            </a:fld>
            <a:endParaRPr lang="en-GB"/>
          </a:p>
        </p:txBody>
      </p:sp>
    </p:spTree>
    <p:extLst>
      <p:ext uri="{BB962C8B-B14F-4D97-AF65-F5344CB8AC3E}">
        <p14:creationId xmlns:p14="http://schemas.microsoft.com/office/powerpoint/2010/main" val="2028840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a:t>Click to edit Master title style</a:t>
            </a:r>
            <a:endParaRPr lang="en-US" dirty="0"/>
          </a:p>
        </p:txBody>
      </p:sp>
      <p:sp>
        <p:nvSpPr>
          <p:cNvPr id="11" name="Content Placeholder 10"/>
          <p:cNvSpPr>
            <a:spLocks noGrp="1"/>
          </p:cNvSpPr>
          <p:nvPr>
            <p:ph sz="quarter" idx="13" hasCustomPrompt="1"/>
          </p:nvPr>
        </p:nvSpPr>
        <p:spPr>
          <a:xfrm>
            <a:off x="812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hasCustomPrompt="1"/>
          </p:nvPr>
        </p:nvSpPr>
        <p:spPr>
          <a:xfrm>
            <a:off x="6400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7053A818-6348-4475-BAE7-F6C994797ABC}" type="datetime1">
              <a:rPr lang="en-US" smtClean="0"/>
              <a:t>4/12/2021</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9116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a:t>Click to edit Master title style</a:t>
            </a:r>
            <a:endParaRPr lang="en-US" dirty="0"/>
          </a:p>
        </p:txBody>
      </p:sp>
      <p:sp>
        <p:nvSpPr>
          <p:cNvPr id="8" name="Content Placeholder 7"/>
          <p:cNvSpPr>
            <a:spLocks noGrp="1"/>
          </p:cNvSpPr>
          <p:nvPr>
            <p:ph sz="quarter" idx="13" hasCustomPrompt="1"/>
          </p:nvPr>
        </p:nvSpPr>
        <p:spPr>
          <a:xfrm>
            <a:off x="812800" y="1600200"/>
            <a:ext cx="10566400" cy="4114800"/>
          </a:xfrm>
        </p:spPr>
        <p:txBody>
          <a:bodyPr/>
          <a:lstStyle>
            <a:lvl1pPr>
              <a:buClr>
                <a:schemeClr val="tx2">
                  <a:lumMod val="50000"/>
                </a:schemeClr>
              </a:buClr>
              <a:defRPr>
                <a:solidFill>
                  <a:schemeClr val="tx2">
                    <a:lumMod val="50000"/>
                  </a:schemeClr>
                </a:solidFill>
              </a:defRPr>
            </a:lvl1pPr>
            <a:lvl2pPr>
              <a:buClr>
                <a:schemeClr val="tx2">
                  <a:lumMod val="50000"/>
                </a:schemeClr>
              </a:buClr>
              <a:defRPr>
                <a:solidFill>
                  <a:schemeClr val="tx2">
                    <a:lumMod val="50000"/>
                  </a:schemeClr>
                </a:solidFill>
              </a:defRPr>
            </a:lvl2pPr>
            <a:lvl3pPr>
              <a:buClr>
                <a:schemeClr val="tx2">
                  <a:lumMod val="50000"/>
                </a:schemeClr>
              </a:buClr>
              <a:defRPr>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288115E5-36AE-48A1-95BC-E25BA6E9E356}" type="datetime1">
              <a:rPr lang="en-US" smtClean="0"/>
              <a:t>4/12/2021</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902786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8F7F-3B69-43F1-872A-0BA6F37448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170D2F-1A72-4FF5-9028-B8EC30E536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C8CC8E-DBB9-4CC1-90DC-AE0830B34528}"/>
              </a:ext>
            </a:extLst>
          </p:cNvPr>
          <p:cNvSpPr>
            <a:spLocks noGrp="1"/>
          </p:cNvSpPr>
          <p:nvPr>
            <p:ph type="dt" sz="half" idx="10"/>
          </p:nvPr>
        </p:nvSpPr>
        <p:spPr/>
        <p:txBody>
          <a:bodyPr/>
          <a:lstStyle/>
          <a:p>
            <a:fld id="{483CF4EB-A08E-46BB-868A-98EC87129343}" type="datetimeFigureOut">
              <a:rPr lang="en-GB" smtClean="0"/>
              <a:t>12/04/2021</a:t>
            </a:fld>
            <a:endParaRPr lang="en-GB"/>
          </a:p>
        </p:txBody>
      </p:sp>
      <p:sp>
        <p:nvSpPr>
          <p:cNvPr id="5" name="Footer Placeholder 4">
            <a:extLst>
              <a:ext uri="{FF2B5EF4-FFF2-40B4-BE49-F238E27FC236}">
                <a16:creationId xmlns:a16="http://schemas.microsoft.com/office/drawing/2014/main" id="{9C4F1DCD-8170-41EF-85A2-B19900276C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042069-BAE2-4476-A560-158EA340EB8D}"/>
              </a:ext>
            </a:extLst>
          </p:cNvPr>
          <p:cNvSpPr>
            <a:spLocks noGrp="1"/>
          </p:cNvSpPr>
          <p:nvPr>
            <p:ph type="sldNum" sz="quarter" idx="12"/>
          </p:nvPr>
        </p:nvSpPr>
        <p:spPr/>
        <p:txBody>
          <a:bodyPr/>
          <a:lstStyle/>
          <a:p>
            <a:fld id="{DF1D6254-3F1F-49C2-82C5-4118D58DABB1}" type="slidenum">
              <a:rPr lang="en-GB" smtClean="0"/>
              <a:t>‹#›</a:t>
            </a:fld>
            <a:endParaRPr lang="en-GB"/>
          </a:p>
        </p:txBody>
      </p:sp>
    </p:spTree>
    <p:extLst>
      <p:ext uri="{BB962C8B-B14F-4D97-AF65-F5344CB8AC3E}">
        <p14:creationId xmlns:p14="http://schemas.microsoft.com/office/powerpoint/2010/main" val="3282081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45AAF-A386-476B-87F6-69CE1F4642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980C4F8-094F-4E76-8129-2129D630F8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EC9F7C-4DE7-4454-9120-24AE298CDA02}"/>
              </a:ext>
            </a:extLst>
          </p:cNvPr>
          <p:cNvSpPr>
            <a:spLocks noGrp="1"/>
          </p:cNvSpPr>
          <p:nvPr>
            <p:ph type="dt" sz="half" idx="10"/>
          </p:nvPr>
        </p:nvSpPr>
        <p:spPr/>
        <p:txBody>
          <a:bodyPr/>
          <a:lstStyle/>
          <a:p>
            <a:fld id="{483CF4EB-A08E-46BB-868A-98EC87129343}" type="datetimeFigureOut">
              <a:rPr lang="en-GB" smtClean="0"/>
              <a:t>12/04/2021</a:t>
            </a:fld>
            <a:endParaRPr lang="en-GB"/>
          </a:p>
        </p:txBody>
      </p:sp>
      <p:sp>
        <p:nvSpPr>
          <p:cNvPr id="5" name="Footer Placeholder 4">
            <a:extLst>
              <a:ext uri="{FF2B5EF4-FFF2-40B4-BE49-F238E27FC236}">
                <a16:creationId xmlns:a16="http://schemas.microsoft.com/office/drawing/2014/main" id="{266225AC-0934-4B94-86B3-BC36A90F6B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942515-9287-431E-9626-A87887FA0A3E}"/>
              </a:ext>
            </a:extLst>
          </p:cNvPr>
          <p:cNvSpPr>
            <a:spLocks noGrp="1"/>
          </p:cNvSpPr>
          <p:nvPr>
            <p:ph type="sldNum" sz="quarter" idx="12"/>
          </p:nvPr>
        </p:nvSpPr>
        <p:spPr/>
        <p:txBody>
          <a:bodyPr/>
          <a:lstStyle/>
          <a:p>
            <a:fld id="{DF1D6254-3F1F-49C2-82C5-4118D58DABB1}" type="slidenum">
              <a:rPr lang="en-GB" smtClean="0"/>
              <a:t>‹#›</a:t>
            </a:fld>
            <a:endParaRPr lang="en-GB"/>
          </a:p>
        </p:txBody>
      </p:sp>
    </p:spTree>
    <p:extLst>
      <p:ext uri="{BB962C8B-B14F-4D97-AF65-F5344CB8AC3E}">
        <p14:creationId xmlns:p14="http://schemas.microsoft.com/office/powerpoint/2010/main" val="178807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B73F-FE8C-435A-8170-445584AA71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B227AC-771B-43ED-9845-744C649D12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1F630D-DB39-47DD-9740-3C5738525A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5D4EDB-3297-4C84-AB44-908D7D0DB697}"/>
              </a:ext>
            </a:extLst>
          </p:cNvPr>
          <p:cNvSpPr>
            <a:spLocks noGrp="1"/>
          </p:cNvSpPr>
          <p:nvPr>
            <p:ph type="dt" sz="half" idx="10"/>
          </p:nvPr>
        </p:nvSpPr>
        <p:spPr/>
        <p:txBody>
          <a:bodyPr/>
          <a:lstStyle/>
          <a:p>
            <a:fld id="{483CF4EB-A08E-46BB-868A-98EC87129343}" type="datetimeFigureOut">
              <a:rPr lang="en-GB" smtClean="0"/>
              <a:t>12/04/2021</a:t>
            </a:fld>
            <a:endParaRPr lang="en-GB"/>
          </a:p>
        </p:txBody>
      </p:sp>
      <p:sp>
        <p:nvSpPr>
          <p:cNvPr id="6" name="Footer Placeholder 5">
            <a:extLst>
              <a:ext uri="{FF2B5EF4-FFF2-40B4-BE49-F238E27FC236}">
                <a16:creationId xmlns:a16="http://schemas.microsoft.com/office/drawing/2014/main" id="{CCE7BFA2-821E-42E0-8F8F-B50F70F2B4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8886D3-6FA4-4BE6-92F0-4C8E11780EEA}"/>
              </a:ext>
            </a:extLst>
          </p:cNvPr>
          <p:cNvSpPr>
            <a:spLocks noGrp="1"/>
          </p:cNvSpPr>
          <p:nvPr>
            <p:ph type="sldNum" sz="quarter" idx="12"/>
          </p:nvPr>
        </p:nvSpPr>
        <p:spPr/>
        <p:txBody>
          <a:bodyPr/>
          <a:lstStyle/>
          <a:p>
            <a:fld id="{DF1D6254-3F1F-49C2-82C5-4118D58DABB1}" type="slidenum">
              <a:rPr lang="en-GB" smtClean="0"/>
              <a:t>‹#›</a:t>
            </a:fld>
            <a:endParaRPr lang="en-GB"/>
          </a:p>
        </p:txBody>
      </p:sp>
    </p:spTree>
    <p:extLst>
      <p:ext uri="{BB962C8B-B14F-4D97-AF65-F5344CB8AC3E}">
        <p14:creationId xmlns:p14="http://schemas.microsoft.com/office/powerpoint/2010/main" val="132933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7316-A362-4FE1-838E-6DC923195FD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9E9D82-8E88-4ED7-8015-54A56302A1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8190BD-055B-4358-A169-C42703FFFE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191758-B0FF-4F85-ABCA-F2331A09A6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837F56-A207-46C1-AB63-275C54B34A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A08F74-734C-4810-8004-FF217509E0EF}"/>
              </a:ext>
            </a:extLst>
          </p:cNvPr>
          <p:cNvSpPr>
            <a:spLocks noGrp="1"/>
          </p:cNvSpPr>
          <p:nvPr>
            <p:ph type="dt" sz="half" idx="10"/>
          </p:nvPr>
        </p:nvSpPr>
        <p:spPr/>
        <p:txBody>
          <a:bodyPr/>
          <a:lstStyle/>
          <a:p>
            <a:fld id="{483CF4EB-A08E-46BB-868A-98EC87129343}" type="datetimeFigureOut">
              <a:rPr lang="en-GB" smtClean="0"/>
              <a:t>12/04/2021</a:t>
            </a:fld>
            <a:endParaRPr lang="en-GB"/>
          </a:p>
        </p:txBody>
      </p:sp>
      <p:sp>
        <p:nvSpPr>
          <p:cNvPr id="8" name="Footer Placeholder 7">
            <a:extLst>
              <a:ext uri="{FF2B5EF4-FFF2-40B4-BE49-F238E27FC236}">
                <a16:creationId xmlns:a16="http://schemas.microsoft.com/office/drawing/2014/main" id="{3B8C78D7-EA46-4848-A220-0CD77D320AA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BA315E-6AF1-45C6-AA0A-1B48F3B62B78}"/>
              </a:ext>
            </a:extLst>
          </p:cNvPr>
          <p:cNvSpPr>
            <a:spLocks noGrp="1"/>
          </p:cNvSpPr>
          <p:nvPr>
            <p:ph type="sldNum" sz="quarter" idx="12"/>
          </p:nvPr>
        </p:nvSpPr>
        <p:spPr/>
        <p:txBody>
          <a:bodyPr/>
          <a:lstStyle/>
          <a:p>
            <a:fld id="{DF1D6254-3F1F-49C2-82C5-4118D58DABB1}" type="slidenum">
              <a:rPr lang="en-GB" smtClean="0"/>
              <a:t>‹#›</a:t>
            </a:fld>
            <a:endParaRPr lang="en-GB"/>
          </a:p>
        </p:txBody>
      </p:sp>
    </p:spTree>
    <p:extLst>
      <p:ext uri="{BB962C8B-B14F-4D97-AF65-F5344CB8AC3E}">
        <p14:creationId xmlns:p14="http://schemas.microsoft.com/office/powerpoint/2010/main" val="217399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E7E13-16C2-4EE7-98A5-66FAAAE9F10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1BEE6D0-D8F6-40C7-A035-A0E6EEDA912E}"/>
              </a:ext>
            </a:extLst>
          </p:cNvPr>
          <p:cNvSpPr>
            <a:spLocks noGrp="1"/>
          </p:cNvSpPr>
          <p:nvPr>
            <p:ph type="dt" sz="half" idx="10"/>
          </p:nvPr>
        </p:nvSpPr>
        <p:spPr/>
        <p:txBody>
          <a:bodyPr/>
          <a:lstStyle/>
          <a:p>
            <a:fld id="{483CF4EB-A08E-46BB-868A-98EC87129343}" type="datetimeFigureOut">
              <a:rPr lang="en-GB" smtClean="0"/>
              <a:t>12/04/2021</a:t>
            </a:fld>
            <a:endParaRPr lang="en-GB"/>
          </a:p>
        </p:txBody>
      </p:sp>
      <p:sp>
        <p:nvSpPr>
          <p:cNvPr id="4" name="Footer Placeholder 3">
            <a:extLst>
              <a:ext uri="{FF2B5EF4-FFF2-40B4-BE49-F238E27FC236}">
                <a16:creationId xmlns:a16="http://schemas.microsoft.com/office/drawing/2014/main" id="{07F905E3-9BBE-4CE0-98AA-08D9BC883F4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B7485B-01B5-4224-ACCE-BF80CD46C240}"/>
              </a:ext>
            </a:extLst>
          </p:cNvPr>
          <p:cNvSpPr>
            <a:spLocks noGrp="1"/>
          </p:cNvSpPr>
          <p:nvPr>
            <p:ph type="sldNum" sz="quarter" idx="12"/>
          </p:nvPr>
        </p:nvSpPr>
        <p:spPr/>
        <p:txBody>
          <a:bodyPr/>
          <a:lstStyle/>
          <a:p>
            <a:fld id="{DF1D6254-3F1F-49C2-82C5-4118D58DABB1}" type="slidenum">
              <a:rPr lang="en-GB" smtClean="0"/>
              <a:t>‹#›</a:t>
            </a:fld>
            <a:endParaRPr lang="en-GB"/>
          </a:p>
        </p:txBody>
      </p:sp>
    </p:spTree>
    <p:extLst>
      <p:ext uri="{BB962C8B-B14F-4D97-AF65-F5344CB8AC3E}">
        <p14:creationId xmlns:p14="http://schemas.microsoft.com/office/powerpoint/2010/main" val="2544802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BB3AE8-E2D4-4171-B76F-270FED934F45}"/>
              </a:ext>
            </a:extLst>
          </p:cNvPr>
          <p:cNvSpPr>
            <a:spLocks noGrp="1"/>
          </p:cNvSpPr>
          <p:nvPr>
            <p:ph type="dt" sz="half" idx="10"/>
          </p:nvPr>
        </p:nvSpPr>
        <p:spPr/>
        <p:txBody>
          <a:bodyPr/>
          <a:lstStyle/>
          <a:p>
            <a:fld id="{483CF4EB-A08E-46BB-868A-98EC87129343}" type="datetimeFigureOut">
              <a:rPr lang="en-GB" smtClean="0"/>
              <a:t>12/04/2021</a:t>
            </a:fld>
            <a:endParaRPr lang="en-GB"/>
          </a:p>
        </p:txBody>
      </p:sp>
      <p:sp>
        <p:nvSpPr>
          <p:cNvPr id="3" name="Footer Placeholder 2">
            <a:extLst>
              <a:ext uri="{FF2B5EF4-FFF2-40B4-BE49-F238E27FC236}">
                <a16:creationId xmlns:a16="http://schemas.microsoft.com/office/drawing/2014/main" id="{C9621BBD-8945-477F-99E7-6C42AD68F1A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777EAA-DB98-4AE4-907A-F816A3694501}"/>
              </a:ext>
            </a:extLst>
          </p:cNvPr>
          <p:cNvSpPr>
            <a:spLocks noGrp="1"/>
          </p:cNvSpPr>
          <p:nvPr>
            <p:ph type="sldNum" sz="quarter" idx="12"/>
          </p:nvPr>
        </p:nvSpPr>
        <p:spPr/>
        <p:txBody>
          <a:bodyPr/>
          <a:lstStyle/>
          <a:p>
            <a:fld id="{DF1D6254-3F1F-49C2-82C5-4118D58DABB1}" type="slidenum">
              <a:rPr lang="en-GB" smtClean="0"/>
              <a:t>‹#›</a:t>
            </a:fld>
            <a:endParaRPr lang="en-GB"/>
          </a:p>
        </p:txBody>
      </p:sp>
    </p:spTree>
    <p:extLst>
      <p:ext uri="{BB962C8B-B14F-4D97-AF65-F5344CB8AC3E}">
        <p14:creationId xmlns:p14="http://schemas.microsoft.com/office/powerpoint/2010/main" val="363245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32D96-BA40-4E77-9ACB-99C441B9E4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54E6AAA-E466-45D7-9014-2056ADC114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06F0CD-6B0E-4561-8E2B-FADE6CFBFA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8AA0EF-D8EE-47B0-BEB1-C57027EE1FB9}"/>
              </a:ext>
            </a:extLst>
          </p:cNvPr>
          <p:cNvSpPr>
            <a:spLocks noGrp="1"/>
          </p:cNvSpPr>
          <p:nvPr>
            <p:ph type="dt" sz="half" idx="10"/>
          </p:nvPr>
        </p:nvSpPr>
        <p:spPr/>
        <p:txBody>
          <a:bodyPr/>
          <a:lstStyle/>
          <a:p>
            <a:fld id="{483CF4EB-A08E-46BB-868A-98EC87129343}" type="datetimeFigureOut">
              <a:rPr lang="en-GB" smtClean="0"/>
              <a:t>12/04/2021</a:t>
            </a:fld>
            <a:endParaRPr lang="en-GB"/>
          </a:p>
        </p:txBody>
      </p:sp>
      <p:sp>
        <p:nvSpPr>
          <p:cNvPr id="6" name="Footer Placeholder 5">
            <a:extLst>
              <a:ext uri="{FF2B5EF4-FFF2-40B4-BE49-F238E27FC236}">
                <a16:creationId xmlns:a16="http://schemas.microsoft.com/office/drawing/2014/main" id="{3C09A433-A00C-4801-801E-625BEF22F5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401FAA-62D7-4C54-B410-0696ADBEF9F1}"/>
              </a:ext>
            </a:extLst>
          </p:cNvPr>
          <p:cNvSpPr>
            <a:spLocks noGrp="1"/>
          </p:cNvSpPr>
          <p:nvPr>
            <p:ph type="sldNum" sz="quarter" idx="12"/>
          </p:nvPr>
        </p:nvSpPr>
        <p:spPr/>
        <p:txBody>
          <a:bodyPr/>
          <a:lstStyle/>
          <a:p>
            <a:fld id="{DF1D6254-3F1F-49C2-82C5-4118D58DABB1}" type="slidenum">
              <a:rPr lang="en-GB" smtClean="0"/>
              <a:t>‹#›</a:t>
            </a:fld>
            <a:endParaRPr lang="en-GB"/>
          </a:p>
        </p:txBody>
      </p:sp>
    </p:spTree>
    <p:extLst>
      <p:ext uri="{BB962C8B-B14F-4D97-AF65-F5344CB8AC3E}">
        <p14:creationId xmlns:p14="http://schemas.microsoft.com/office/powerpoint/2010/main" val="267321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51DF-E5C3-4EB8-99CD-AD06F5C6E1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958B59-CA7C-46BD-8AFA-D141DE32C2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0D97BF2-70A2-44DD-BCCC-7797D48742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D070CE-0575-4FF2-952C-6F5EF65CE28A}"/>
              </a:ext>
            </a:extLst>
          </p:cNvPr>
          <p:cNvSpPr>
            <a:spLocks noGrp="1"/>
          </p:cNvSpPr>
          <p:nvPr>
            <p:ph type="dt" sz="half" idx="10"/>
          </p:nvPr>
        </p:nvSpPr>
        <p:spPr/>
        <p:txBody>
          <a:bodyPr/>
          <a:lstStyle/>
          <a:p>
            <a:fld id="{483CF4EB-A08E-46BB-868A-98EC87129343}" type="datetimeFigureOut">
              <a:rPr lang="en-GB" smtClean="0"/>
              <a:t>12/04/2021</a:t>
            </a:fld>
            <a:endParaRPr lang="en-GB"/>
          </a:p>
        </p:txBody>
      </p:sp>
      <p:sp>
        <p:nvSpPr>
          <p:cNvPr id="6" name="Footer Placeholder 5">
            <a:extLst>
              <a:ext uri="{FF2B5EF4-FFF2-40B4-BE49-F238E27FC236}">
                <a16:creationId xmlns:a16="http://schemas.microsoft.com/office/drawing/2014/main" id="{8E8C6E4B-3298-4C11-B915-000FD605CB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B3A9ED-13D8-4762-97DA-F4D7EECA0AA9}"/>
              </a:ext>
            </a:extLst>
          </p:cNvPr>
          <p:cNvSpPr>
            <a:spLocks noGrp="1"/>
          </p:cNvSpPr>
          <p:nvPr>
            <p:ph type="sldNum" sz="quarter" idx="12"/>
          </p:nvPr>
        </p:nvSpPr>
        <p:spPr/>
        <p:txBody>
          <a:bodyPr/>
          <a:lstStyle/>
          <a:p>
            <a:fld id="{DF1D6254-3F1F-49C2-82C5-4118D58DABB1}" type="slidenum">
              <a:rPr lang="en-GB" smtClean="0"/>
              <a:t>‹#›</a:t>
            </a:fld>
            <a:endParaRPr lang="en-GB"/>
          </a:p>
        </p:txBody>
      </p:sp>
    </p:spTree>
    <p:extLst>
      <p:ext uri="{BB962C8B-B14F-4D97-AF65-F5344CB8AC3E}">
        <p14:creationId xmlns:p14="http://schemas.microsoft.com/office/powerpoint/2010/main" val="193090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ECE4FD-4A25-412A-AF55-8A7E9224CB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ADD516-B2B7-4213-BD82-65BABD57E4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74EB6F-0A05-4257-9E2E-63C559AD31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CF4EB-A08E-46BB-868A-98EC87129343}" type="datetimeFigureOut">
              <a:rPr lang="en-GB" smtClean="0"/>
              <a:t>12/04/2021</a:t>
            </a:fld>
            <a:endParaRPr lang="en-GB"/>
          </a:p>
        </p:txBody>
      </p:sp>
      <p:sp>
        <p:nvSpPr>
          <p:cNvPr id="5" name="Footer Placeholder 4">
            <a:extLst>
              <a:ext uri="{FF2B5EF4-FFF2-40B4-BE49-F238E27FC236}">
                <a16:creationId xmlns:a16="http://schemas.microsoft.com/office/drawing/2014/main" id="{5FC0828E-A6E6-4838-A6AE-5D64BBE83E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9F72954-AA49-47FC-A00F-46B6C1F6B0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D6254-3F1F-49C2-82C5-4118D58DABB1}" type="slidenum">
              <a:rPr lang="en-GB" smtClean="0"/>
              <a:t>‹#›</a:t>
            </a:fld>
            <a:endParaRPr lang="en-GB"/>
          </a:p>
        </p:txBody>
      </p:sp>
    </p:spTree>
    <p:extLst>
      <p:ext uri="{BB962C8B-B14F-4D97-AF65-F5344CB8AC3E}">
        <p14:creationId xmlns:p14="http://schemas.microsoft.com/office/powerpoint/2010/main" val="633931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0" y="249378"/>
            <a:ext cx="12192000" cy="1015663"/>
          </a:xfrm>
          <a:prstGeom prst="rect">
            <a:avLst/>
          </a:prstGeom>
          <a:noFill/>
          <a:ln>
            <a:noFill/>
          </a:ln>
        </p:spPr>
        <p:txBody>
          <a:bodyPr wrap="square" rtlCol="0" anchor="ctr" anchorCtr="1">
            <a:spAutoFit/>
          </a:bodyPr>
          <a:lstStyle/>
          <a:p>
            <a:pPr lvl="0" algn="ctr" eaLnBrk="0" fontAlgn="base" hangingPunct="0">
              <a:spcBef>
                <a:spcPct val="0"/>
              </a:spcBef>
              <a:spcAft>
                <a:spcPct val="0"/>
              </a:spcAft>
            </a:pPr>
            <a:r>
              <a:rPr lang="en-US" altLang="en-US" sz="6000" b="1" dirty="0">
                <a:solidFill>
                  <a:prstClr val="black"/>
                </a:solidFill>
                <a:latin typeface="Calibri" panose="020F0502020204030204" pitchFamily="34" charset="0"/>
                <a:cs typeface="Calibri" panose="020F0502020204030204" pitchFamily="34" charset="0"/>
              </a:rPr>
              <a:t>Formation </a:t>
            </a:r>
            <a:r>
              <a:rPr lang="en-US" altLang="en-US" sz="6000" b="1" dirty="0" err="1">
                <a:solidFill>
                  <a:prstClr val="black"/>
                </a:solidFill>
                <a:latin typeface="Calibri" panose="020F0502020204030204" pitchFamily="34" charset="0"/>
                <a:cs typeface="Calibri" panose="020F0502020204030204" pitchFamily="34" charset="0"/>
              </a:rPr>
              <a:t>d’entraîneur</a:t>
            </a:r>
            <a:r>
              <a:rPr lang="en-US" altLang="en-US" sz="6000" b="1" dirty="0">
                <a:solidFill>
                  <a:prstClr val="black"/>
                </a:solidFill>
                <a:latin typeface="Calibri" panose="020F0502020204030204" pitchFamily="34" charset="0"/>
                <a:cs typeface="Calibri" panose="020F0502020204030204" pitchFamily="34" charset="0"/>
              </a:rPr>
              <a:t> - </a:t>
            </a:r>
            <a:r>
              <a:rPr lang="en-US" altLang="en-US" sz="6000" b="1" dirty="0" err="1">
                <a:solidFill>
                  <a:prstClr val="black"/>
                </a:solidFill>
                <a:latin typeface="Calibri" panose="020F0502020204030204" pitchFamily="34" charset="0"/>
                <a:cs typeface="Calibri" panose="020F0502020204030204" pitchFamily="34" charset="0"/>
              </a:rPr>
              <a:t>Niveau</a:t>
            </a:r>
            <a:r>
              <a:rPr lang="en-US" altLang="en-US" sz="6000" b="1" dirty="0">
                <a:solidFill>
                  <a:prstClr val="black"/>
                </a:solidFill>
                <a:latin typeface="Calibri" panose="020F0502020204030204" pitchFamily="34" charset="0"/>
                <a:cs typeface="Calibri" panose="020F0502020204030204" pitchFamily="34" charset="0"/>
              </a:rPr>
              <a:t> 1</a:t>
            </a:r>
            <a:endParaRPr lang="en-AU" altLang="en-US" sz="6000" b="1"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8BA7223-8DFC-4573-BCDB-44EA27DD4F33}"/>
              </a:ext>
            </a:extLst>
          </p:cNvPr>
          <p:cNvSpPr txBox="1"/>
          <p:nvPr/>
        </p:nvSpPr>
        <p:spPr>
          <a:xfrm>
            <a:off x="-1" y="1782396"/>
            <a:ext cx="12191999" cy="3293209"/>
          </a:xfrm>
          <a:prstGeom prst="rect">
            <a:avLst/>
          </a:prstGeom>
          <a:noFill/>
          <a:ln>
            <a:noFill/>
          </a:ln>
        </p:spPr>
        <p:txBody>
          <a:bodyPr wrap="square" rtlCol="0" anchor="ctr" anchorCtr="1">
            <a:spAutoFit/>
          </a:bodyPr>
          <a:lstStyle/>
          <a:p>
            <a:pPr algn="ctr">
              <a:defRPr/>
            </a:pPr>
            <a:endParaRPr lang="en-US" sz="4000" b="1" dirty="0">
              <a:solidFill>
                <a:srgbClr val="0070C0"/>
              </a:solidFill>
              <a:latin typeface="Calibri" panose="020F0502020204030204" pitchFamily="34" charset="0"/>
              <a:cs typeface="Calibri" panose="020F0502020204030204" pitchFamily="34" charset="0"/>
            </a:endParaRPr>
          </a:p>
          <a:p>
            <a:pPr algn="ctr">
              <a:defRPr/>
            </a:pPr>
            <a:endParaRPr lang="en-US" sz="4000" b="1" dirty="0">
              <a:solidFill>
                <a:srgbClr val="0070C0"/>
              </a:solidFill>
              <a:latin typeface="Calibri" panose="020F0502020204030204" pitchFamily="34" charset="0"/>
              <a:cs typeface="Calibri" panose="020F0502020204030204" pitchFamily="34" charset="0"/>
            </a:endParaRPr>
          </a:p>
          <a:p>
            <a:pPr algn="ctr">
              <a:defRPr/>
            </a:pPr>
            <a:r>
              <a:rPr lang="en-US" sz="5400" b="1" dirty="0">
                <a:solidFill>
                  <a:srgbClr val="0070C0"/>
                </a:solidFill>
                <a:latin typeface="Calibri" panose="020F0502020204030204" pitchFamily="34" charset="0"/>
                <a:cs typeface="Calibri" panose="020F0502020204030204" pitchFamily="34" charset="0"/>
              </a:rPr>
              <a:t>Module 1</a:t>
            </a:r>
          </a:p>
          <a:p>
            <a:pPr algn="ctr">
              <a:defRPr/>
            </a:pPr>
            <a:endParaRPr lang="en-US" sz="2000" b="1" dirty="0">
              <a:solidFill>
                <a:srgbClr val="0070C0"/>
              </a:solidFill>
              <a:latin typeface="Calibri" panose="020F0502020204030204" pitchFamily="34" charset="0"/>
              <a:cs typeface="Calibri" panose="020F0502020204030204" pitchFamily="34" charset="0"/>
            </a:endParaRPr>
          </a:p>
          <a:p>
            <a:pPr lvl="0" algn="ctr">
              <a:defRPr/>
            </a:pPr>
            <a:r>
              <a:rPr lang="en-US" sz="5400" b="1" dirty="0" err="1">
                <a:latin typeface="Calibri" panose="020F0502020204030204" pitchFamily="34" charset="0"/>
                <a:cs typeface="Calibri" panose="020F0502020204030204" pitchFamily="34" charset="0"/>
              </a:rPr>
              <a:t>Rôle</a:t>
            </a:r>
            <a:r>
              <a:rPr lang="en-US" sz="5400" b="1" dirty="0">
                <a:latin typeface="Calibri" panose="020F0502020204030204" pitchFamily="34" charset="0"/>
                <a:cs typeface="Calibri" panose="020F0502020204030204" pitchFamily="34" charset="0"/>
              </a:rPr>
              <a:t> </a:t>
            </a:r>
            <a:r>
              <a:rPr lang="en-US" sz="4400" b="1" dirty="0">
                <a:latin typeface="Calibri" panose="020F0502020204030204" pitchFamily="34" charset="0"/>
                <a:cs typeface="Calibri" panose="020F0502020204030204" pitchFamily="34" charset="0"/>
              </a:rPr>
              <a:t>&amp;</a:t>
            </a:r>
            <a:r>
              <a:rPr lang="en-US" sz="5400" b="1" dirty="0">
                <a:latin typeface="Calibri" panose="020F0502020204030204" pitchFamily="34" charset="0"/>
                <a:cs typeface="Calibri" panose="020F0502020204030204" pitchFamily="34" charset="0"/>
              </a:rPr>
              <a:t> </a:t>
            </a:r>
            <a:r>
              <a:rPr lang="en-US" sz="5400" b="1" dirty="0" err="1">
                <a:latin typeface="Calibri" panose="020F0502020204030204" pitchFamily="34" charset="0"/>
                <a:cs typeface="Calibri" panose="020F0502020204030204" pitchFamily="34" charset="0"/>
              </a:rPr>
              <a:t>responsabilités</a:t>
            </a:r>
            <a:r>
              <a:rPr lang="en-US" sz="5400" b="1" dirty="0">
                <a:latin typeface="Calibri" panose="020F0502020204030204" pitchFamily="34" charset="0"/>
                <a:cs typeface="Calibri" panose="020F0502020204030204" pitchFamily="34" charset="0"/>
              </a:rPr>
              <a:t> de </a:t>
            </a:r>
            <a:r>
              <a:rPr lang="en-US" sz="5400" b="1" dirty="0" err="1">
                <a:latin typeface="Calibri" panose="020F0502020204030204" pitchFamily="34" charset="0"/>
                <a:cs typeface="Calibri" panose="020F0502020204030204" pitchFamily="34" charset="0"/>
              </a:rPr>
              <a:t>l’entraîneur</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AU"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5F2319D-3C5E-44AE-9655-F98722EE07C4}"/>
              </a:ext>
            </a:extLst>
          </p:cNvPr>
          <p:cNvSpPr txBox="1"/>
          <p:nvPr/>
        </p:nvSpPr>
        <p:spPr>
          <a:xfrm>
            <a:off x="7904871" y="5219210"/>
            <a:ext cx="4515729" cy="1754326"/>
          </a:xfrm>
          <a:prstGeom prst="rect">
            <a:avLst/>
          </a:prstGeom>
          <a:noFill/>
        </p:spPr>
        <p:txBody>
          <a:bodyPr wrap="square" rtlCol="0">
            <a:spAutoFit/>
          </a:bodyPr>
          <a:lstStyle/>
          <a:p>
            <a:pPr>
              <a:defRPr/>
            </a:pPr>
            <a:r>
              <a:rPr lang="en-US" altLang="en-US" b="1" dirty="0">
                <a:solidFill>
                  <a:srgbClr val="000000"/>
                </a:solidFill>
                <a:latin typeface="Calibri" panose="020F0502020204030204" pitchFamily="34" charset="0"/>
                <a:cs typeface="Calibri" panose="020F0502020204030204" pitchFamily="34" charset="0"/>
              </a:rPr>
              <a:t>Module </a:t>
            </a:r>
            <a:r>
              <a:rPr lang="en-US" altLang="en-US" b="1" dirty="0" err="1">
                <a:solidFill>
                  <a:srgbClr val="000000"/>
                </a:solidFill>
                <a:latin typeface="Calibri" panose="020F0502020204030204" pitchFamily="34" charset="0"/>
                <a:cs typeface="Calibri" panose="020F0502020204030204" pitchFamily="34" charset="0"/>
              </a:rPr>
              <a:t>conçu</a:t>
            </a:r>
            <a:r>
              <a:rPr lang="en-US" altLang="en-US" b="1" dirty="0">
                <a:solidFill>
                  <a:srgbClr val="000000"/>
                </a:solidFill>
                <a:latin typeface="Calibri" panose="020F0502020204030204" pitchFamily="34" charset="0"/>
                <a:cs typeface="Calibri" panose="020F0502020204030204" pitchFamily="34" charset="0"/>
              </a:rPr>
              <a:t> pour </a:t>
            </a:r>
            <a:r>
              <a:rPr lang="en-US" altLang="en-US" b="1" dirty="0" err="1">
                <a:solidFill>
                  <a:srgbClr val="000000"/>
                </a:solidFill>
                <a:latin typeface="Calibri" panose="020F0502020204030204" pitchFamily="34" charset="0"/>
                <a:cs typeface="Calibri" panose="020F0502020204030204" pitchFamily="34" charset="0"/>
              </a:rPr>
              <a:t>l’IRL</a:t>
            </a:r>
            <a:r>
              <a:rPr lang="en-US" altLang="en-US" b="1" dirty="0">
                <a:solidFill>
                  <a:srgbClr val="000000"/>
                </a:solidFill>
                <a:latin typeface="Calibri" panose="020F0502020204030204" pitchFamily="34" charset="0"/>
                <a:cs typeface="Calibri" panose="020F0502020204030204" pitchFamily="34" charset="0"/>
              </a:rPr>
              <a:t>. A </a:t>
            </a:r>
            <a:r>
              <a:rPr lang="en-US" altLang="en-US" b="1" dirty="0" err="1">
                <a:solidFill>
                  <a:srgbClr val="000000"/>
                </a:solidFill>
                <a:latin typeface="Calibri" panose="020F0502020204030204" pitchFamily="34" charset="0"/>
                <a:cs typeface="Calibri" panose="020F0502020204030204" pitchFamily="34" charset="0"/>
              </a:rPr>
              <a:t>utiliser</a:t>
            </a:r>
            <a:r>
              <a:rPr lang="en-US" altLang="en-US" b="1" dirty="0">
                <a:solidFill>
                  <a:srgbClr val="000000"/>
                </a:solidFill>
                <a:latin typeface="Calibri" panose="020F0502020204030204" pitchFamily="34" charset="0"/>
                <a:cs typeface="Calibri" panose="020F0502020204030204" pitchFamily="34" charset="0"/>
              </a:rPr>
              <a:t> avec </a:t>
            </a:r>
            <a:r>
              <a:rPr lang="en-US" altLang="en-US" b="1" dirty="0" err="1">
                <a:solidFill>
                  <a:srgbClr val="000000"/>
                </a:solidFill>
                <a:latin typeface="Calibri" panose="020F0502020204030204" pitchFamily="34" charset="0"/>
                <a:cs typeface="Calibri" panose="020F0502020204030204" pitchFamily="34" charset="0"/>
              </a:rPr>
              <a:t>sa</a:t>
            </a:r>
            <a:r>
              <a:rPr lang="en-US" altLang="en-US" b="1" dirty="0">
                <a:solidFill>
                  <a:srgbClr val="000000"/>
                </a:solidFill>
                <a:latin typeface="Calibri" panose="020F0502020204030204" pitchFamily="34" charset="0"/>
                <a:cs typeface="Calibri" panose="020F0502020204030204" pitchFamily="34" charset="0"/>
              </a:rPr>
              <a:t> permission et sous </a:t>
            </a:r>
            <a:r>
              <a:rPr lang="en-US" altLang="en-US" b="1" dirty="0" err="1">
                <a:solidFill>
                  <a:srgbClr val="000000"/>
                </a:solidFill>
                <a:latin typeface="Calibri" panose="020F0502020204030204" pitchFamily="34" charset="0"/>
                <a:cs typeface="Calibri" panose="020F0502020204030204" pitchFamily="34" charset="0"/>
              </a:rPr>
              <a:t>sa</a:t>
            </a:r>
            <a:r>
              <a:rPr lang="en-US" altLang="en-US" b="1" dirty="0">
                <a:solidFill>
                  <a:srgbClr val="000000"/>
                </a:solidFill>
                <a:latin typeface="Calibri" panose="020F0502020204030204" pitchFamily="34" charset="0"/>
                <a:cs typeface="Calibri" panose="020F0502020204030204" pitchFamily="34" charset="0"/>
              </a:rPr>
              <a:t> direction par des </a:t>
            </a:r>
            <a:r>
              <a:rPr lang="en-US" altLang="en-US" b="1" dirty="0" err="1">
                <a:solidFill>
                  <a:srgbClr val="000000"/>
                </a:solidFill>
                <a:latin typeface="Calibri" panose="020F0502020204030204" pitchFamily="34" charset="0"/>
                <a:cs typeface="Calibri" panose="020F0502020204030204" pitchFamily="34" charset="0"/>
              </a:rPr>
              <a:t>formateurs</a:t>
            </a:r>
            <a:r>
              <a:rPr lang="en-US" altLang="en-US" b="1" dirty="0">
                <a:solidFill>
                  <a:srgbClr val="000000"/>
                </a:solidFill>
                <a:latin typeface="Calibri" panose="020F0502020204030204" pitchFamily="34" charset="0"/>
                <a:cs typeface="Calibri" panose="020F0502020204030204" pitchFamily="34" charset="0"/>
              </a:rPr>
              <a:t> </a:t>
            </a:r>
            <a:r>
              <a:rPr lang="en-US" altLang="en-US" b="1" dirty="0" err="1">
                <a:solidFill>
                  <a:srgbClr val="000000"/>
                </a:solidFill>
                <a:latin typeface="Calibri" panose="020F0502020204030204" pitchFamily="34" charset="0"/>
                <a:cs typeface="Calibri" panose="020F0502020204030204" pitchFamily="34" charset="0"/>
              </a:rPr>
              <a:t>accrédités</a:t>
            </a:r>
            <a:r>
              <a:rPr lang="en-US" altLang="en-US" b="1" dirty="0">
                <a:solidFill>
                  <a:srgbClr val="000000"/>
                </a:solidFill>
                <a:latin typeface="Calibri" panose="020F0502020204030204" pitchFamily="34" charset="0"/>
                <a:cs typeface="Calibri" panose="020F0502020204030204" pitchFamily="34" charset="0"/>
              </a:rPr>
              <a:t> de la Fédération </a:t>
            </a:r>
            <a:r>
              <a:rPr lang="en-US" altLang="en-US" b="1" dirty="0" err="1">
                <a:solidFill>
                  <a:srgbClr val="000000"/>
                </a:solidFill>
                <a:latin typeface="Calibri" panose="020F0502020204030204" pitchFamily="34" charset="0"/>
                <a:cs typeface="Calibri" panose="020F0502020204030204" pitchFamily="34" charset="0"/>
              </a:rPr>
              <a:t>Européenne</a:t>
            </a:r>
            <a:r>
              <a:rPr lang="en-US" altLang="en-US" b="1" dirty="0">
                <a:solidFill>
                  <a:srgbClr val="000000"/>
                </a:solidFill>
                <a:latin typeface="Calibri" panose="020F0502020204030204" pitchFamily="34" charset="0"/>
                <a:cs typeface="Calibri" panose="020F0502020204030204" pitchFamily="34" charset="0"/>
              </a:rPr>
              <a:t> &amp; de la Fédération </a:t>
            </a:r>
            <a:r>
              <a:rPr lang="en-US" altLang="en-US" b="1" dirty="0" err="1">
                <a:solidFill>
                  <a:srgbClr val="000000"/>
                </a:solidFill>
                <a:latin typeface="Calibri" panose="020F0502020204030204" pitchFamily="34" charset="0"/>
                <a:cs typeface="Calibri" panose="020F0502020204030204" pitchFamily="34" charset="0"/>
              </a:rPr>
              <a:t>d’Asie-Pacifique</a:t>
            </a:r>
            <a:r>
              <a:rPr lang="en-US" altLang="en-US" b="1" dirty="0">
                <a:solidFill>
                  <a:srgbClr val="000000"/>
                </a:solidFill>
                <a:latin typeface="Calibri" panose="020F0502020204030204" pitchFamily="34" charset="0"/>
                <a:cs typeface="Calibri" panose="020F0502020204030204" pitchFamily="34" charset="0"/>
              </a:rPr>
              <a:t> de rugby à XIII.</a:t>
            </a:r>
            <a:endParaRPr lang="en-AU" altLang="en-US"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alt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49B554B-6D09-3C48-B657-BD16D9A459B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17085" y="1638790"/>
            <a:ext cx="7157825" cy="1081627"/>
          </a:xfrm>
          <a:prstGeom prst="rect">
            <a:avLst/>
          </a:prstGeom>
        </p:spPr>
      </p:pic>
    </p:spTree>
    <p:extLst>
      <p:ext uri="{BB962C8B-B14F-4D97-AF65-F5344CB8AC3E}">
        <p14:creationId xmlns:p14="http://schemas.microsoft.com/office/powerpoint/2010/main" val="125104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424206" y="824235"/>
            <a:ext cx="11186769" cy="5509200"/>
          </a:xfrm>
          <a:prstGeom prst="rect">
            <a:avLst/>
          </a:prstGeom>
          <a:noFill/>
          <a:ln>
            <a:noFill/>
          </a:ln>
        </p:spPr>
        <p:txBody>
          <a:bodyPr wrap="square" rtlCol="0" anchor="ctr" anchorCtr="1">
            <a:spAutoFit/>
          </a:bodyPr>
          <a:lstStyle/>
          <a:p>
            <a:pPr marL="342900" indent="-342900">
              <a:buClr>
                <a:schemeClr val="tx1"/>
              </a:buClr>
              <a:buSzPct val="60000"/>
              <a:buFont typeface="Wingdings" panose="05000000000000000000" pitchFamily="2" charset="2"/>
              <a:buChar char="§"/>
              <a:defRPr/>
            </a:pPr>
            <a:r>
              <a:rPr lang="en-AU" altLang="en-US" sz="3200" dirty="0" err="1">
                <a:latin typeface="Calibri" panose="020F0502020204030204" pitchFamily="34" charset="0"/>
                <a:cs typeface="Calibri" panose="020F0502020204030204" pitchFamily="34" charset="0"/>
              </a:rPr>
              <a:t>Savez-vous</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qu’il</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incombe</a:t>
            </a:r>
            <a:r>
              <a:rPr lang="en-AU" altLang="en-US" sz="3200" dirty="0">
                <a:latin typeface="Calibri" panose="020F0502020204030204" pitchFamily="34" charset="0"/>
                <a:cs typeface="Calibri" panose="020F0502020204030204" pitchFamily="34" charset="0"/>
              </a:rPr>
              <a:t> à </a:t>
            </a:r>
            <a:r>
              <a:rPr lang="en-AU" altLang="en-US" sz="3200" dirty="0" err="1">
                <a:latin typeface="Calibri" panose="020F0502020204030204" pitchFamily="34" charset="0"/>
                <a:cs typeface="Calibri" panose="020F0502020204030204" pitchFamily="34" charset="0"/>
              </a:rPr>
              <a:t>l’entraîneur</a:t>
            </a:r>
            <a:r>
              <a:rPr lang="en-AU" altLang="en-US" sz="3200" dirty="0">
                <a:latin typeface="Calibri" panose="020F0502020204030204" pitchFamily="34" charset="0"/>
                <a:cs typeface="Calibri" panose="020F0502020204030204" pitchFamily="34" charset="0"/>
              </a:rPr>
              <a:t> de </a:t>
            </a:r>
            <a:r>
              <a:rPr lang="en-AU" altLang="en-US" sz="3200" dirty="0" err="1">
                <a:latin typeface="Calibri" panose="020F0502020204030204" pitchFamily="34" charset="0"/>
                <a:cs typeface="Calibri" panose="020F0502020204030204" pitchFamily="34" charset="0"/>
              </a:rPr>
              <a:t>s’assurer</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qu’il</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respecte</a:t>
            </a:r>
            <a:r>
              <a:rPr lang="en-AU" altLang="en-US" sz="3200" dirty="0">
                <a:latin typeface="Calibri" panose="020F0502020204030204" pitchFamily="34" charset="0"/>
                <a:cs typeface="Calibri" panose="020F0502020204030204" pitchFamily="34" charset="0"/>
              </a:rPr>
              <a:t> la </a:t>
            </a:r>
            <a:r>
              <a:rPr lang="en-AU" altLang="en-US" sz="3200" dirty="0" err="1">
                <a:latin typeface="Calibri" panose="020F0502020204030204" pitchFamily="34" charset="0"/>
                <a:cs typeface="Calibri" panose="020F0502020204030204" pitchFamily="34" charset="0"/>
              </a:rPr>
              <a:t>législation</a:t>
            </a:r>
            <a:r>
              <a:rPr lang="en-AU" altLang="en-US" sz="3200" dirty="0">
                <a:latin typeface="Calibri" panose="020F0502020204030204" pitchFamily="34" charset="0"/>
                <a:cs typeface="Calibri" panose="020F0502020204030204" pitchFamily="34" charset="0"/>
              </a:rPr>
              <a:t> de son pays </a:t>
            </a:r>
            <a:r>
              <a:rPr lang="en-AU" altLang="en-US" sz="3200" dirty="0" err="1">
                <a:latin typeface="Calibri" panose="020F0502020204030204" pitchFamily="34" charset="0"/>
                <a:cs typeface="Calibri" panose="020F0502020204030204" pitchFamily="34" charset="0"/>
              </a:rPr>
              <a:t>concernant</a:t>
            </a:r>
            <a:r>
              <a:rPr lang="en-AU" altLang="en-US" sz="3200" dirty="0">
                <a:latin typeface="Calibri" panose="020F0502020204030204" pitchFamily="34" charset="0"/>
                <a:cs typeface="Calibri" panose="020F0502020204030204" pitchFamily="34" charset="0"/>
              </a:rPr>
              <a:t> la protection des </a:t>
            </a:r>
            <a:r>
              <a:rPr lang="en-AU" altLang="en-US" sz="3200" dirty="0" err="1">
                <a:latin typeface="Calibri" panose="020F0502020204030204" pitchFamily="34" charset="0"/>
                <a:cs typeface="Calibri" panose="020F0502020204030204" pitchFamily="34" charset="0"/>
              </a:rPr>
              <a:t>mineurs</a:t>
            </a:r>
            <a:r>
              <a:rPr lang="en-AU" altLang="en-US" sz="3200" dirty="0">
                <a:latin typeface="Calibri" panose="020F0502020204030204" pitchFamily="34" charset="0"/>
                <a:cs typeface="Calibri" panose="020F0502020204030204" pitchFamily="34" charset="0"/>
              </a:rPr>
              <a:t> ?</a:t>
            </a:r>
          </a:p>
          <a:p>
            <a:pPr marL="342900" indent="-342900">
              <a:buClr>
                <a:schemeClr val="tx1"/>
              </a:buClr>
              <a:buSzPct val="60000"/>
              <a:buFont typeface="Wingdings" panose="05000000000000000000" pitchFamily="2" charset="2"/>
              <a:buChar char="§"/>
              <a:defRPr/>
            </a:pPr>
            <a:endParaRPr lang="en-AU" altLang="en-US" sz="3200" dirty="0">
              <a:latin typeface="Calibri" panose="020F0502020204030204" pitchFamily="34" charset="0"/>
              <a:cs typeface="Calibri" panose="020F0502020204030204" pitchFamily="34" charset="0"/>
            </a:endParaRPr>
          </a:p>
          <a:p>
            <a:pPr marL="342900" indent="-342900">
              <a:buClr>
                <a:schemeClr val="tx1"/>
              </a:buClr>
              <a:buSzPct val="60000"/>
              <a:buFont typeface="Wingdings" panose="05000000000000000000" pitchFamily="2" charset="2"/>
              <a:buChar char="§"/>
              <a:defRPr/>
            </a:pPr>
            <a:r>
              <a:rPr lang="en-AU" altLang="en-US" sz="3200" dirty="0" err="1">
                <a:latin typeface="Calibri" panose="020F0502020204030204" pitchFamily="34" charset="0"/>
                <a:cs typeface="Calibri" panose="020F0502020204030204" pitchFamily="34" charset="0"/>
              </a:rPr>
              <a:t>Cette</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législation</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peut</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inclure</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l’obligation</a:t>
            </a:r>
            <a:r>
              <a:rPr lang="en-AU" altLang="en-US" sz="3200" dirty="0">
                <a:latin typeface="Calibri" panose="020F0502020204030204" pitchFamily="34" charset="0"/>
                <a:cs typeface="Calibri" panose="020F0502020204030204" pitchFamily="34" charset="0"/>
              </a:rPr>
              <a:t> de faire </a:t>
            </a:r>
            <a:r>
              <a:rPr lang="en-AU" altLang="en-US" sz="3200" dirty="0" err="1">
                <a:latin typeface="Calibri" panose="020F0502020204030204" pitchFamily="34" charset="0"/>
                <a:cs typeface="Calibri" panose="020F0502020204030204" pitchFamily="34" charset="0"/>
              </a:rPr>
              <a:t>vérifier</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vos</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antécédents</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judiciaires</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ou</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l’obtention</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d’une</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autorisation</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d’entraîner</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cette</a:t>
            </a:r>
            <a:r>
              <a:rPr lang="en-AU" altLang="en-US" sz="3200" dirty="0">
                <a:latin typeface="Calibri" panose="020F0502020204030204" pitchFamily="34" charset="0"/>
                <a:cs typeface="Calibri" panose="020F0502020204030204" pitchFamily="34" charset="0"/>
              </a:rPr>
              <a:t> exigence </a:t>
            </a:r>
            <a:r>
              <a:rPr lang="en-AU" altLang="en-US" sz="3200" dirty="0" err="1">
                <a:latin typeface="Calibri" panose="020F0502020204030204" pitchFamily="34" charset="0"/>
                <a:cs typeface="Calibri" panose="020F0502020204030204" pitchFamily="34" charset="0"/>
              </a:rPr>
              <a:t>pourra</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être</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différente</a:t>
            </a:r>
            <a:r>
              <a:rPr lang="en-AU" altLang="en-US" sz="3200" dirty="0">
                <a:latin typeface="Calibri" panose="020F0502020204030204" pitchFamily="34" charset="0"/>
                <a:cs typeface="Calibri" panose="020F0502020204030204" pitchFamily="34" charset="0"/>
              </a:rPr>
              <a:t> d’un pays à </a:t>
            </a:r>
            <a:r>
              <a:rPr lang="en-AU" altLang="en-US" sz="3200" dirty="0" err="1">
                <a:latin typeface="Calibri" panose="020F0502020204030204" pitchFamily="34" charset="0"/>
                <a:cs typeface="Calibri" panose="020F0502020204030204" pitchFamily="34" charset="0"/>
              </a:rPr>
              <a:t>l’autre</a:t>
            </a:r>
            <a:r>
              <a:rPr lang="en-AU" altLang="en-US" sz="3200" dirty="0">
                <a:latin typeface="Calibri" panose="020F0502020204030204" pitchFamily="34" charset="0"/>
                <a:cs typeface="Calibri" panose="020F0502020204030204" pitchFamily="34" charset="0"/>
              </a:rPr>
              <a:t>)</a:t>
            </a:r>
          </a:p>
          <a:p>
            <a:pPr marL="342900" indent="-342900">
              <a:buClr>
                <a:schemeClr val="tx1"/>
              </a:buClr>
              <a:buSzPct val="60000"/>
              <a:buFont typeface="Wingdings" panose="05000000000000000000" pitchFamily="2" charset="2"/>
              <a:buChar char="§"/>
              <a:defRPr/>
            </a:pPr>
            <a:endParaRPr lang="en-AU" altLang="en-US" sz="3200" dirty="0">
              <a:latin typeface="Calibri" panose="020F0502020204030204" pitchFamily="34" charset="0"/>
              <a:cs typeface="Calibri" panose="020F0502020204030204" pitchFamily="34" charset="0"/>
            </a:endParaRPr>
          </a:p>
          <a:p>
            <a:pPr marL="342900" indent="-342900">
              <a:buClr>
                <a:schemeClr val="tx1"/>
              </a:buClr>
              <a:buSzPct val="60000"/>
              <a:buFont typeface="Wingdings" panose="05000000000000000000" pitchFamily="2" charset="2"/>
              <a:buChar char="§"/>
              <a:defRPr/>
            </a:pPr>
            <a:r>
              <a:rPr lang="fr-FR" sz="3200" dirty="0">
                <a:latin typeface="Calibri" panose="020F0502020204030204" pitchFamily="34" charset="0"/>
                <a:cs typeface="Calibri" panose="020F0502020204030204" pitchFamily="34" charset="0"/>
              </a:rPr>
              <a:t>Vérifiez auprès des services compétents de votre pays afin de vous assurer que vous avez rempli </a:t>
            </a:r>
            <a:r>
              <a:rPr lang="en-AU" sz="3200" dirty="0" err="1">
                <a:latin typeface="Calibri" panose="020F0502020204030204" pitchFamily="34" charset="0"/>
                <a:cs typeface="Calibri" panose="020F0502020204030204" pitchFamily="34" charset="0"/>
              </a:rPr>
              <a:t>toutes</a:t>
            </a:r>
            <a:r>
              <a:rPr lang="en-AU" sz="3200" dirty="0">
                <a:latin typeface="Calibri" panose="020F0502020204030204" pitchFamily="34" charset="0"/>
                <a:cs typeface="Calibri" panose="020F0502020204030204" pitchFamily="34" charset="0"/>
              </a:rPr>
              <a:t> les conditions </a:t>
            </a:r>
            <a:r>
              <a:rPr lang="en-AU" sz="3200" dirty="0" err="1">
                <a:latin typeface="Calibri" panose="020F0502020204030204" pitchFamily="34" charset="0"/>
                <a:cs typeface="Calibri" panose="020F0502020204030204" pitchFamily="34" charset="0"/>
              </a:rPr>
              <a:t>requises</a:t>
            </a:r>
            <a:r>
              <a:rPr lang="en-AU" sz="3200" dirty="0">
                <a:latin typeface="Calibri" panose="020F0502020204030204" pitchFamily="34" charset="0"/>
                <a:cs typeface="Calibri" panose="020F0502020204030204" pitchFamily="34" charset="0"/>
              </a:rPr>
              <a:t>  </a:t>
            </a:r>
            <a:endParaRPr lang="en-AU" sz="6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D32B571-BB9D-4275-BABC-7AD7199BFC25}"/>
              </a:ext>
            </a:extLst>
          </p:cNvPr>
          <p:cNvSpPr txBox="1"/>
          <p:nvPr/>
        </p:nvSpPr>
        <p:spPr>
          <a:xfrm>
            <a:off x="1" y="228002"/>
            <a:ext cx="12191999" cy="707886"/>
          </a:xfrm>
          <a:prstGeom prst="rect">
            <a:avLst/>
          </a:prstGeom>
          <a:noFill/>
          <a:ln>
            <a:noFill/>
          </a:ln>
        </p:spPr>
        <p:txBody>
          <a:bodyPr wrap="square" rtlCol="0" anchor="ctr" anchorCtr="1">
            <a:spAutoFit/>
          </a:bodyPr>
          <a:lstStyle/>
          <a:p>
            <a:pPr lvl="0" algn="ctr">
              <a:spcBef>
                <a:spcPct val="20000"/>
              </a:spcBef>
              <a:buClr>
                <a:srgbClr val="954F72"/>
              </a:buClr>
              <a:buSzPct val="60000"/>
              <a:defRPr/>
            </a:pPr>
            <a:r>
              <a:rPr lang="en-AU" altLang="en-US" sz="4000" b="1" dirty="0">
                <a:latin typeface="Calibri" panose="020F0502020204030204" pitchFamily="34" charset="0"/>
                <a:cs typeface="Calibri" panose="020F0502020204030204" pitchFamily="34" charset="0"/>
              </a:rPr>
              <a:t>La protection des </a:t>
            </a:r>
            <a:r>
              <a:rPr lang="en-AU" altLang="en-US" sz="4000" b="1" dirty="0" err="1">
                <a:latin typeface="Calibri" panose="020F0502020204030204" pitchFamily="34" charset="0"/>
                <a:cs typeface="Calibri" panose="020F0502020204030204" pitchFamily="34" charset="0"/>
              </a:rPr>
              <a:t>mineurs</a:t>
            </a:r>
            <a:r>
              <a:rPr lang="en-AU" altLang="en-US" sz="4000" b="1" dirty="0">
                <a:latin typeface="Calibri" panose="020F0502020204030204" pitchFamily="34" charset="0"/>
                <a:cs typeface="Calibri" panose="020F0502020204030204" pitchFamily="34" charset="0"/>
              </a:rPr>
              <a:t> </a:t>
            </a:r>
          </a:p>
        </p:txBody>
      </p:sp>
      <p:sp>
        <p:nvSpPr>
          <p:cNvPr id="2" name="Slide Number Placeholder 1">
            <a:extLst>
              <a:ext uri="{FF2B5EF4-FFF2-40B4-BE49-F238E27FC236}">
                <a16:creationId xmlns:a16="http://schemas.microsoft.com/office/drawing/2014/main" id="{B6132672-6C17-4FB4-9DB8-63F0922B46A4}"/>
              </a:ext>
            </a:extLst>
          </p:cNvPr>
          <p:cNvSpPr>
            <a:spLocks noGrp="1"/>
          </p:cNvSpPr>
          <p:nvPr>
            <p:ph type="sldNum" sz="quarter" idx="12"/>
          </p:nvPr>
        </p:nvSpPr>
        <p:spPr/>
        <p:txBody>
          <a:bodyPr/>
          <a:lstStyle/>
          <a:p>
            <a:fld id="{401CF334-2D5C-4859-84A6-CA7E6E43FAEB}" type="slidenum">
              <a:rPr lang="en-US" smtClean="0"/>
              <a:t>10</a:t>
            </a:fld>
            <a:endParaRPr lang="en-US"/>
          </a:p>
        </p:txBody>
      </p:sp>
    </p:spTree>
    <p:extLst>
      <p:ext uri="{BB962C8B-B14F-4D97-AF65-F5344CB8AC3E}">
        <p14:creationId xmlns:p14="http://schemas.microsoft.com/office/powerpoint/2010/main" val="94510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a:extLst>
              <a:ext uri="{FF2B5EF4-FFF2-40B4-BE49-F238E27FC236}">
                <a16:creationId xmlns:a16="http://schemas.microsoft.com/office/drawing/2014/main" id="{CB29F0F0-C21B-4673-A515-AB989FEA2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62825" y="1401071"/>
            <a:ext cx="4829175" cy="2374900"/>
          </a:xfrm>
          <a:prstGeom prst="rect">
            <a:avLst/>
          </a:prstGeom>
          <a:noFill/>
        </p:spPr>
      </p:pic>
      <p:sp>
        <p:nvSpPr>
          <p:cNvPr id="17" name="TextBox 16">
            <a:extLst>
              <a:ext uri="{FF2B5EF4-FFF2-40B4-BE49-F238E27FC236}">
                <a16:creationId xmlns:a16="http://schemas.microsoft.com/office/drawing/2014/main" id="{C8465E5A-AB87-4B07-82B9-041EDDDBEDD6}"/>
              </a:ext>
            </a:extLst>
          </p:cNvPr>
          <p:cNvSpPr txBox="1"/>
          <p:nvPr/>
        </p:nvSpPr>
        <p:spPr>
          <a:xfrm>
            <a:off x="176169" y="1135338"/>
            <a:ext cx="7825279" cy="5078313"/>
          </a:xfrm>
          <a:prstGeom prst="rect">
            <a:avLst/>
          </a:prstGeom>
          <a:noFill/>
          <a:ln>
            <a:noFill/>
          </a:ln>
        </p:spPr>
        <p:txBody>
          <a:bodyPr wrap="square" rtlCol="0" anchor="ctr" anchorCtr="1">
            <a:spAutoFit/>
          </a:bodyPr>
          <a:lstStyle/>
          <a:p>
            <a:pPr marL="457200" indent="-457200">
              <a:buClr>
                <a:schemeClr val="tx1"/>
              </a:buClr>
              <a:buFont typeface="Wingdings" panose="05000000000000000000" pitchFamily="2" charset="2"/>
              <a:buChar char="§"/>
              <a:defRPr/>
            </a:pPr>
            <a:r>
              <a:rPr lang="en-AU" altLang="en-US" sz="3600" dirty="0" err="1"/>
              <a:t>Garder</a:t>
            </a:r>
            <a:r>
              <a:rPr lang="en-AU" altLang="en-US" sz="3600" dirty="0"/>
              <a:t> les </a:t>
            </a:r>
            <a:r>
              <a:rPr lang="en-AU" altLang="en-US" sz="3600" dirty="0" err="1"/>
              <a:t>yeux</a:t>
            </a:r>
            <a:r>
              <a:rPr lang="en-AU" altLang="en-US" sz="3600" dirty="0"/>
              <a:t> sur le </a:t>
            </a:r>
            <a:r>
              <a:rPr lang="en-AU" altLang="en-US" sz="3600" dirty="0" err="1"/>
              <a:t>ballon</a:t>
            </a:r>
            <a:endParaRPr lang="en-AU" altLang="en-US" sz="3600" dirty="0"/>
          </a:p>
          <a:p>
            <a:pPr marL="457200" indent="-457200">
              <a:buClr>
                <a:schemeClr val="tx1"/>
              </a:buClr>
              <a:buFont typeface="Wingdings" panose="05000000000000000000" pitchFamily="2" charset="2"/>
              <a:buChar char="§"/>
              <a:defRPr/>
            </a:pPr>
            <a:r>
              <a:rPr lang="en-AU" altLang="en-US" sz="3600" dirty="0" err="1"/>
              <a:t>Rester</a:t>
            </a:r>
            <a:r>
              <a:rPr lang="en-AU" altLang="en-US" sz="3600" dirty="0"/>
              <a:t> les bras </a:t>
            </a:r>
            <a:r>
              <a:rPr lang="en-AU" altLang="en-US" sz="3600" dirty="0" err="1"/>
              <a:t>ouverts</a:t>
            </a:r>
            <a:r>
              <a:rPr lang="en-AU" altLang="en-US" sz="3600" dirty="0"/>
              <a:t>, </a:t>
            </a:r>
            <a:r>
              <a:rPr lang="en-AU" altLang="en-US" sz="3600" dirty="0" err="1"/>
              <a:t>parallèles</a:t>
            </a:r>
            <a:r>
              <a:rPr lang="en-AU" altLang="en-US" sz="3600" dirty="0"/>
              <a:t> </a:t>
            </a:r>
            <a:r>
              <a:rPr lang="en-AU" altLang="en-US" sz="3600" dirty="0" err="1"/>
              <a:t>l’un</a:t>
            </a:r>
            <a:r>
              <a:rPr lang="en-AU" altLang="en-US" sz="3600" dirty="0"/>
              <a:t> </a:t>
            </a:r>
          </a:p>
          <a:p>
            <a:pPr>
              <a:buClr>
                <a:schemeClr val="tx1"/>
              </a:buClr>
              <a:defRPr/>
            </a:pPr>
            <a:r>
              <a:rPr lang="en-AU" altLang="en-US" sz="3600" dirty="0"/>
              <a:t>    à </a:t>
            </a:r>
            <a:r>
              <a:rPr lang="en-AU" altLang="en-US" sz="3600" dirty="0" err="1"/>
              <a:t>l’autre</a:t>
            </a:r>
            <a:r>
              <a:rPr lang="en-AU" altLang="en-US" sz="3600" dirty="0"/>
              <a:t>, les </a:t>
            </a:r>
            <a:r>
              <a:rPr lang="en-AU" altLang="en-US" sz="3600" dirty="0" err="1"/>
              <a:t>doigts</a:t>
            </a:r>
            <a:r>
              <a:rPr lang="en-AU" altLang="en-US" sz="3600" dirty="0"/>
              <a:t> </a:t>
            </a:r>
            <a:r>
              <a:rPr lang="en-AU" altLang="en-US" sz="3600" dirty="0" err="1"/>
              <a:t>écartés</a:t>
            </a:r>
            <a:endParaRPr lang="en-AU" altLang="en-US" sz="3600" dirty="0"/>
          </a:p>
          <a:p>
            <a:pPr marL="457200" indent="-457200">
              <a:buClr>
                <a:schemeClr val="tx1"/>
              </a:buClr>
              <a:buFont typeface="Wingdings" panose="05000000000000000000" pitchFamily="2" charset="2"/>
              <a:buChar char="§"/>
              <a:defRPr/>
            </a:pPr>
            <a:r>
              <a:rPr lang="en-AU" altLang="en-US" sz="3600" dirty="0" err="1"/>
              <a:t>Saisir</a:t>
            </a:r>
            <a:r>
              <a:rPr lang="en-AU" altLang="en-US" sz="3600" dirty="0"/>
              <a:t> le </a:t>
            </a:r>
            <a:r>
              <a:rPr lang="en-AU" altLang="en-US" sz="3600" dirty="0" err="1"/>
              <a:t>ballon</a:t>
            </a:r>
            <a:r>
              <a:rPr lang="en-AU" altLang="en-US" sz="3600" dirty="0"/>
              <a:t> entre les bras et la poitrine, les bras </a:t>
            </a:r>
            <a:r>
              <a:rPr lang="en-AU" altLang="en-US" sz="3600" dirty="0" err="1"/>
              <a:t>parallèles</a:t>
            </a:r>
            <a:endParaRPr lang="en-AU" altLang="en-US" sz="3600" dirty="0"/>
          </a:p>
          <a:p>
            <a:pPr marL="457200" indent="-457200">
              <a:buClr>
                <a:schemeClr val="tx1"/>
              </a:buClr>
              <a:buFont typeface="Wingdings" panose="05000000000000000000" pitchFamily="2" charset="2"/>
              <a:buChar char="§"/>
              <a:defRPr/>
            </a:pPr>
            <a:r>
              <a:rPr lang="en-AU" altLang="en-US" sz="3600" dirty="0"/>
              <a:t>Les </a:t>
            </a:r>
            <a:r>
              <a:rPr lang="en-AU" altLang="en-US" sz="3600" dirty="0" err="1"/>
              <a:t>coudes</a:t>
            </a:r>
            <a:r>
              <a:rPr lang="en-AU" altLang="en-US" sz="3600" dirty="0"/>
              <a:t> </a:t>
            </a:r>
            <a:r>
              <a:rPr lang="en-AU" altLang="en-US" sz="3600" dirty="0" err="1"/>
              <a:t>près</a:t>
            </a:r>
            <a:r>
              <a:rPr lang="en-AU" altLang="en-US" sz="3600" dirty="0"/>
              <a:t> du corps, </a:t>
            </a:r>
            <a:r>
              <a:rPr lang="en-AU" altLang="en-US" sz="3600" dirty="0" err="1"/>
              <a:t>fléchir</a:t>
            </a:r>
            <a:r>
              <a:rPr lang="en-AU" altLang="en-US" sz="3600" dirty="0"/>
              <a:t> les </a:t>
            </a:r>
            <a:r>
              <a:rPr lang="en-AU" altLang="en-US" sz="3600" dirty="0" err="1"/>
              <a:t>genoux</a:t>
            </a:r>
            <a:endParaRPr lang="en-AU" altLang="en-US" sz="3600" dirty="0"/>
          </a:p>
          <a:p>
            <a:pPr marL="457200" indent="-457200">
              <a:buClr>
                <a:schemeClr val="tx1"/>
              </a:buClr>
              <a:buFont typeface="Wingdings" panose="05000000000000000000" pitchFamily="2" charset="2"/>
              <a:buChar char="§"/>
              <a:defRPr/>
            </a:pPr>
            <a:r>
              <a:rPr lang="en-AU" altLang="en-US" sz="3600" dirty="0"/>
              <a:t>Se </a:t>
            </a:r>
            <a:r>
              <a:rPr lang="en-AU" altLang="en-US" sz="3600" dirty="0" err="1"/>
              <a:t>mettre</a:t>
            </a:r>
            <a:r>
              <a:rPr lang="en-AU" altLang="en-US" sz="3600" dirty="0"/>
              <a:t> de </a:t>
            </a:r>
            <a:r>
              <a:rPr lang="en-AU" altLang="en-US" sz="3600" dirty="0" err="1"/>
              <a:t>côté</a:t>
            </a:r>
            <a:r>
              <a:rPr lang="en-AU" altLang="en-US" sz="3600" dirty="0"/>
              <a:t> par rapport aux </a:t>
            </a:r>
            <a:r>
              <a:rPr lang="en-AU" altLang="en-US" sz="3600" dirty="0" err="1"/>
              <a:t>défenseurs</a:t>
            </a:r>
            <a:endParaRPr lang="en-AU" sz="3600" dirty="0">
              <a:effectLst>
                <a:outerShdw blurRad="38100" dist="38100" dir="2700000" algn="tl">
                  <a:srgbClr val="000000">
                    <a:alpha val="43137"/>
                  </a:srgbClr>
                </a:outerShdw>
              </a:effectLst>
              <a:latin typeface="Baskerville Old Face" panose="02020602080505020303" pitchFamily="18" charset="0"/>
            </a:endParaRPr>
          </a:p>
        </p:txBody>
      </p:sp>
      <p:sp>
        <p:nvSpPr>
          <p:cNvPr id="2" name="TextBox 1">
            <a:extLst>
              <a:ext uri="{FF2B5EF4-FFF2-40B4-BE49-F238E27FC236}">
                <a16:creationId xmlns:a16="http://schemas.microsoft.com/office/drawing/2014/main" id="{88BA7223-8DFC-4573-BCDB-44EA27DD4F33}"/>
              </a:ext>
            </a:extLst>
          </p:cNvPr>
          <p:cNvSpPr txBox="1"/>
          <p:nvPr/>
        </p:nvSpPr>
        <p:spPr>
          <a:xfrm>
            <a:off x="0" y="199518"/>
            <a:ext cx="12192000" cy="707886"/>
          </a:xfrm>
          <a:prstGeom prst="rect">
            <a:avLst/>
          </a:prstGeom>
          <a:noFill/>
          <a:ln>
            <a:noFill/>
          </a:ln>
        </p:spPr>
        <p:txBody>
          <a:bodyPr wrap="square" rtlCol="0" anchor="ctr" anchorCtr="1">
            <a:spAutoFit/>
          </a:bodyPr>
          <a:lstStyle/>
          <a:p>
            <a:r>
              <a:rPr lang="en-AU" sz="4000" b="1" dirty="0" err="1"/>
              <a:t>Saisir</a:t>
            </a:r>
            <a:r>
              <a:rPr lang="en-AU" sz="4000" b="1" dirty="0"/>
              <a:t> un </a:t>
            </a:r>
            <a:r>
              <a:rPr lang="en-AU" sz="4000" b="1" dirty="0" err="1"/>
              <a:t>ballon</a:t>
            </a:r>
            <a:r>
              <a:rPr lang="en-AU" sz="4000" b="1" dirty="0"/>
              <a:t> </a:t>
            </a:r>
            <a:r>
              <a:rPr lang="en-AU" sz="4000" b="1" dirty="0" err="1"/>
              <a:t>en</a:t>
            </a:r>
            <a:r>
              <a:rPr lang="en-AU" sz="4000" b="1" dirty="0"/>
              <a:t> </a:t>
            </a:r>
            <a:r>
              <a:rPr lang="en-AU" sz="4000" b="1" dirty="0" err="1"/>
              <a:t>l’air</a:t>
            </a:r>
            <a:r>
              <a:rPr lang="en-AU" sz="4000" b="1" dirty="0"/>
              <a:t> (</a:t>
            </a:r>
            <a:r>
              <a:rPr lang="en-AU" sz="4000" b="1" dirty="0" err="1"/>
              <a:t>pieds</a:t>
            </a:r>
            <a:r>
              <a:rPr lang="en-AU" sz="4000" b="1" dirty="0"/>
              <a:t> au sol)</a:t>
            </a:r>
            <a:endParaRPr lang="en-AU" sz="4000" dirty="0"/>
          </a:p>
        </p:txBody>
      </p:sp>
      <p:pic>
        <p:nvPicPr>
          <p:cNvPr id="10" name="Picture 12">
            <a:extLst>
              <a:ext uri="{FF2B5EF4-FFF2-40B4-BE49-F238E27FC236}">
                <a16:creationId xmlns:a16="http://schemas.microsoft.com/office/drawing/2014/main" id="{1403DD9B-7063-4927-80A5-6C8A409A0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189118" y="4055419"/>
            <a:ext cx="3176588" cy="2343150"/>
          </a:xfrm>
          <a:prstGeom prst="rect">
            <a:avLst/>
          </a:prstGeom>
          <a:noFill/>
        </p:spPr>
      </p:pic>
      <p:sp>
        <p:nvSpPr>
          <p:cNvPr id="3" name="Slide Number Placeholder 2">
            <a:extLst>
              <a:ext uri="{FF2B5EF4-FFF2-40B4-BE49-F238E27FC236}">
                <a16:creationId xmlns:a16="http://schemas.microsoft.com/office/drawing/2014/main" id="{EFC67B5E-8760-40E0-ACC8-3D4E05D79BCA}"/>
              </a:ext>
            </a:extLst>
          </p:cNvPr>
          <p:cNvSpPr>
            <a:spLocks noGrp="1"/>
          </p:cNvSpPr>
          <p:nvPr>
            <p:ph type="sldNum" sz="quarter" idx="12"/>
          </p:nvPr>
        </p:nvSpPr>
        <p:spPr/>
        <p:txBody>
          <a:bodyPr/>
          <a:lstStyle/>
          <a:p>
            <a:fld id="{62ECC994-558A-4095-AE20-947319E1D8B1}" type="slidenum">
              <a:rPr lang="en-AU" smtClean="0"/>
              <a:t>100</a:t>
            </a:fld>
            <a:endParaRPr lang="en-AU"/>
          </a:p>
        </p:txBody>
      </p:sp>
    </p:spTree>
    <p:extLst>
      <p:ext uri="{BB962C8B-B14F-4D97-AF65-F5344CB8AC3E}">
        <p14:creationId xmlns:p14="http://schemas.microsoft.com/office/powerpoint/2010/main" val="198525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606490" y="889651"/>
            <a:ext cx="10907486" cy="5078698"/>
          </a:xfrm>
          <a:prstGeom prst="rect">
            <a:avLst/>
          </a:prstGeom>
          <a:noFill/>
          <a:ln>
            <a:noFill/>
          </a:ln>
        </p:spPr>
        <p:txBody>
          <a:bodyPr wrap="square" rtlCol="0" anchor="ctr" anchorCtr="1">
            <a:spAutoFit/>
          </a:bodyPr>
          <a:lstStyle/>
          <a:p>
            <a:pPr marL="457200" indent="-457200">
              <a:lnSpc>
                <a:spcPct val="90000"/>
              </a:lnSpc>
              <a:buClr>
                <a:schemeClr val="tx1"/>
              </a:buClr>
              <a:buFont typeface="Wingdings" panose="05000000000000000000" pitchFamily="2" charset="2"/>
              <a:buChar char="§"/>
              <a:defRPr/>
            </a:pPr>
            <a:endParaRPr lang="en-AU" sz="3600" dirty="0"/>
          </a:p>
          <a:p>
            <a:pPr marL="457200" indent="-457200">
              <a:lnSpc>
                <a:spcPct val="90000"/>
              </a:lnSpc>
              <a:buClr>
                <a:schemeClr val="tx1"/>
              </a:buClr>
              <a:buFont typeface="Wingdings" panose="05000000000000000000" pitchFamily="2" charset="2"/>
              <a:buChar char="§"/>
              <a:defRPr/>
            </a:pPr>
            <a:endParaRPr lang="en-AU" sz="3600" dirty="0"/>
          </a:p>
          <a:p>
            <a:pPr marL="457200" indent="-457200">
              <a:lnSpc>
                <a:spcPct val="90000"/>
              </a:lnSpc>
              <a:buClr>
                <a:schemeClr val="tx1"/>
              </a:buClr>
              <a:buFont typeface="Wingdings" panose="05000000000000000000" pitchFamily="2" charset="2"/>
              <a:buChar char="§"/>
              <a:defRPr/>
            </a:pPr>
            <a:r>
              <a:rPr lang="en-AU" sz="3600" dirty="0"/>
              <a:t>Se </a:t>
            </a:r>
            <a:r>
              <a:rPr lang="en-AU" sz="3600" dirty="0" err="1"/>
              <a:t>diriger</a:t>
            </a:r>
            <a:r>
              <a:rPr lang="en-AU" sz="3600" dirty="0"/>
              <a:t> </a:t>
            </a:r>
            <a:r>
              <a:rPr lang="en-AU" sz="3600" dirty="0" err="1"/>
              <a:t>rapidement</a:t>
            </a:r>
            <a:r>
              <a:rPr lang="en-AU" sz="3600" dirty="0"/>
              <a:t> </a:t>
            </a:r>
            <a:r>
              <a:rPr lang="en-AU" sz="3600" dirty="0" err="1"/>
              <a:t>vers</a:t>
            </a:r>
            <a:r>
              <a:rPr lang="en-AU" sz="3600" dirty="0"/>
              <a:t> le </a:t>
            </a:r>
            <a:r>
              <a:rPr lang="en-AU" sz="3600" dirty="0" err="1"/>
              <a:t>ballon</a:t>
            </a:r>
            <a:r>
              <a:rPr lang="en-AU" sz="3600" dirty="0"/>
              <a:t>, </a:t>
            </a:r>
            <a:r>
              <a:rPr lang="en-AU" sz="3600" dirty="0" err="1"/>
              <a:t>s’en</a:t>
            </a:r>
            <a:r>
              <a:rPr lang="en-AU" sz="3600" dirty="0"/>
              <a:t> </a:t>
            </a:r>
            <a:r>
              <a:rPr lang="en-AU" sz="3600" dirty="0" err="1"/>
              <a:t>approcher</a:t>
            </a:r>
            <a:r>
              <a:rPr lang="en-AU" sz="3600" dirty="0"/>
              <a:t> par le </a:t>
            </a:r>
            <a:r>
              <a:rPr lang="en-AU" sz="3600" dirty="0" err="1"/>
              <a:t>côté</a:t>
            </a:r>
            <a:r>
              <a:rPr lang="en-AU" sz="3600" dirty="0"/>
              <a:t>, ne pas quitter le </a:t>
            </a:r>
            <a:r>
              <a:rPr lang="en-AU" sz="3600" dirty="0" err="1"/>
              <a:t>ballon</a:t>
            </a:r>
            <a:r>
              <a:rPr lang="en-AU" sz="3600" dirty="0"/>
              <a:t> des </a:t>
            </a:r>
            <a:r>
              <a:rPr lang="en-AU" sz="3600" dirty="0" err="1"/>
              <a:t>yeux</a:t>
            </a:r>
            <a:endParaRPr lang="en-AU" sz="3600" dirty="0"/>
          </a:p>
          <a:p>
            <a:pPr marL="457200" indent="-457200">
              <a:lnSpc>
                <a:spcPct val="90000"/>
              </a:lnSpc>
              <a:buClr>
                <a:schemeClr val="tx1"/>
              </a:buClr>
              <a:buFont typeface="Wingdings" panose="05000000000000000000" pitchFamily="2" charset="2"/>
              <a:buChar char="§"/>
              <a:defRPr/>
            </a:pPr>
            <a:r>
              <a:rPr lang="en-AU" sz="3600" dirty="0"/>
              <a:t>Se </a:t>
            </a:r>
            <a:r>
              <a:rPr lang="en-AU" sz="3600" dirty="0" err="1"/>
              <a:t>laisser</a:t>
            </a:r>
            <a:r>
              <a:rPr lang="en-AU" sz="3600" dirty="0"/>
              <a:t> </a:t>
            </a:r>
            <a:r>
              <a:rPr lang="en-AU" sz="3600" dirty="0" err="1"/>
              <a:t>tomber</a:t>
            </a:r>
            <a:r>
              <a:rPr lang="en-AU" sz="3600" dirty="0"/>
              <a:t> sur le </a:t>
            </a:r>
            <a:r>
              <a:rPr lang="en-AU" sz="3600" dirty="0" err="1"/>
              <a:t>ballon</a:t>
            </a:r>
            <a:r>
              <a:rPr lang="en-AU" sz="3600" dirty="0"/>
              <a:t> </a:t>
            </a:r>
            <a:r>
              <a:rPr lang="en-AU" sz="3600" dirty="0" err="1"/>
              <a:t>en</a:t>
            </a:r>
            <a:r>
              <a:rPr lang="en-AU" sz="3600" dirty="0"/>
              <a:t> </a:t>
            </a:r>
            <a:r>
              <a:rPr lang="en-AU" sz="3600" dirty="0" err="1"/>
              <a:t>adoptant</a:t>
            </a:r>
            <a:r>
              <a:rPr lang="en-AU" sz="3600" dirty="0"/>
              <a:t> </a:t>
            </a:r>
            <a:r>
              <a:rPr lang="en-AU" sz="3600" dirty="0" err="1"/>
              <a:t>une</a:t>
            </a:r>
            <a:r>
              <a:rPr lang="en-AU" sz="3600" dirty="0"/>
              <a:t> position de </a:t>
            </a:r>
            <a:r>
              <a:rPr lang="en-AU" sz="3600" dirty="0" err="1"/>
              <a:t>sécurité</a:t>
            </a:r>
            <a:r>
              <a:rPr lang="en-AU" sz="3600" dirty="0"/>
              <a:t>, le corps </a:t>
            </a:r>
            <a:r>
              <a:rPr lang="en-AU" sz="3600" dirty="0" err="1"/>
              <a:t>couvrant</a:t>
            </a:r>
            <a:r>
              <a:rPr lang="en-AU" sz="3600" dirty="0"/>
              <a:t> le </a:t>
            </a:r>
            <a:r>
              <a:rPr lang="en-AU" sz="3600" dirty="0" err="1"/>
              <a:t>ballon</a:t>
            </a:r>
            <a:r>
              <a:rPr lang="en-AU" sz="3600" dirty="0"/>
              <a:t> de </a:t>
            </a:r>
            <a:r>
              <a:rPr lang="en-AU" sz="3600" dirty="0" err="1"/>
              <a:t>sorte</a:t>
            </a:r>
            <a:r>
              <a:rPr lang="en-AU" sz="3600" dirty="0"/>
              <a:t> que </a:t>
            </a:r>
            <a:r>
              <a:rPr lang="en-AU" sz="3600" dirty="0" err="1"/>
              <a:t>l’adversaire</a:t>
            </a:r>
            <a:r>
              <a:rPr lang="en-AU" sz="3600" dirty="0"/>
              <a:t> se </a:t>
            </a:r>
            <a:r>
              <a:rPr lang="en-AU" sz="3600" dirty="0" err="1"/>
              <a:t>retrouve</a:t>
            </a:r>
            <a:r>
              <a:rPr lang="en-AU" sz="3600" dirty="0"/>
              <a:t> derrière </a:t>
            </a:r>
            <a:r>
              <a:rPr lang="en-AU" sz="3600" dirty="0" err="1"/>
              <a:t>soi</a:t>
            </a:r>
            <a:endParaRPr lang="en-AU" sz="3600" dirty="0"/>
          </a:p>
          <a:p>
            <a:pPr marL="457200" indent="-457200">
              <a:lnSpc>
                <a:spcPct val="90000"/>
              </a:lnSpc>
              <a:buClr>
                <a:schemeClr val="tx1"/>
              </a:buClr>
              <a:buFont typeface="Wingdings" panose="05000000000000000000" pitchFamily="2" charset="2"/>
              <a:buChar char="§"/>
              <a:defRPr/>
            </a:pPr>
            <a:r>
              <a:rPr lang="en-AU" sz="3600" dirty="0" err="1"/>
              <a:t>Rouler</a:t>
            </a:r>
            <a:r>
              <a:rPr lang="en-AU" sz="3600" dirty="0"/>
              <a:t> sur le </a:t>
            </a:r>
            <a:r>
              <a:rPr lang="en-AU" sz="3600" dirty="0" err="1"/>
              <a:t>côté</a:t>
            </a:r>
            <a:endParaRPr lang="en-AU" sz="3600" dirty="0"/>
          </a:p>
          <a:p>
            <a:pPr marL="457200" indent="-457200">
              <a:lnSpc>
                <a:spcPct val="90000"/>
              </a:lnSpc>
              <a:buClr>
                <a:schemeClr val="tx1"/>
              </a:buClr>
              <a:buFont typeface="Wingdings" panose="05000000000000000000" pitchFamily="2" charset="2"/>
              <a:buChar char="§"/>
              <a:defRPr/>
            </a:pPr>
            <a:r>
              <a:rPr lang="en-AU" sz="3600" dirty="0" err="1"/>
              <a:t>Mettre</a:t>
            </a:r>
            <a:r>
              <a:rPr lang="en-AU" sz="3600" dirty="0"/>
              <a:t> </a:t>
            </a:r>
            <a:r>
              <a:rPr lang="en-AU" sz="3600" dirty="0" err="1"/>
              <a:t>l’avant</a:t>
            </a:r>
            <a:r>
              <a:rPr lang="en-AU" sz="3600" dirty="0"/>
              <a:t>-bras sur le </a:t>
            </a:r>
            <a:r>
              <a:rPr lang="en-AU" sz="3600" dirty="0" err="1"/>
              <a:t>ballon</a:t>
            </a:r>
            <a:r>
              <a:rPr lang="en-AU" sz="3600" dirty="0"/>
              <a:t>, </a:t>
            </a:r>
            <a:r>
              <a:rPr lang="en-AU" sz="3600" dirty="0" err="1"/>
              <a:t>ramener</a:t>
            </a:r>
            <a:r>
              <a:rPr lang="en-AU" sz="3600" dirty="0"/>
              <a:t> le </a:t>
            </a:r>
            <a:r>
              <a:rPr lang="en-AU" sz="3600" dirty="0" err="1"/>
              <a:t>ballon</a:t>
            </a:r>
            <a:r>
              <a:rPr lang="en-AU" sz="3600" dirty="0"/>
              <a:t> sur le </a:t>
            </a:r>
            <a:r>
              <a:rPr lang="en-AU" sz="3600" dirty="0" err="1"/>
              <a:t>ventre</a:t>
            </a:r>
            <a:r>
              <a:rPr lang="en-AU" sz="3600" dirty="0"/>
              <a:t> pour </a:t>
            </a:r>
            <a:r>
              <a:rPr lang="en-AU" sz="3600" dirty="0" err="1"/>
              <a:t>en</a:t>
            </a:r>
            <a:r>
              <a:rPr lang="en-AU" sz="3600" dirty="0"/>
              <a:t> </a:t>
            </a:r>
            <a:r>
              <a:rPr lang="en-AU" sz="3600" dirty="0" err="1"/>
              <a:t>sécuriser</a:t>
            </a:r>
            <a:r>
              <a:rPr lang="en-AU" sz="3600" dirty="0"/>
              <a:t> la possession</a:t>
            </a:r>
            <a:endParaRPr lang="en-AU" sz="3600" dirty="0">
              <a:effectLst>
                <a:outerShdw blurRad="38100" dist="38100" dir="2700000" algn="tl">
                  <a:srgbClr val="000000">
                    <a:alpha val="43137"/>
                  </a:srgbClr>
                </a:outerShdw>
              </a:effectLst>
              <a:latin typeface="Baskerville Old Face" panose="02020602080505020303" pitchFamily="18" charset="0"/>
            </a:endParaRPr>
          </a:p>
        </p:txBody>
      </p:sp>
      <p:sp>
        <p:nvSpPr>
          <p:cNvPr id="2" name="TextBox 1">
            <a:extLst>
              <a:ext uri="{FF2B5EF4-FFF2-40B4-BE49-F238E27FC236}">
                <a16:creationId xmlns:a16="http://schemas.microsoft.com/office/drawing/2014/main" id="{88BA7223-8DFC-4573-BCDB-44EA27DD4F33}"/>
              </a:ext>
            </a:extLst>
          </p:cNvPr>
          <p:cNvSpPr txBox="1"/>
          <p:nvPr/>
        </p:nvSpPr>
        <p:spPr>
          <a:xfrm>
            <a:off x="0" y="163834"/>
            <a:ext cx="12191999" cy="1323439"/>
          </a:xfrm>
          <a:prstGeom prst="rect">
            <a:avLst/>
          </a:prstGeom>
          <a:noFill/>
          <a:ln>
            <a:noFill/>
          </a:ln>
        </p:spPr>
        <p:txBody>
          <a:bodyPr wrap="square" rtlCol="0" anchor="ctr" anchorCtr="1">
            <a:spAutoFit/>
          </a:bodyPr>
          <a:lstStyle/>
          <a:p>
            <a:pPr algn="ctr"/>
            <a:r>
              <a:rPr lang="en-AU" sz="4000" b="1" dirty="0"/>
              <a:t>Se </a:t>
            </a:r>
            <a:r>
              <a:rPr lang="en-AU" sz="4000" b="1" dirty="0" err="1"/>
              <a:t>coucher</a:t>
            </a:r>
            <a:r>
              <a:rPr lang="en-AU" sz="4000" b="1" dirty="0"/>
              <a:t> sur un </a:t>
            </a:r>
            <a:r>
              <a:rPr lang="en-AU" sz="4000" b="1" dirty="0" err="1"/>
              <a:t>ballon</a:t>
            </a:r>
            <a:r>
              <a:rPr lang="en-AU" sz="4000" b="1" dirty="0"/>
              <a:t> </a:t>
            </a:r>
          </a:p>
          <a:p>
            <a:pPr algn="ctr"/>
            <a:r>
              <a:rPr lang="en-AU" sz="4000" b="1" dirty="0"/>
              <a:t>(</a:t>
            </a:r>
            <a:r>
              <a:rPr lang="en-AU" sz="4000" b="1" dirty="0" err="1"/>
              <a:t>en</a:t>
            </a:r>
            <a:r>
              <a:rPr lang="en-AU" sz="4000" b="1" dirty="0"/>
              <a:t> </a:t>
            </a:r>
            <a:r>
              <a:rPr lang="en-AU" sz="4000" b="1" dirty="0" err="1"/>
              <a:t>mouvement</a:t>
            </a:r>
            <a:r>
              <a:rPr lang="en-AU" sz="4000" b="1" dirty="0"/>
              <a:t> </a:t>
            </a:r>
            <a:r>
              <a:rPr lang="en-AU" sz="4000" b="1" dirty="0" err="1"/>
              <a:t>ou</a:t>
            </a:r>
            <a:r>
              <a:rPr lang="en-AU" sz="4000" b="1" dirty="0"/>
              <a:t> immobile)</a:t>
            </a:r>
            <a:endParaRPr lang="en-AU" sz="4000" dirty="0"/>
          </a:p>
        </p:txBody>
      </p:sp>
      <p:sp>
        <p:nvSpPr>
          <p:cNvPr id="3" name="Slide Number Placeholder 2">
            <a:extLst>
              <a:ext uri="{FF2B5EF4-FFF2-40B4-BE49-F238E27FC236}">
                <a16:creationId xmlns:a16="http://schemas.microsoft.com/office/drawing/2014/main" id="{FE3D2CF8-1758-4FC4-8112-63C0DA40FFF2}"/>
              </a:ext>
            </a:extLst>
          </p:cNvPr>
          <p:cNvSpPr>
            <a:spLocks noGrp="1"/>
          </p:cNvSpPr>
          <p:nvPr>
            <p:ph type="sldNum" sz="quarter" idx="12"/>
          </p:nvPr>
        </p:nvSpPr>
        <p:spPr/>
        <p:txBody>
          <a:bodyPr/>
          <a:lstStyle/>
          <a:p>
            <a:fld id="{62ECC994-558A-4095-AE20-947319E1D8B1}" type="slidenum">
              <a:rPr lang="en-AU" smtClean="0"/>
              <a:t>101</a:t>
            </a:fld>
            <a:endParaRPr lang="en-AU"/>
          </a:p>
        </p:txBody>
      </p:sp>
    </p:spTree>
    <p:extLst>
      <p:ext uri="{BB962C8B-B14F-4D97-AF65-F5344CB8AC3E}">
        <p14:creationId xmlns:p14="http://schemas.microsoft.com/office/powerpoint/2010/main" val="178083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BA7223-8DFC-4573-BCDB-44EA27DD4F33}"/>
              </a:ext>
            </a:extLst>
          </p:cNvPr>
          <p:cNvSpPr txBox="1"/>
          <p:nvPr/>
        </p:nvSpPr>
        <p:spPr>
          <a:xfrm>
            <a:off x="0" y="439381"/>
            <a:ext cx="12192000" cy="707886"/>
          </a:xfrm>
          <a:prstGeom prst="rect">
            <a:avLst/>
          </a:prstGeom>
          <a:noFill/>
          <a:ln>
            <a:noFill/>
          </a:ln>
        </p:spPr>
        <p:txBody>
          <a:bodyPr wrap="square" rtlCol="0" anchor="ctr" anchorCtr="1">
            <a:spAutoFit/>
          </a:bodyPr>
          <a:lstStyle/>
          <a:p>
            <a:pPr algn="ctr"/>
            <a:r>
              <a:rPr lang="en-US" sz="4000" b="1" dirty="0" err="1"/>
              <a:t>S’emparer</a:t>
            </a:r>
            <a:r>
              <a:rPr lang="en-US" sz="4000" b="1" dirty="0"/>
              <a:t> d’un </a:t>
            </a:r>
            <a:r>
              <a:rPr lang="en-US" sz="4000" b="1" dirty="0" err="1"/>
              <a:t>ballon</a:t>
            </a:r>
            <a:r>
              <a:rPr lang="en-US" sz="4000" b="1" dirty="0"/>
              <a:t> libre </a:t>
            </a:r>
            <a:r>
              <a:rPr lang="en-US" sz="4000" b="1" dirty="0" err="1"/>
              <a:t>ou</a:t>
            </a:r>
            <a:r>
              <a:rPr lang="en-US" sz="4000" b="1" dirty="0"/>
              <a:t> perdu</a:t>
            </a:r>
            <a:endParaRPr lang="en-AU" sz="4000" b="1" dirty="0"/>
          </a:p>
        </p:txBody>
      </p:sp>
      <p:sp>
        <p:nvSpPr>
          <p:cNvPr id="3" name="Rectangle 2">
            <a:extLst>
              <a:ext uri="{FF2B5EF4-FFF2-40B4-BE49-F238E27FC236}">
                <a16:creationId xmlns:a16="http://schemas.microsoft.com/office/drawing/2014/main" id="{BCEDB3C3-9744-47A0-88B3-C4FCA81E6D08}"/>
              </a:ext>
            </a:extLst>
          </p:cNvPr>
          <p:cNvSpPr/>
          <p:nvPr/>
        </p:nvSpPr>
        <p:spPr>
          <a:xfrm>
            <a:off x="333632" y="1561415"/>
            <a:ext cx="11602995" cy="3970318"/>
          </a:xfrm>
          <a:prstGeom prst="rect">
            <a:avLst/>
          </a:prstGeom>
        </p:spPr>
        <p:txBody>
          <a:bodyPr wrap="square">
            <a:spAutoFit/>
          </a:bodyPr>
          <a:lstStyle/>
          <a:p>
            <a:pPr>
              <a:buClr>
                <a:schemeClr val="tx1"/>
              </a:buClr>
              <a:defRPr/>
            </a:pPr>
            <a:r>
              <a:rPr lang="en-AU" altLang="en-US" sz="3600" dirty="0">
                <a:solidFill>
                  <a:srgbClr val="00B050"/>
                </a:solidFill>
                <a:effectLst>
                  <a:outerShdw blurRad="38100" dist="38100" dir="2700000" algn="tl">
                    <a:srgbClr val="000000">
                      <a:alpha val="43137"/>
                    </a:srgbClr>
                  </a:outerShdw>
                </a:effectLst>
              </a:rPr>
              <a:t>  </a:t>
            </a:r>
          </a:p>
          <a:p>
            <a:pPr marL="571500" indent="-571500">
              <a:buClr>
                <a:schemeClr val="tx1"/>
              </a:buClr>
              <a:buFont typeface="Wingdings" panose="05000000000000000000" pitchFamily="2" charset="2"/>
              <a:buChar char="§"/>
              <a:defRPr/>
            </a:pPr>
            <a:r>
              <a:rPr lang="en-AU" altLang="en-US" sz="3600" dirty="0" err="1"/>
              <a:t>S’approcher</a:t>
            </a:r>
            <a:r>
              <a:rPr lang="en-AU" altLang="en-US" sz="3600" dirty="0"/>
              <a:t> du </a:t>
            </a:r>
            <a:r>
              <a:rPr lang="en-AU" altLang="en-US" sz="3600" dirty="0" err="1"/>
              <a:t>ballon</a:t>
            </a:r>
            <a:r>
              <a:rPr lang="en-AU" altLang="en-US" sz="3600" dirty="0"/>
              <a:t> par le </a:t>
            </a:r>
            <a:r>
              <a:rPr lang="en-AU" altLang="en-US" sz="3600" dirty="0" err="1"/>
              <a:t>côté</a:t>
            </a:r>
            <a:r>
              <a:rPr lang="en-AU" altLang="en-US" sz="3600" dirty="0"/>
              <a:t>, </a:t>
            </a:r>
            <a:r>
              <a:rPr lang="en-AU" altLang="en-US" sz="3600" dirty="0" err="1"/>
              <a:t>ralentir</a:t>
            </a:r>
            <a:r>
              <a:rPr lang="en-AU" altLang="en-US" sz="3600" dirty="0"/>
              <a:t>, ne jamais</a:t>
            </a:r>
          </a:p>
          <a:p>
            <a:pPr>
              <a:buClr>
                <a:schemeClr val="tx1"/>
              </a:buClr>
              <a:defRPr/>
            </a:pPr>
            <a:r>
              <a:rPr lang="en-AU" altLang="en-US" sz="3600" dirty="0"/>
              <a:t>     quitter le </a:t>
            </a:r>
            <a:r>
              <a:rPr lang="en-AU" altLang="en-US" sz="3600" dirty="0" err="1"/>
              <a:t>ballon</a:t>
            </a:r>
            <a:r>
              <a:rPr lang="en-AU" altLang="en-US" sz="3600" dirty="0"/>
              <a:t> des </a:t>
            </a:r>
            <a:r>
              <a:rPr lang="en-AU" altLang="en-US" sz="3600" dirty="0" err="1"/>
              <a:t>yeux</a:t>
            </a:r>
            <a:endParaRPr lang="en-AU" altLang="en-US" sz="3600" dirty="0"/>
          </a:p>
          <a:p>
            <a:pPr marL="571500" indent="-571500">
              <a:buClr>
                <a:schemeClr val="tx1"/>
              </a:buClr>
              <a:buFont typeface="Wingdings" panose="05000000000000000000" pitchFamily="2" charset="2"/>
              <a:buChar char="§"/>
              <a:defRPr/>
            </a:pPr>
            <a:r>
              <a:rPr lang="en-AU" altLang="en-US" sz="3600" dirty="0" err="1"/>
              <a:t>Fléchir</a:t>
            </a:r>
            <a:r>
              <a:rPr lang="en-AU" altLang="en-US" sz="3600" dirty="0"/>
              <a:t> les </a:t>
            </a:r>
            <a:r>
              <a:rPr lang="en-AU" altLang="en-US" sz="3600" dirty="0" err="1"/>
              <a:t>genoux</a:t>
            </a:r>
            <a:r>
              <a:rPr lang="en-AU" altLang="en-US" sz="3600" dirty="0"/>
              <a:t> ; </a:t>
            </a:r>
            <a:r>
              <a:rPr lang="en-AU" altLang="en-US" sz="3600" dirty="0" err="1"/>
              <a:t>s’emparer</a:t>
            </a:r>
            <a:r>
              <a:rPr lang="en-AU" altLang="en-US" sz="3600" dirty="0"/>
              <a:t> du </a:t>
            </a:r>
            <a:r>
              <a:rPr lang="en-AU" altLang="en-US" sz="3600" dirty="0" err="1"/>
              <a:t>ballon</a:t>
            </a:r>
            <a:r>
              <a:rPr lang="en-AU" altLang="en-US" sz="3600" dirty="0"/>
              <a:t> par le </a:t>
            </a:r>
            <a:r>
              <a:rPr lang="en-AU" altLang="en-US" sz="3600" dirty="0" err="1"/>
              <a:t>côté</a:t>
            </a:r>
            <a:endParaRPr lang="en-AU" altLang="en-US" sz="3600" dirty="0"/>
          </a:p>
          <a:p>
            <a:pPr marL="571500" indent="-571500">
              <a:buClr>
                <a:schemeClr val="tx1"/>
              </a:buClr>
              <a:buFont typeface="Wingdings" panose="05000000000000000000" pitchFamily="2" charset="2"/>
              <a:buChar char="§"/>
              <a:defRPr/>
            </a:pPr>
            <a:r>
              <a:rPr lang="en-AU" altLang="en-US" sz="3600" dirty="0"/>
              <a:t>Passer la main (qui a </a:t>
            </a:r>
            <a:r>
              <a:rPr lang="en-AU" altLang="en-US" sz="3600" dirty="0" err="1"/>
              <a:t>amorcé</a:t>
            </a:r>
            <a:r>
              <a:rPr lang="en-AU" altLang="en-US" sz="3600" dirty="0"/>
              <a:t> un </a:t>
            </a:r>
            <a:r>
              <a:rPr lang="en-AU" altLang="en-US" sz="3600" dirty="0" err="1"/>
              <a:t>mouvement</a:t>
            </a:r>
            <a:r>
              <a:rPr lang="en-AU" altLang="en-US" sz="3600" dirty="0"/>
              <a:t> </a:t>
            </a:r>
            <a:r>
              <a:rPr lang="en-AU" altLang="en-US" sz="3600" dirty="0" err="1"/>
              <a:t>arrière</a:t>
            </a:r>
            <a:r>
              <a:rPr lang="en-AU" altLang="en-US" sz="3600" dirty="0"/>
              <a:t>) sous le </a:t>
            </a:r>
            <a:r>
              <a:rPr lang="en-AU" altLang="en-US" sz="3600" dirty="0" err="1"/>
              <a:t>ballon</a:t>
            </a:r>
            <a:r>
              <a:rPr lang="en-AU" altLang="en-US" sz="3600" dirty="0"/>
              <a:t> pendant que </a:t>
            </a:r>
            <a:r>
              <a:rPr lang="en-AU" altLang="en-US" sz="3600" dirty="0" err="1"/>
              <a:t>l’autre</a:t>
            </a:r>
            <a:r>
              <a:rPr lang="en-AU" altLang="en-US" sz="3600" dirty="0"/>
              <a:t> le stabilise pour </a:t>
            </a:r>
            <a:r>
              <a:rPr lang="en-AU" altLang="en-US" sz="3600" dirty="0" err="1"/>
              <a:t>en</a:t>
            </a:r>
            <a:r>
              <a:rPr lang="en-AU" altLang="en-US" sz="3600" dirty="0"/>
              <a:t> </a:t>
            </a:r>
            <a:r>
              <a:rPr lang="en-AU" altLang="en-US" sz="3600" dirty="0" err="1"/>
              <a:t>sécuriser</a:t>
            </a:r>
            <a:r>
              <a:rPr lang="en-AU" altLang="en-US" sz="3600" dirty="0"/>
              <a:t> la possession.</a:t>
            </a:r>
          </a:p>
        </p:txBody>
      </p:sp>
      <p:sp>
        <p:nvSpPr>
          <p:cNvPr id="4" name="Slide Number Placeholder 3">
            <a:extLst>
              <a:ext uri="{FF2B5EF4-FFF2-40B4-BE49-F238E27FC236}">
                <a16:creationId xmlns:a16="http://schemas.microsoft.com/office/drawing/2014/main" id="{68F8C683-C71B-4257-8353-B495E8FBA8B3}"/>
              </a:ext>
            </a:extLst>
          </p:cNvPr>
          <p:cNvSpPr>
            <a:spLocks noGrp="1"/>
          </p:cNvSpPr>
          <p:nvPr>
            <p:ph type="sldNum" sz="quarter" idx="12"/>
          </p:nvPr>
        </p:nvSpPr>
        <p:spPr/>
        <p:txBody>
          <a:bodyPr/>
          <a:lstStyle/>
          <a:p>
            <a:fld id="{62ECC994-558A-4095-AE20-947319E1D8B1}" type="slidenum">
              <a:rPr lang="en-AU" smtClean="0"/>
              <a:t>102</a:t>
            </a:fld>
            <a:endParaRPr lang="en-AU"/>
          </a:p>
        </p:txBody>
      </p:sp>
    </p:spTree>
    <p:extLst>
      <p:ext uri="{BB962C8B-B14F-4D97-AF65-F5344CB8AC3E}">
        <p14:creationId xmlns:p14="http://schemas.microsoft.com/office/powerpoint/2010/main" val="338440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131805" y="473638"/>
            <a:ext cx="12060195" cy="6518708"/>
          </a:xfrm>
          <a:prstGeom prst="rect">
            <a:avLst/>
          </a:prstGeom>
          <a:noFill/>
          <a:ln>
            <a:noFill/>
          </a:ln>
        </p:spPr>
        <p:txBody>
          <a:bodyPr wrap="square" rtlCol="0" anchor="ctr" anchorCtr="1">
            <a:spAutoFit/>
          </a:bodyPr>
          <a:lstStyle/>
          <a:p>
            <a:pPr>
              <a:lnSpc>
                <a:spcPct val="90000"/>
              </a:lnSpc>
            </a:pPr>
            <a:r>
              <a:rPr lang="en-AU" altLang="en-US" sz="2800" dirty="0" err="1"/>
              <a:t>C’est</a:t>
            </a:r>
            <a:r>
              <a:rPr lang="en-AU" altLang="en-US" sz="2800" dirty="0"/>
              <a:t> </a:t>
            </a:r>
            <a:r>
              <a:rPr lang="en-AU" altLang="en-US" sz="2800" dirty="0" err="1"/>
              <a:t>l’acte</a:t>
            </a:r>
            <a:r>
              <a:rPr lang="en-AU" altLang="en-US" sz="2800" dirty="0"/>
              <a:t> final </a:t>
            </a:r>
            <a:r>
              <a:rPr lang="en-AU" altLang="en-US" sz="2800" dirty="0" err="1"/>
              <a:t>ou</a:t>
            </a:r>
            <a:r>
              <a:rPr lang="en-AU" altLang="en-US" sz="2800" dirty="0"/>
              <a:t> la conclusion d’un </a:t>
            </a:r>
            <a:r>
              <a:rPr lang="en-AU" altLang="en-US" sz="2800" dirty="0" err="1"/>
              <a:t>acte</a:t>
            </a:r>
            <a:r>
              <a:rPr lang="en-AU" altLang="en-US" sz="2800" dirty="0"/>
              <a:t> </a:t>
            </a:r>
            <a:r>
              <a:rPr lang="en-AU" altLang="en-US" sz="2800" dirty="0" err="1"/>
              <a:t>défensif</a:t>
            </a:r>
            <a:endParaRPr lang="en-AU" altLang="en-US" sz="2800" dirty="0"/>
          </a:p>
          <a:p>
            <a:pPr marL="533400" indent="-533400">
              <a:lnSpc>
                <a:spcPct val="90000"/>
              </a:lnSpc>
              <a:buFont typeface="Wingdings" panose="05000000000000000000" pitchFamily="2" charset="2"/>
              <a:buChar char="§"/>
            </a:pPr>
            <a:r>
              <a:rPr lang="en-AU" altLang="en-US" sz="2800" dirty="0"/>
              <a:t>Pour le </a:t>
            </a:r>
            <a:r>
              <a:rPr lang="en-AU" altLang="en-US" sz="2800" dirty="0" err="1"/>
              <a:t>plaqueur</a:t>
            </a:r>
            <a:r>
              <a:rPr lang="en-AU" altLang="en-US" sz="2800" dirty="0"/>
              <a:t>, les points </a:t>
            </a:r>
            <a:r>
              <a:rPr lang="en-AU" altLang="en-US" sz="2800" dirty="0" err="1"/>
              <a:t>majeurs</a:t>
            </a:r>
            <a:r>
              <a:rPr lang="en-AU" altLang="en-US" sz="2800" dirty="0"/>
              <a:t> à prendre </a:t>
            </a:r>
            <a:r>
              <a:rPr lang="en-AU" altLang="en-US" sz="2800" dirty="0" err="1"/>
              <a:t>en</a:t>
            </a:r>
            <a:r>
              <a:rPr lang="en-AU" altLang="en-US" sz="2800" dirty="0"/>
              <a:t> </a:t>
            </a:r>
            <a:r>
              <a:rPr lang="en-AU" altLang="en-US" sz="2800" dirty="0" err="1"/>
              <a:t>compte</a:t>
            </a:r>
            <a:r>
              <a:rPr lang="en-AU" altLang="en-US" sz="2800" dirty="0"/>
              <a:t> </a:t>
            </a:r>
            <a:r>
              <a:rPr lang="en-AU" altLang="en-US" sz="2800" dirty="0" err="1"/>
              <a:t>sont</a:t>
            </a:r>
            <a:r>
              <a:rPr lang="en-AU" altLang="en-US" sz="2800" dirty="0"/>
              <a:t> :</a:t>
            </a:r>
          </a:p>
          <a:p>
            <a:pPr marL="914400" lvl="1" indent="-457200">
              <a:lnSpc>
                <a:spcPct val="90000"/>
              </a:lnSpc>
              <a:buFont typeface="Courier New" panose="02070309020205020404" pitchFamily="49" charset="0"/>
              <a:buChar char="o"/>
            </a:pPr>
            <a:r>
              <a:rPr lang="en-AU" altLang="en-US" sz="2800" dirty="0"/>
              <a:t>la position (du corps, </a:t>
            </a:r>
            <a:r>
              <a:rPr lang="en-AU" altLang="en-US" sz="2800" dirty="0" err="1"/>
              <a:t>s’approcher</a:t>
            </a:r>
            <a:r>
              <a:rPr lang="en-AU" altLang="en-US" sz="2800" dirty="0"/>
              <a:t> du </a:t>
            </a:r>
            <a:r>
              <a:rPr lang="en-AU" altLang="en-US" sz="2800" dirty="0" err="1"/>
              <a:t>porteur</a:t>
            </a:r>
            <a:r>
              <a:rPr lang="en-AU" altLang="en-US" sz="2800" dirty="0"/>
              <a:t>, tête </a:t>
            </a:r>
            <a:r>
              <a:rPr lang="en-AU" altLang="en-US" sz="2800" dirty="0" err="1"/>
              <a:t>en</a:t>
            </a:r>
            <a:r>
              <a:rPr lang="en-AU" altLang="en-US" sz="2800" dirty="0"/>
              <a:t> position </a:t>
            </a:r>
            <a:r>
              <a:rPr lang="en-AU" altLang="en-US" sz="2800" dirty="0" err="1"/>
              <a:t>sécurisée</a:t>
            </a:r>
            <a:r>
              <a:rPr lang="en-AU" altLang="en-US" sz="2800" dirty="0"/>
              <a:t>)</a:t>
            </a:r>
          </a:p>
          <a:p>
            <a:pPr marL="914400" lvl="1" indent="-457200">
              <a:lnSpc>
                <a:spcPct val="90000"/>
              </a:lnSpc>
              <a:buFont typeface="Courier New" panose="02070309020205020404" pitchFamily="49" charset="0"/>
              <a:buChar char="o"/>
            </a:pPr>
            <a:r>
              <a:rPr lang="en-AU" altLang="en-US" sz="2800" dirty="0"/>
              <a:t>le timing (</a:t>
            </a:r>
            <a:r>
              <a:rPr lang="en-AU" altLang="en-US" sz="2800" dirty="0" err="1"/>
              <a:t>entrer</a:t>
            </a:r>
            <a:r>
              <a:rPr lang="en-AU" altLang="en-US" sz="2800" dirty="0"/>
              <a:t> </a:t>
            </a:r>
            <a:r>
              <a:rPr lang="en-AU" altLang="en-US" sz="2800" dirty="0" err="1"/>
              <a:t>en</a:t>
            </a:r>
            <a:r>
              <a:rPr lang="en-AU" altLang="en-US" sz="2800" dirty="0"/>
              <a:t> premier </a:t>
            </a:r>
            <a:r>
              <a:rPr lang="en-AU" altLang="en-US" sz="2800" dirty="0" err="1"/>
              <a:t>en</a:t>
            </a:r>
            <a:r>
              <a:rPr lang="en-AU" altLang="en-US" sz="2800" dirty="0"/>
              <a:t> contact avec les </a:t>
            </a:r>
            <a:r>
              <a:rPr lang="en-AU" altLang="en-US" sz="2800" dirty="0" err="1"/>
              <a:t>épaules</a:t>
            </a:r>
            <a:r>
              <a:rPr lang="en-AU" altLang="en-US" sz="2800" dirty="0"/>
              <a:t>)</a:t>
            </a:r>
          </a:p>
          <a:p>
            <a:pPr marL="914400" lvl="1" indent="-457200">
              <a:lnSpc>
                <a:spcPct val="90000"/>
              </a:lnSpc>
              <a:buFont typeface="Courier New" panose="02070309020205020404" pitchFamily="49" charset="0"/>
              <a:buChar char="o"/>
            </a:pPr>
            <a:r>
              <a:rPr lang="en-AU" altLang="en-US" sz="2800" dirty="0"/>
              <a:t>le contact (</a:t>
            </a:r>
            <a:r>
              <a:rPr lang="en-AU" altLang="en-US" sz="2800" dirty="0" err="1"/>
              <a:t>ceinturer</a:t>
            </a:r>
            <a:r>
              <a:rPr lang="en-AU" altLang="en-US" sz="2800" dirty="0"/>
              <a:t> le </a:t>
            </a:r>
            <a:r>
              <a:rPr lang="en-AU" altLang="en-US" sz="2800" dirty="0" err="1"/>
              <a:t>porteur</a:t>
            </a:r>
            <a:r>
              <a:rPr lang="en-AU" altLang="en-US" sz="2800" dirty="0"/>
              <a:t>)</a:t>
            </a:r>
          </a:p>
          <a:p>
            <a:pPr marL="914400" lvl="1" indent="-457200">
              <a:lnSpc>
                <a:spcPct val="90000"/>
              </a:lnSpc>
              <a:buFont typeface="Courier New" panose="02070309020205020404" pitchFamily="49" charset="0"/>
              <a:buChar char="o"/>
            </a:pPr>
            <a:r>
              <a:rPr lang="en-AU" altLang="en-US" sz="2800" dirty="0"/>
              <a:t>la </a:t>
            </a:r>
            <a:r>
              <a:rPr lang="en-AU" altLang="en-US" sz="2800" dirty="0" err="1"/>
              <a:t>poussée</a:t>
            </a:r>
            <a:r>
              <a:rPr lang="en-AU" altLang="en-US" sz="2800" dirty="0"/>
              <a:t> / la </a:t>
            </a:r>
            <a:r>
              <a:rPr lang="en-AU" altLang="en-US" sz="2800" dirty="0" err="1"/>
              <a:t>finition</a:t>
            </a:r>
            <a:r>
              <a:rPr lang="en-AU" altLang="en-US" sz="2800" dirty="0"/>
              <a:t> (se </a:t>
            </a:r>
            <a:r>
              <a:rPr lang="en-AU" altLang="en-US" sz="2800" dirty="0" err="1"/>
              <a:t>servir</a:t>
            </a:r>
            <a:r>
              <a:rPr lang="en-AU" altLang="en-US" sz="2800" dirty="0"/>
              <a:t> de </a:t>
            </a:r>
            <a:r>
              <a:rPr lang="en-AU" altLang="en-US" sz="2800" dirty="0" err="1"/>
              <a:t>ses</a:t>
            </a:r>
            <a:r>
              <a:rPr lang="en-AU" altLang="en-US" sz="2800" dirty="0"/>
              <a:t> </a:t>
            </a:r>
            <a:r>
              <a:rPr lang="en-AU" altLang="en-US" sz="2800" dirty="0" err="1"/>
              <a:t>pieds</a:t>
            </a:r>
            <a:r>
              <a:rPr lang="en-AU" altLang="en-US" sz="2800" dirty="0"/>
              <a:t>)</a:t>
            </a:r>
          </a:p>
          <a:p>
            <a:pPr marL="914400" lvl="1" indent="-457200">
              <a:lnSpc>
                <a:spcPct val="90000"/>
              </a:lnSpc>
            </a:pPr>
            <a:endParaRPr lang="en-AU" altLang="en-US" sz="800" dirty="0"/>
          </a:p>
          <a:p>
            <a:pPr marL="533400" indent="-533400">
              <a:lnSpc>
                <a:spcPct val="90000"/>
              </a:lnSpc>
              <a:buFont typeface="Wingdings" panose="05000000000000000000" pitchFamily="2" charset="2"/>
              <a:buChar char="§"/>
            </a:pPr>
            <a:r>
              <a:rPr lang="en-AU" altLang="en-US" sz="2800" dirty="0"/>
              <a:t>Pour le </a:t>
            </a:r>
            <a:r>
              <a:rPr lang="en-AU" altLang="en-US" sz="2800" dirty="0" err="1"/>
              <a:t>joueur</a:t>
            </a:r>
            <a:r>
              <a:rPr lang="en-AU" altLang="en-US" sz="2800" dirty="0"/>
              <a:t> </a:t>
            </a:r>
            <a:r>
              <a:rPr lang="en-AU" altLang="en-US" sz="2800" dirty="0" err="1"/>
              <a:t>plaqué</a:t>
            </a:r>
            <a:r>
              <a:rPr lang="en-AU" altLang="en-US" sz="2800" dirty="0"/>
              <a:t>, les points </a:t>
            </a:r>
            <a:r>
              <a:rPr lang="en-AU" altLang="en-US" sz="2800" dirty="0" err="1"/>
              <a:t>majeurs</a:t>
            </a:r>
            <a:r>
              <a:rPr lang="en-AU" altLang="en-US" sz="2800" dirty="0"/>
              <a:t> à prendre </a:t>
            </a:r>
            <a:r>
              <a:rPr lang="en-AU" altLang="en-US" sz="2800" dirty="0" err="1"/>
              <a:t>en</a:t>
            </a:r>
            <a:r>
              <a:rPr lang="en-AU" altLang="en-US" sz="2800" dirty="0"/>
              <a:t> </a:t>
            </a:r>
            <a:r>
              <a:rPr lang="en-AU" altLang="en-US" sz="2800" dirty="0" err="1"/>
              <a:t>compte</a:t>
            </a:r>
            <a:r>
              <a:rPr lang="en-AU" altLang="en-US" sz="2800" dirty="0"/>
              <a:t> </a:t>
            </a:r>
            <a:r>
              <a:rPr lang="en-AU" altLang="en-US" sz="2800" dirty="0" err="1"/>
              <a:t>sont</a:t>
            </a:r>
            <a:r>
              <a:rPr lang="en-AU" altLang="en-US" sz="2800" dirty="0"/>
              <a:t> :</a:t>
            </a:r>
          </a:p>
          <a:p>
            <a:pPr marL="914400" lvl="1" indent="-457200">
              <a:lnSpc>
                <a:spcPct val="90000"/>
              </a:lnSpc>
              <a:buFont typeface="Courier New" panose="02070309020205020404" pitchFamily="49" charset="0"/>
              <a:buChar char="o"/>
            </a:pPr>
            <a:r>
              <a:rPr lang="en-AU" altLang="en-US" sz="2800" dirty="0" err="1"/>
              <a:t>maintenir</a:t>
            </a:r>
            <a:r>
              <a:rPr lang="en-AU" altLang="en-US" sz="2800" dirty="0"/>
              <a:t> le </a:t>
            </a:r>
            <a:r>
              <a:rPr lang="en-AU" altLang="en-US" sz="2800" dirty="0" err="1"/>
              <a:t>contrôle</a:t>
            </a:r>
            <a:r>
              <a:rPr lang="en-AU" altLang="en-US" sz="2800" dirty="0"/>
              <a:t> du </a:t>
            </a:r>
            <a:r>
              <a:rPr lang="en-AU" altLang="en-US" sz="2800" dirty="0" err="1"/>
              <a:t>ballon</a:t>
            </a:r>
            <a:r>
              <a:rPr lang="en-AU" altLang="en-US" sz="2800" dirty="0"/>
              <a:t> –&gt; de </a:t>
            </a:r>
            <a:r>
              <a:rPr lang="en-AU" altLang="en-US" sz="2800" dirty="0" err="1"/>
              <a:t>l’impact</a:t>
            </a:r>
            <a:r>
              <a:rPr lang="en-AU" altLang="en-US" sz="2800" dirty="0"/>
              <a:t> </a:t>
            </a:r>
            <a:r>
              <a:rPr lang="en-AU" altLang="en-US" sz="2800" dirty="0" err="1"/>
              <a:t>jusqu’au</a:t>
            </a:r>
            <a:r>
              <a:rPr lang="en-AU" altLang="en-US" sz="2800" dirty="0"/>
              <a:t> </a:t>
            </a:r>
            <a:r>
              <a:rPr lang="en-AU" altLang="en-US" sz="2800" dirty="0" err="1"/>
              <a:t>tenu</a:t>
            </a:r>
            <a:endParaRPr lang="en-AU" altLang="en-US" sz="2800" dirty="0"/>
          </a:p>
          <a:p>
            <a:pPr marL="914400" lvl="1" indent="-457200">
              <a:lnSpc>
                <a:spcPct val="90000"/>
              </a:lnSpc>
              <a:buFont typeface="Courier New" panose="02070309020205020404" pitchFamily="49" charset="0"/>
              <a:buChar char="o"/>
            </a:pPr>
            <a:r>
              <a:rPr lang="en-AU" altLang="en-US" sz="2800" dirty="0"/>
              <a:t>faire de son </a:t>
            </a:r>
            <a:r>
              <a:rPr lang="en-AU" altLang="en-US" sz="2800" dirty="0" err="1"/>
              <a:t>mieux</a:t>
            </a:r>
            <a:r>
              <a:rPr lang="en-AU" altLang="en-US" sz="2800" dirty="0"/>
              <a:t> pour </a:t>
            </a:r>
            <a:r>
              <a:rPr lang="en-AU" altLang="en-US" sz="2800" dirty="0" err="1"/>
              <a:t>garder</a:t>
            </a:r>
            <a:r>
              <a:rPr lang="en-AU" altLang="en-US" sz="2800" dirty="0"/>
              <a:t> le </a:t>
            </a:r>
            <a:r>
              <a:rPr lang="en-AU" altLang="en-US" sz="2800" dirty="0" err="1"/>
              <a:t>contrôle</a:t>
            </a:r>
            <a:r>
              <a:rPr lang="en-AU" altLang="en-US" sz="2800" dirty="0"/>
              <a:t> de </a:t>
            </a:r>
            <a:r>
              <a:rPr lang="en-AU" altLang="en-US" sz="2800" dirty="0" err="1"/>
              <a:t>cette</a:t>
            </a:r>
            <a:r>
              <a:rPr lang="en-AU" altLang="en-US" sz="2800" dirty="0"/>
              <a:t> phase de </a:t>
            </a:r>
            <a:r>
              <a:rPr lang="en-AU" altLang="en-US" sz="2800" dirty="0" err="1"/>
              <a:t>jeu</a:t>
            </a:r>
            <a:r>
              <a:rPr lang="en-AU" altLang="en-US" sz="2800" dirty="0"/>
              <a:t> pour </a:t>
            </a:r>
            <a:r>
              <a:rPr lang="en-AU" altLang="en-US" sz="2800" dirty="0" err="1"/>
              <a:t>pouvoir</a:t>
            </a:r>
            <a:r>
              <a:rPr lang="en-AU" altLang="en-US" sz="2800" dirty="0"/>
              <a:t> </a:t>
            </a:r>
            <a:r>
              <a:rPr lang="en-AU" altLang="en-US" sz="2800" dirty="0" err="1"/>
              <a:t>jouer</a:t>
            </a:r>
            <a:r>
              <a:rPr lang="en-AU" altLang="en-US" sz="2800" dirty="0"/>
              <a:t> le </a:t>
            </a:r>
            <a:r>
              <a:rPr lang="en-AU" altLang="en-US" sz="2800" dirty="0" err="1"/>
              <a:t>tenu</a:t>
            </a:r>
            <a:r>
              <a:rPr lang="en-AU" altLang="en-US" sz="2800" dirty="0"/>
              <a:t> </a:t>
            </a:r>
            <a:r>
              <a:rPr lang="en-AU" altLang="en-US" sz="2800" dirty="0" err="1"/>
              <a:t>rapidement</a:t>
            </a:r>
            <a:endParaRPr lang="en-AU" altLang="en-US" sz="2800" dirty="0"/>
          </a:p>
          <a:p>
            <a:pPr marL="914400" lvl="1" indent="-457200">
              <a:lnSpc>
                <a:spcPct val="90000"/>
              </a:lnSpc>
              <a:buFont typeface="Courier New" panose="02070309020205020404" pitchFamily="49" charset="0"/>
              <a:buChar char="o"/>
            </a:pPr>
            <a:r>
              <a:rPr lang="en-AU" altLang="en-US" sz="2800" dirty="0" err="1"/>
              <a:t>éviter</a:t>
            </a:r>
            <a:r>
              <a:rPr lang="en-AU" altLang="en-US" sz="2800" dirty="0"/>
              <a:t> </a:t>
            </a:r>
            <a:r>
              <a:rPr lang="en-AU" altLang="en-US" sz="2800" dirty="0" err="1"/>
              <a:t>d’avoir</a:t>
            </a:r>
            <a:r>
              <a:rPr lang="en-AU" altLang="en-US" sz="2800" dirty="0"/>
              <a:t> à </a:t>
            </a:r>
            <a:r>
              <a:rPr lang="en-AU" altLang="en-US" sz="2800" dirty="0" err="1"/>
              <a:t>courber</a:t>
            </a:r>
            <a:r>
              <a:rPr lang="en-AU" altLang="en-US" sz="2800" dirty="0"/>
              <a:t> le </a:t>
            </a:r>
            <a:r>
              <a:rPr lang="en-AU" altLang="en-US" sz="2800" dirty="0" err="1"/>
              <a:t>cou</a:t>
            </a:r>
            <a:r>
              <a:rPr lang="en-AU" altLang="en-US" sz="2800" dirty="0"/>
              <a:t>, le dos, la </a:t>
            </a:r>
            <a:r>
              <a:rPr lang="en-AU" altLang="en-US" sz="2800" dirty="0" err="1"/>
              <a:t>colonne</a:t>
            </a:r>
            <a:r>
              <a:rPr lang="en-AU" altLang="en-US" sz="2800" dirty="0"/>
              <a:t> pour ne pas </a:t>
            </a:r>
            <a:r>
              <a:rPr lang="en-AU" altLang="en-US" sz="2800" dirty="0" err="1"/>
              <a:t>avoir</a:t>
            </a:r>
            <a:r>
              <a:rPr lang="en-AU" altLang="en-US" sz="2800" dirty="0"/>
              <a:t> à adopter </a:t>
            </a:r>
            <a:r>
              <a:rPr lang="en-AU" altLang="en-US" sz="2800" dirty="0" err="1"/>
              <a:t>une</a:t>
            </a:r>
            <a:r>
              <a:rPr lang="en-AU" altLang="en-US" sz="2800" dirty="0"/>
              <a:t> posture de </a:t>
            </a:r>
            <a:r>
              <a:rPr lang="en-AU" altLang="en-US" sz="2800" dirty="0" err="1"/>
              <a:t>soumission</a:t>
            </a:r>
            <a:r>
              <a:rPr lang="en-AU" altLang="en-US" sz="2800" dirty="0"/>
              <a:t> </a:t>
            </a:r>
          </a:p>
          <a:p>
            <a:pPr marL="914400" lvl="1" indent="-457200">
              <a:lnSpc>
                <a:spcPct val="90000"/>
              </a:lnSpc>
              <a:buFont typeface="Wingdings" panose="05000000000000000000" pitchFamily="2" charset="2"/>
              <a:buChar char="§"/>
            </a:pPr>
            <a:endParaRPr lang="en-AU" altLang="en-US" sz="800" dirty="0"/>
          </a:p>
          <a:p>
            <a:pPr marL="457200" indent="-457200">
              <a:lnSpc>
                <a:spcPct val="90000"/>
              </a:lnSpc>
            </a:pPr>
            <a:r>
              <a:rPr lang="en-AU" altLang="en-US" sz="2800" b="1" u="sng" dirty="0"/>
              <a:t>NOTE</a:t>
            </a:r>
            <a:r>
              <a:rPr lang="en-AU" altLang="en-US" sz="2800" b="1" dirty="0"/>
              <a:t> </a:t>
            </a:r>
            <a:r>
              <a:rPr lang="en-AU" altLang="en-US" sz="2800" dirty="0"/>
              <a:t>: </a:t>
            </a:r>
            <a:r>
              <a:rPr lang="en-AU" altLang="en-US" sz="2800" dirty="0" err="1"/>
              <a:t>Lors</a:t>
            </a:r>
            <a:r>
              <a:rPr lang="en-AU" altLang="en-US" sz="2800" dirty="0"/>
              <a:t> d’un </a:t>
            </a:r>
            <a:r>
              <a:rPr lang="en-AU" altLang="en-US" sz="2800" dirty="0" err="1"/>
              <a:t>tenu</a:t>
            </a:r>
            <a:r>
              <a:rPr lang="en-AU" altLang="en-US" sz="2800" dirty="0"/>
              <a:t> </a:t>
            </a:r>
            <a:r>
              <a:rPr lang="en-AU" altLang="en-US" sz="2800" dirty="0" err="1"/>
              <a:t>joué</a:t>
            </a:r>
            <a:r>
              <a:rPr lang="en-AU" altLang="en-US" sz="2800" dirty="0"/>
              <a:t> </a:t>
            </a:r>
            <a:r>
              <a:rPr lang="en-AU" altLang="en-US" sz="2800" dirty="0" err="1"/>
              <a:t>près</a:t>
            </a:r>
            <a:r>
              <a:rPr lang="en-AU" altLang="en-US" sz="2800" dirty="0"/>
              <a:t> de la </a:t>
            </a:r>
            <a:r>
              <a:rPr lang="en-AU" altLang="en-US" sz="2800" dirty="0" err="1"/>
              <a:t>ligne</a:t>
            </a:r>
            <a:r>
              <a:rPr lang="en-AU" altLang="en-US" sz="2800" dirty="0"/>
              <a:t> de but adverse, </a:t>
            </a:r>
            <a:r>
              <a:rPr lang="en-AU" altLang="en-US" sz="2800" dirty="0" err="1"/>
              <a:t>l’attaquant</a:t>
            </a:r>
            <a:r>
              <a:rPr lang="en-AU" altLang="en-US" sz="2800" dirty="0"/>
              <a:t> derrière le </a:t>
            </a:r>
            <a:r>
              <a:rPr lang="en-AU" altLang="en-US" sz="2800" dirty="0" err="1"/>
              <a:t>plaqué</a:t>
            </a:r>
            <a:r>
              <a:rPr lang="en-AU" altLang="en-US" sz="2800" dirty="0"/>
              <a:t> (demi de </a:t>
            </a:r>
            <a:r>
              <a:rPr lang="en-AU" altLang="en-US" sz="2800" dirty="0" err="1"/>
              <a:t>tenu</a:t>
            </a:r>
            <a:r>
              <a:rPr lang="en-AU" altLang="en-US" sz="2800" dirty="0"/>
              <a:t>/</a:t>
            </a:r>
            <a:r>
              <a:rPr lang="en-AU" altLang="en-US" sz="2800" dirty="0" err="1"/>
              <a:t>marqueur</a:t>
            </a:r>
            <a:r>
              <a:rPr lang="en-AU" altLang="en-US" sz="2800" dirty="0"/>
              <a:t>) </a:t>
            </a:r>
            <a:r>
              <a:rPr lang="en-AU" altLang="en-US" sz="2800" dirty="0" err="1"/>
              <a:t>devrait</a:t>
            </a:r>
            <a:r>
              <a:rPr lang="en-AU" altLang="en-US" sz="2800" dirty="0"/>
              <a:t> </a:t>
            </a:r>
            <a:r>
              <a:rPr lang="en-AU" altLang="en-US" sz="2800" dirty="0" err="1"/>
              <a:t>en</a:t>
            </a:r>
            <a:r>
              <a:rPr lang="en-AU" altLang="en-US" sz="2800" dirty="0"/>
              <a:t> </a:t>
            </a:r>
            <a:r>
              <a:rPr lang="en-AU" altLang="en-US" sz="2800" dirty="0" err="1"/>
              <a:t>récupérant</a:t>
            </a:r>
            <a:r>
              <a:rPr lang="en-AU" altLang="en-US" sz="2800" dirty="0"/>
              <a:t> le </a:t>
            </a:r>
            <a:r>
              <a:rPr lang="en-AU" altLang="en-US" sz="2800" dirty="0" err="1"/>
              <a:t>ballon</a:t>
            </a:r>
            <a:r>
              <a:rPr lang="en-AU" altLang="en-US" sz="2800" dirty="0"/>
              <a:t> </a:t>
            </a:r>
            <a:r>
              <a:rPr lang="en-AU" altLang="en-US" sz="2800" dirty="0" err="1"/>
              <a:t>foncer</a:t>
            </a:r>
            <a:r>
              <a:rPr lang="en-AU" altLang="en-US" sz="2800" dirty="0"/>
              <a:t> </a:t>
            </a:r>
            <a:r>
              <a:rPr lang="en-AU" altLang="en-US" sz="2800" dirty="0" err="1"/>
              <a:t>vers</a:t>
            </a:r>
            <a:r>
              <a:rPr lang="en-AU" altLang="en-US" sz="2800" dirty="0"/>
              <a:t> </a:t>
            </a:r>
            <a:r>
              <a:rPr lang="en-AU" altLang="en-US" sz="2800" dirty="0" err="1"/>
              <a:t>l’en</a:t>
            </a:r>
            <a:r>
              <a:rPr lang="en-AU" altLang="en-US" sz="2800" dirty="0"/>
              <a:t>-but </a:t>
            </a:r>
            <a:r>
              <a:rPr lang="en-AU" altLang="en-US" sz="2800" dirty="0" err="1"/>
              <a:t>en</a:t>
            </a:r>
            <a:r>
              <a:rPr lang="en-AU" altLang="en-US" sz="2800" dirty="0"/>
              <a:t> </a:t>
            </a:r>
            <a:r>
              <a:rPr lang="en-AU" altLang="en-US" sz="2800" dirty="0" err="1"/>
              <a:t>rasant</a:t>
            </a:r>
            <a:r>
              <a:rPr lang="en-AU" altLang="en-US" sz="2800" dirty="0"/>
              <a:t> </a:t>
            </a:r>
            <a:r>
              <a:rPr lang="en-AU" altLang="en-US" sz="2800" dirty="0" err="1"/>
              <a:t>aussi</a:t>
            </a:r>
            <a:r>
              <a:rPr lang="en-AU" altLang="en-US" sz="2800" dirty="0"/>
              <a:t> </a:t>
            </a:r>
            <a:r>
              <a:rPr lang="en-AU" altLang="en-US" sz="2800" dirty="0" err="1"/>
              <a:t>près</a:t>
            </a:r>
            <a:r>
              <a:rPr lang="en-AU" altLang="en-US" sz="2800" dirty="0"/>
              <a:t> que possible le sol </a:t>
            </a:r>
            <a:r>
              <a:rPr lang="en-AU" altLang="en-US" sz="2800" dirty="0" err="1"/>
              <a:t>afin</a:t>
            </a:r>
            <a:r>
              <a:rPr lang="en-AU" altLang="en-US" sz="2800" dirty="0"/>
              <a:t> </a:t>
            </a:r>
            <a:r>
              <a:rPr lang="en-AU" altLang="en-US" sz="2800" dirty="0" err="1"/>
              <a:t>d’augmenter</a:t>
            </a:r>
            <a:r>
              <a:rPr lang="en-AU" altLang="en-US" sz="2800" dirty="0"/>
              <a:t> </a:t>
            </a:r>
            <a:r>
              <a:rPr lang="en-AU" altLang="en-US" sz="2800" dirty="0" err="1"/>
              <a:t>ses</a:t>
            </a:r>
            <a:r>
              <a:rPr lang="en-AU" altLang="en-US" sz="2800" dirty="0"/>
              <a:t> chances de </a:t>
            </a:r>
            <a:r>
              <a:rPr lang="en-AU" altLang="en-US" sz="2800" dirty="0" err="1"/>
              <a:t>marquer</a:t>
            </a:r>
            <a:endParaRPr lang="en-AU" altLang="en-US" sz="2800" dirty="0"/>
          </a:p>
        </p:txBody>
      </p:sp>
      <p:sp>
        <p:nvSpPr>
          <p:cNvPr id="2" name="TextBox 1">
            <a:extLst>
              <a:ext uri="{FF2B5EF4-FFF2-40B4-BE49-F238E27FC236}">
                <a16:creationId xmlns:a16="http://schemas.microsoft.com/office/drawing/2014/main" id="{88BA7223-8DFC-4573-BCDB-44EA27DD4F33}"/>
              </a:ext>
            </a:extLst>
          </p:cNvPr>
          <p:cNvSpPr txBox="1"/>
          <p:nvPr/>
        </p:nvSpPr>
        <p:spPr>
          <a:xfrm>
            <a:off x="0" y="-92580"/>
            <a:ext cx="12192000" cy="707886"/>
          </a:xfrm>
          <a:prstGeom prst="rect">
            <a:avLst/>
          </a:prstGeom>
          <a:noFill/>
          <a:ln>
            <a:noFill/>
          </a:ln>
        </p:spPr>
        <p:txBody>
          <a:bodyPr wrap="square" rtlCol="0" anchor="ctr" anchorCtr="1">
            <a:spAutoFit/>
          </a:bodyPr>
          <a:lstStyle/>
          <a:p>
            <a:pPr algn="ctr"/>
            <a:r>
              <a:rPr lang="en-US" sz="4000" b="1" dirty="0"/>
              <a:t>Le </a:t>
            </a:r>
            <a:r>
              <a:rPr lang="en-US" sz="4000" b="1" dirty="0" err="1"/>
              <a:t>plaquage</a:t>
            </a:r>
            <a:endParaRPr lang="en-AU" sz="4000" b="1" dirty="0"/>
          </a:p>
        </p:txBody>
      </p:sp>
      <p:sp>
        <p:nvSpPr>
          <p:cNvPr id="3" name="Slide Number Placeholder 2">
            <a:extLst>
              <a:ext uri="{FF2B5EF4-FFF2-40B4-BE49-F238E27FC236}">
                <a16:creationId xmlns:a16="http://schemas.microsoft.com/office/drawing/2014/main" id="{45749562-875D-4189-9399-3DFC528F81BF}"/>
              </a:ext>
            </a:extLst>
          </p:cNvPr>
          <p:cNvSpPr>
            <a:spLocks noGrp="1"/>
          </p:cNvSpPr>
          <p:nvPr>
            <p:ph type="sldNum" sz="quarter" idx="12"/>
          </p:nvPr>
        </p:nvSpPr>
        <p:spPr/>
        <p:txBody>
          <a:bodyPr/>
          <a:lstStyle/>
          <a:p>
            <a:fld id="{62ECC994-558A-4095-AE20-947319E1D8B1}" type="slidenum">
              <a:rPr lang="en-AU" smtClean="0"/>
              <a:t>103</a:t>
            </a:fld>
            <a:endParaRPr lang="en-AU"/>
          </a:p>
        </p:txBody>
      </p:sp>
    </p:spTree>
    <p:extLst>
      <p:ext uri="{BB962C8B-B14F-4D97-AF65-F5344CB8AC3E}">
        <p14:creationId xmlns:p14="http://schemas.microsoft.com/office/powerpoint/2010/main" val="140718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
            <a:extLst>
              <a:ext uri="{FF2B5EF4-FFF2-40B4-BE49-F238E27FC236}">
                <a16:creationId xmlns:a16="http://schemas.microsoft.com/office/drawing/2014/main" id="{8DFE5CDC-7C27-481E-BAF7-8AFD6042A2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856"/>
          <a:stretch/>
        </p:blipFill>
        <p:spPr bwMode="auto">
          <a:xfrm>
            <a:off x="7792595" y="2748767"/>
            <a:ext cx="4207004" cy="397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C8465E5A-AB87-4B07-82B9-041EDDDBEDD6}"/>
              </a:ext>
            </a:extLst>
          </p:cNvPr>
          <p:cNvSpPr txBox="1"/>
          <p:nvPr/>
        </p:nvSpPr>
        <p:spPr>
          <a:xfrm>
            <a:off x="192401" y="1388441"/>
            <a:ext cx="11807200" cy="4081117"/>
          </a:xfrm>
          <a:prstGeom prst="rect">
            <a:avLst/>
          </a:prstGeom>
          <a:noFill/>
          <a:ln>
            <a:noFill/>
          </a:ln>
        </p:spPr>
        <p:txBody>
          <a:bodyPr wrap="square" rtlCol="0" anchor="ctr" anchorCtr="1">
            <a:spAutoFit/>
          </a:bodyPr>
          <a:lstStyle/>
          <a:p>
            <a:pPr marL="457200" indent="-457200">
              <a:lnSpc>
                <a:spcPct val="90000"/>
              </a:lnSpc>
              <a:buClr>
                <a:schemeClr val="tx1"/>
              </a:buClr>
              <a:buFont typeface="Wingdings" panose="05000000000000000000" pitchFamily="2" charset="2"/>
              <a:buChar char="§"/>
            </a:pPr>
            <a:r>
              <a:rPr lang="en-AU" altLang="en-US" sz="3200" dirty="0" err="1"/>
              <a:t>S’approcher</a:t>
            </a:r>
            <a:r>
              <a:rPr lang="en-AU" altLang="en-US" sz="3200" dirty="0"/>
              <a:t> le plus </a:t>
            </a:r>
            <a:r>
              <a:rPr lang="en-AU" altLang="en-US" sz="3200" dirty="0" err="1"/>
              <a:t>près</a:t>
            </a:r>
            <a:r>
              <a:rPr lang="en-AU" altLang="en-US" sz="3200" dirty="0"/>
              <a:t> possible du </a:t>
            </a:r>
            <a:r>
              <a:rPr lang="en-AU" altLang="en-US" sz="3200" dirty="0" err="1"/>
              <a:t>porteur</a:t>
            </a:r>
            <a:r>
              <a:rPr lang="en-AU" altLang="en-US" sz="3200" dirty="0"/>
              <a:t> du </a:t>
            </a:r>
            <a:r>
              <a:rPr lang="en-AU" altLang="en-US" sz="3200" dirty="0" err="1"/>
              <a:t>ballon</a:t>
            </a:r>
            <a:endParaRPr lang="en-AU" altLang="en-US" sz="3200" dirty="0"/>
          </a:p>
          <a:p>
            <a:pPr marL="457200" indent="-457200">
              <a:lnSpc>
                <a:spcPct val="90000"/>
              </a:lnSpc>
              <a:buClr>
                <a:schemeClr val="tx1"/>
              </a:buClr>
              <a:buFont typeface="Wingdings" panose="05000000000000000000" pitchFamily="2" charset="2"/>
              <a:buChar char="§"/>
            </a:pPr>
            <a:r>
              <a:rPr lang="en-AU" altLang="en-US" sz="3200" dirty="0" err="1"/>
              <a:t>Fléchir</a:t>
            </a:r>
            <a:r>
              <a:rPr lang="en-AU" altLang="en-US" sz="3200" dirty="0"/>
              <a:t> les </a:t>
            </a:r>
            <a:r>
              <a:rPr lang="en-AU" altLang="en-US" sz="3200" dirty="0" err="1"/>
              <a:t>genoux</a:t>
            </a:r>
            <a:endParaRPr lang="en-AU" altLang="en-US" sz="3200" dirty="0"/>
          </a:p>
          <a:p>
            <a:pPr marL="457200" indent="-457200">
              <a:lnSpc>
                <a:spcPct val="90000"/>
              </a:lnSpc>
              <a:buClr>
                <a:schemeClr val="tx1"/>
              </a:buClr>
              <a:buFont typeface="Wingdings" panose="05000000000000000000" pitchFamily="2" charset="2"/>
              <a:buChar char="§"/>
            </a:pPr>
            <a:r>
              <a:rPr lang="en-AU" altLang="en-US" sz="3200" dirty="0" err="1"/>
              <a:t>Relever</a:t>
            </a:r>
            <a:r>
              <a:rPr lang="en-AU" altLang="en-US" sz="3200" dirty="0"/>
              <a:t> le </a:t>
            </a:r>
            <a:r>
              <a:rPr lang="en-AU" altLang="en-US" sz="3200" dirty="0" err="1"/>
              <a:t>menton</a:t>
            </a:r>
            <a:r>
              <a:rPr lang="en-AU" altLang="en-US" sz="3200" dirty="0"/>
              <a:t>, les </a:t>
            </a:r>
            <a:r>
              <a:rPr lang="en-AU" altLang="en-US" sz="3200" dirty="0" err="1"/>
              <a:t>yeux</a:t>
            </a:r>
            <a:r>
              <a:rPr lang="en-AU" altLang="en-US" sz="3200" dirty="0"/>
              <a:t> </a:t>
            </a:r>
            <a:r>
              <a:rPr lang="en-AU" altLang="en-US" sz="3200" dirty="0" err="1"/>
              <a:t>fixés</a:t>
            </a:r>
            <a:r>
              <a:rPr lang="en-AU" altLang="en-US" sz="3200" dirty="0"/>
              <a:t> sur la </a:t>
            </a:r>
            <a:r>
              <a:rPr lang="en-AU" altLang="en-US" sz="3200" dirty="0" err="1"/>
              <a:t>cible</a:t>
            </a:r>
            <a:r>
              <a:rPr lang="en-AU" altLang="en-US" sz="3200" dirty="0"/>
              <a:t> (</a:t>
            </a:r>
            <a:r>
              <a:rPr lang="en-AU" altLang="en-US" sz="3200" dirty="0" err="1"/>
              <a:t>hanches</a:t>
            </a:r>
            <a:r>
              <a:rPr lang="en-AU" altLang="en-US" sz="3200" dirty="0"/>
              <a:t>, cuisses)</a:t>
            </a:r>
          </a:p>
          <a:p>
            <a:pPr marL="457200" indent="-457200">
              <a:lnSpc>
                <a:spcPct val="90000"/>
              </a:lnSpc>
              <a:buClr>
                <a:schemeClr val="tx1"/>
              </a:buClr>
              <a:buFont typeface="Wingdings" panose="05000000000000000000" pitchFamily="2" charset="2"/>
              <a:buChar char="§"/>
            </a:pPr>
            <a:r>
              <a:rPr lang="en-AU" altLang="en-US" sz="3200" dirty="0" err="1"/>
              <a:t>S’engager</a:t>
            </a:r>
            <a:r>
              <a:rPr lang="en-AU" altLang="en-US" sz="3200" dirty="0"/>
              <a:t> sur la zone de contact </a:t>
            </a:r>
          </a:p>
          <a:p>
            <a:pPr>
              <a:lnSpc>
                <a:spcPct val="90000"/>
              </a:lnSpc>
              <a:buClr>
                <a:schemeClr val="tx1"/>
              </a:buClr>
            </a:pPr>
            <a:r>
              <a:rPr lang="en-AU" altLang="en-US" sz="3200" dirty="0"/>
              <a:t>     (entre les </a:t>
            </a:r>
            <a:r>
              <a:rPr lang="en-AU" altLang="en-US" sz="3200" dirty="0" err="1"/>
              <a:t>genoux</a:t>
            </a:r>
            <a:r>
              <a:rPr lang="en-AU" altLang="en-US" sz="3200" dirty="0"/>
              <a:t> et la </a:t>
            </a:r>
            <a:r>
              <a:rPr lang="en-AU" altLang="en-US" sz="3200" dirty="0" err="1"/>
              <a:t>taille</a:t>
            </a:r>
            <a:r>
              <a:rPr lang="en-AU" altLang="en-US" sz="3200" dirty="0"/>
              <a:t> du </a:t>
            </a:r>
            <a:r>
              <a:rPr lang="en-AU" altLang="en-US" sz="3200" dirty="0" err="1"/>
              <a:t>porteur</a:t>
            </a:r>
            <a:r>
              <a:rPr lang="en-AU" altLang="en-US" sz="3200" dirty="0"/>
              <a:t>)</a:t>
            </a:r>
          </a:p>
          <a:p>
            <a:pPr marL="457200" indent="-457200">
              <a:lnSpc>
                <a:spcPct val="90000"/>
              </a:lnSpc>
              <a:buClr>
                <a:schemeClr val="tx1"/>
              </a:buClr>
              <a:buFont typeface="Wingdings" panose="05000000000000000000" pitchFamily="2" charset="2"/>
              <a:buChar char="§"/>
            </a:pPr>
            <a:r>
              <a:rPr lang="en-AU" altLang="en-US" sz="3200" dirty="0"/>
              <a:t>Engager les </a:t>
            </a:r>
            <a:r>
              <a:rPr lang="en-AU" altLang="en-US" sz="3200" dirty="0" err="1"/>
              <a:t>épaules</a:t>
            </a:r>
            <a:r>
              <a:rPr lang="en-AU" altLang="en-US" sz="3200" dirty="0"/>
              <a:t> </a:t>
            </a:r>
            <a:r>
              <a:rPr lang="en-AU" altLang="en-US" sz="3200" dirty="0" err="1"/>
              <a:t>en</a:t>
            </a:r>
            <a:r>
              <a:rPr lang="en-AU" altLang="en-US" sz="3200" dirty="0"/>
              <a:t> premier</a:t>
            </a:r>
          </a:p>
          <a:p>
            <a:pPr marL="457200" indent="-457200">
              <a:lnSpc>
                <a:spcPct val="90000"/>
              </a:lnSpc>
              <a:buClr>
                <a:schemeClr val="tx1"/>
              </a:buClr>
              <a:buFont typeface="Wingdings" panose="05000000000000000000" pitchFamily="2" charset="2"/>
              <a:buChar char="§"/>
            </a:pPr>
            <a:r>
              <a:rPr lang="en-AU" altLang="en-US" sz="3200" dirty="0"/>
              <a:t>La tête derrière le </a:t>
            </a:r>
            <a:r>
              <a:rPr lang="en-AU" altLang="en-US" sz="3200" dirty="0" err="1"/>
              <a:t>fessier</a:t>
            </a:r>
            <a:r>
              <a:rPr lang="en-AU" altLang="en-US" sz="3200" dirty="0"/>
              <a:t> du </a:t>
            </a:r>
            <a:r>
              <a:rPr lang="en-AU" altLang="en-US" sz="3200" dirty="0" err="1"/>
              <a:t>porteur</a:t>
            </a:r>
            <a:r>
              <a:rPr lang="en-AU" altLang="en-US" sz="3200" dirty="0"/>
              <a:t>, </a:t>
            </a:r>
            <a:r>
              <a:rPr lang="en-AU" altLang="en-US" sz="3200" dirty="0" err="1"/>
              <a:t>ceinturer</a:t>
            </a:r>
            <a:r>
              <a:rPr lang="en-AU" altLang="en-US" sz="3200" dirty="0"/>
              <a:t> </a:t>
            </a:r>
          </a:p>
          <a:p>
            <a:pPr>
              <a:lnSpc>
                <a:spcPct val="90000"/>
              </a:lnSpc>
              <a:buClr>
                <a:schemeClr val="tx1"/>
              </a:buClr>
            </a:pPr>
            <a:r>
              <a:rPr lang="en-AU" altLang="en-US" sz="3200" dirty="0"/>
              <a:t>     les jambes </a:t>
            </a:r>
          </a:p>
          <a:p>
            <a:pPr marL="457200" indent="-457200">
              <a:lnSpc>
                <a:spcPct val="90000"/>
              </a:lnSpc>
              <a:buClr>
                <a:schemeClr val="tx1"/>
              </a:buClr>
              <a:buFont typeface="Wingdings" panose="05000000000000000000" pitchFamily="2" charset="2"/>
              <a:buChar char="§"/>
            </a:pPr>
            <a:r>
              <a:rPr lang="en-AU" altLang="en-US" sz="3200" dirty="0" err="1"/>
              <a:t>Poussée</a:t>
            </a:r>
            <a:r>
              <a:rPr lang="en-AU" altLang="en-US" sz="3200" dirty="0"/>
              <a:t> </a:t>
            </a:r>
            <a:r>
              <a:rPr lang="en-AU" altLang="en-US" sz="3200" dirty="0" err="1"/>
              <a:t>rapide</a:t>
            </a:r>
            <a:r>
              <a:rPr lang="en-AU" altLang="en-US" sz="3200" dirty="0"/>
              <a:t> et </a:t>
            </a:r>
            <a:r>
              <a:rPr lang="en-AU" altLang="en-US" sz="3200" dirty="0" err="1"/>
              <a:t>puissante</a:t>
            </a:r>
            <a:r>
              <a:rPr lang="en-AU" altLang="en-US" sz="3200" dirty="0"/>
              <a:t> des jambes </a:t>
            </a:r>
          </a:p>
        </p:txBody>
      </p:sp>
      <p:sp>
        <p:nvSpPr>
          <p:cNvPr id="2" name="TextBox 1">
            <a:extLst>
              <a:ext uri="{FF2B5EF4-FFF2-40B4-BE49-F238E27FC236}">
                <a16:creationId xmlns:a16="http://schemas.microsoft.com/office/drawing/2014/main" id="{88BA7223-8DFC-4573-BCDB-44EA27DD4F33}"/>
              </a:ext>
            </a:extLst>
          </p:cNvPr>
          <p:cNvSpPr txBox="1"/>
          <p:nvPr/>
        </p:nvSpPr>
        <p:spPr>
          <a:xfrm>
            <a:off x="0" y="359313"/>
            <a:ext cx="12192000" cy="707886"/>
          </a:xfrm>
          <a:prstGeom prst="rect">
            <a:avLst/>
          </a:prstGeom>
          <a:noFill/>
          <a:ln>
            <a:noFill/>
          </a:ln>
        </p:spPr>
        <p:txBody>
          <a:bodyPr wrap="square" rtlCol="0" anchor="ctr" anchorCtr="1">
            <a:spAutoFit/>
          </a:bodyPr>
          <a:lstStyle/>
          <a:p>
            <a:pPr algn="ctr"/>
            <a:r>
              <a:rPr lang="en-AU" sz="4000" b="1" dirty="0"/>
              <a:t>Le </a:t>
            </a:r>
            <a:r>
              <a:rPr lang="en-AU" sz="4000" b="1" dirty="0" err="1"/>
              <a:t>plaquage</a:t>
            </a:r>
            <a:r>
              <a:rPr lang="en-AU" sz="4000" b="1" dirty="0"/>
              <a:t> de </a:t>
            </a:r>
            <a:r>
              <a:rPr lang="en-AU" sz="4000" b="1" dirty="0" err="1"/>
              <a:t>côté</a:t>
            </a:r>
            <a:endParaRPr lang="en-AU" sz="4000" dirty="0"/>
          </a:p>
        </p:txBody>
      </p:sp>
      <p:sp>
        <p:nvSpPr>
          <p:cNvPr id="3" name="Slide Number Placeholder 2">
            <a:extLst>
              <a:ext uri="{FF2B5EF4-FFF2-40B4-BE49-F238E27FC236}">
                <a16:creationId xmlns:a16="http://schemas.microsoft.com/office/drawing/2014/main" id="{493158C1-3EAB-492D-AF99-972325FB93AD}"/>
              </a:ext>
            </a:extLst>
          </p:cNvPr>
          <p:cNvSpPr>
            <a:spLocks noGrp="1"/>
          </p:cNvSpPr>
          <p:nvPr>
            <p:ph type="sldNum" sz="quarter" idx="12"/>
          </p:nvPr>
        </p:nvSpPr>
        <p:spPr/>
        <p:txBody>
          <a:bodyPr/>
          <a:lstStyle/>
          <a:p>
            <a:fld id="{62ECC994-558A-4095-AE20-947319E1D8B1}" type="slidenum">
              <a:rPr lang="en-AU" smtClean="0"/>
              <a:t>104</a:t>
            </a:fld>
            <a:endParaRPr lang="en-AU"/>
          </a:p>
        </p:txBody>
      </p:sp>
    </p:spTree>
    <p:extLst>
      <p:ext uri="{BB962C8B-B14F-4D97-AF65-F5344CB8AC3E}">
        <p14:creationId xmlns:p14="http://schemas.microsoft.com/office/powerpoint/2010/main" val="327727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a:extLst>
              <a:ext uri="{FF2B5EF4-FFF2-40B4-BE49-F238E27FC236}">
                <a16:creationId xmlns:a16="http://schemas.microsoft.com/office/drawing/2014/main" id="{86544C4A-44F3-4F77-9E98-C5D60BAFBB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932" r="5341"/>
          <a:stretch/>
        </p:blipFill>
        <p:spPr>
          <a:xfrm>
            <a:off x="8503736" y="2980511"/>
            <a:ext cx="3503706" cy="2653981"/>
          </a:xfrm>
          <a:prstGeom prst="rect">
            <a:avLst/>
          </a:prstGeom>
          <a:noFill/>
        </p:spPr>
      </p:pic>
      <p:sp>
        <p:nvSpPr>
          <p:cNvPr id="17" name="TextBox 16">
            <a:extLst>
              <a:ext uri="{FF2B5EF4-FFF2-40B4-BE49-F238E27FC236}">
                <a16:creationId xmlns:a16="http://schemas.microsoft.com/office/drawing/2014/main" id="{C8465E5A-AB87-4B07-82B9-041EDDDBEDD6}"/>
              </a:ext>
            </a:extLst>
          </p:cNvPr>
          <p:cNvSpPr txBox="1"/>
          <p:nvPr/>
        </p:nvSpPr>
        <p:spPr>
          <a:xfrm>
            <a:off x="184558" y="1144208"/>
            <a:ext cx="11822884" cy="5410712"/>
          </a:xfrm>
          <a:prstGeom prst="rect">
            <a:avLst/>
          </a:prstGeom>
          <a:noFill/>
          <a:ln>
            <a:noFill/>
          </a:ln>
        </p:spPr>
        <p:txBody>
          <a:bodyPr wrap="square" rtlCol="0" anchor="ctr" anchorCtr="1">
            <a:spAutoFit/>
          </a:bodyPr>
          <a:lstStyle/>
          <a:p>
            <a:pPr marL="457200" indent="-457200">
              <a:lnSpc>
                <a:spcPct val="90000"/>
              </a:lnSpc>
              <a:buClr>
                <a:schemeClr val="tx1"/>
              </a:buClr>
              <a:buFont typeface="Wingdings" panose="05000000000000000000" pitchFamily="2" charset="2"/>
              <a:buChar char="§"/>
            </a:pPr>
            <a:endParaRPr lang="en-AU" altLang="en-US" sz="3200" dirty="0"/>
          </a:p>
          <a:p>
            <a:pPr marL="457200" indent="-457200">
              <a:lnSpc>
                <a:spcPct val="90000"/>
              </a:lnSpc>
              <a:buClr>
                <a:schemeClr val="tx1"/>
              </a:buClr>
              <a:buFont typeface="Wingdings" panose="05000000000000000000" pitchFamily="2" charset="2"/>
              <a:buChar char="§"/>
            </a:pPr>
            <a:r>
              <a:rPr lang="en-AU" altLang="en-US" sz="3200" dirty="0"/>
              <a:t>Le </a:t>
            </a:r>
            <a:r>
              <a:rPr lang="en-AU" altLang="en-US" sz="3200" dirty="0" err="1"/>
              <a:t>plaqueur</a:t>
            </a:r>
            <a:r>
              <a:rPr lang="en-AU" altLang="en-US" sz="3200" dirty="0"/>
              <a:t> </a:t>
            </a:r>
            <a:r>
              <a:rPr lang="en-AU" altLang="en-US" sz="3200" dirty="0" err="1"/>
              <a:t>progresse</a:t>
            </a:r>
            <a:r>
              <a:rPr lang="en-AU" altLang="en-US" sz="3200" dirty="0"/>
              <a:t> </a:t>
            </a:r>
            <a:r>
              <a:rPr lang="en-AU" altLang="en-US" sz="3200" dirty="0" err="1"/>
              <a:t>rapidement</a:t>
            </a:r>
            <a:endParaRPr lang="en-AU" altLang="en-US" sz="3200" dirty="0"/>
          </a:p>
          <a:p>
            <a:pPr marL="457200" indent="-457200">
              <a:lnSpc>
                <a:spcPct val="90000"/>
              </a:lnSpc>
              <a:buClr>
                <a:schemeClr val="tx1"/>
              </a:buClr>
              <a:buFont typeface="Wingdings" panose="05000000000000000000" pitchFamily="2" charset="2"/>
              <a:buChar char="§"/>
            </a:pPr>
            <a:r>
              <a:rPr lang="en-AU" altLang="en-US" sz="3200" dirty="0" err="1"/>
              <a:t>Trouver</a:t>
            </a:r>
            <a:r>
              <a:rPr lang="en-AU" altLang="en-US" sz="3200" dirty="0"/>
              <a:t> un bon </a:t>
            </a:r>
            <a:r>
              <a:rPr lang="en-AU" altLang="en-US" sz="3200" dirty="0" err="1"/>
              <a:t>équilibre</a:t>
            </a:r>
            <a:r>
              <a:rPr lang="en-AU" altLang="en-US" sz="3200" dirty="0"/>
              <a:t> </a:t>
            </a:r>
            <a:r>
              <a:rPr lang="en-AU" altLang="en-US" sz="3200" dirty="0" err="1"/>
              <a:t>en</a:t>
            </a:r>
            <a:r>
              <a:rPr lang="en-AU" altLang="en-US" sz="3200" dirty="0"/>
              <a:t> </a:t>
            </a:r>
            <a:r>
              <a:rPr lang="en-AU" altLang="en-US" sz="3200" dirty="0" err="1"/>
              <a:t>vous</a:t>
            </a:r>
            <a:r>
              <a:rPr lang="en-AU" altLang="en-US" sz="3200" dirty="0"/>
              <a:t> servant de la pointe des </a:t>
            </a:r>
            <a:r>
              <a:rPr lang="en-AU" altLang="en-US" sz="3200" dirty="0" err="1"/>
              <a:t>pieds</a:t>
            </a:r>
            <a:r>
              <a:rPr lang="en-AU" altLang="en-US" sz="3200" dirty="0"/>
              <a:t>, prêt à </a:t>
            </a:r>
            <a:r>
              <a:rPr lang="en-AU" altLang="en-US" sz="3200" dirty="0" err="1"/>
              <a:t>tomber</a:t>
            </a:r>
            <a:r>
              <a:rPr lang="en-AU" altLang="en-US" sz="3200" dirty="0"/>
              <a:t> dans </a:t>
            </a:r>
            <a:r>
              <a:rPr lang="en-AU" altLang="en-US" sz="3200" dirty="0" err="1"/>
              <a:t>n’importe</a:t>
            </a:r>
            <a:r>
              <a:rPr lang="en-AU" altLang="en-US" sz="3200" dirty="0"/>
              <a:t> quelle direction</a:t>
            </a:r>
          </a:p>
          <a:p>
            <a:pPr marL="457200" indent="-457200">
              <a:lnSpc>
                <a:spcPct val="90000"/>
              </a:lnSpc>
              <a:buClr>
                <a:schemeClr val="tx1"/>
              </a:buClr>
              <a:buFont typeface="Wingdings" panose="05000000000000000000" pitchFamily="2" charset="2"/>
              <a:buChar char="§"/>
            </a:pPr>
            <a:r>
              <a:rPr lang="en-AU" altLang="en-US" sz="3200" dirty="0"/>
              <a:t>Se </a:t>
            </a:r>
            <a:r>
              <a:rPr lang="en-AU" altLang="en-US" sz="3200" dirty="0" err="1"/>
              <a:t>baisser</a:t>
            </a:r>
            <a:r>
              <a:rPr lang="en-AU" altLang="en-US" sz="3200" dirty="0"/>
              <a:t> bien bas, les </a:t>
            </a:r>
            <a:r>
              <a:rPr lang="en-AU" altLang="en-US" sz="3200" dirty="0" err="1"/>
              <a:t>yeux</a:t>
            </a:r>
            <a:r>
              <a:rPr lang="en-AU" altLang="en-US" sz="3200" dirty="0"/>
              <a:t> </a:t>
            </a:r>
            <a:r>
              <a:rPr lang="en-AU" altLang="en-US" sz="3200" dirty="0" err="1"/>
              <a:t>fixés</a:t>
            </a:r>
            <a:r>
              <a:rPr lang="en-AU" altLang="en-US" sz="3200" dirty="0"/>
              <a:t> sur les cuisses du </a:t>
            </a:r>
            <a:r>
              <a:rPr lang="en-AU" altLang="en-US" sz="3200" dirty="0" err="1"/>
              <a:t>porteur</a:t>
            </a:r>
            <a:endParaRPr lang="en-AU" altLang="en-US" sz="3200" dirty="0"/>
          </a:p>
          <a:p>
            <a:pPr marL="457200" indent="-457200">
              <a:lnSpc>
                <a:spcPct val="90000"/>
              </a:lnSpc>
              <a:buClr>
                <a:schemeClr val="tx1"/>
              </a:buClr>
              <a:buFont typeface="Wingdings" panose="05000000000000000000" pitchFamily="2" charset="2"/>
              <a:buChar char="§"/>
            </a:pPr>
            <a:r>
              <a:rPr lang="en-AU" altLang="en-US" sz="3200" dirty="0"/>
              <a:t>Placer la tête sur le </a:t>
            </a:r>
            <a:r>
              <a:rPr lang="en-AU" altLang="en-US" sz="3200" dirty="0" err="1"/>
              <a:t>côté</a:t>
            </a:r>
            <a:endParaRPr lang="en-AU" altLang="en-US" sz="3200" dirty="0"/>
          </a:p>
          <a:p>
            <a:pPr marL="457200" indent="-457200">
              <a:lnSpc>
                <a:spcPct val="90000"/>
              </a:lnSpc>
              <a:buClr>
                <a:schemeClr val="tx1"/>
              </a:buClr>
              <a:buFont typeface="Wingdings" panose="05000000000000000000" pitchFamily="2" charset="2"/>
              <a:buChar char="§"/>
            </a:pPr>
            <a:r>
              <a:rPr lang="en-AU" altLang="en-US" sz="3200" dirty="0" err="1"/>
              <a:t>Exercer</a:t>
            </a:r>
            <a:r>
              <a:rPr lang="en-AU" altLang="en-US" sz="3200" dirty="0"/>
              <a:t> </a:t>
            </a:r>
            <a:r>
              <a:rPr lang="en-AU" altLang="en-US" sz="3200" dirty="0" err="1"/>
              <a:t>une</a:t>
            </a:r>
            <a:r>
              <a:rPr lang="en-AU" altLang="en-US" sz="3200" dirty="0"/>
              <a:t> forte pression des </a:t>
            </a:r>
            <a:r>
              <a:rPr lang="en-AU" altLang="en-US" sz="3200" dirty="0" err="1"/>
              <a:t>épaules</a:t>
            </a:r>
            <a:r>
              <a:rPr lang="en-AU" altLang="en-US" sz="3200" dirty="0"/>
              <a:t> sur </a:t>
            </a:r>
          </a:p>
          <a:p>
            <a:pPr>
              <a:lnSpc>
                <a:spcPct val="90000"/>
              </a:lnSpc>
              <a:buClr>
                <a:schemeClr val="tx1"/>
              </a:buClr>
            </a:pPr>
            <a:r>
              <a:rPr lang="en-AU" altLang="en-US" sz="3200" dirty="0"/>
              <a:t>     les cuisses du </a:t>
            </a:r>
            <a:r>
              <a:rPr lang="en-AU" altLang="en-US" sz="3200" dirty="0" err="1"/>
              <a:t>porteur</a:t>
            </a:r>
            <a:endParaRPr lang="en-AU" altLang="en-US" sz="3200" dirty="0"/>
          </a:p>
          <a:p>
            <a:pPr>
              <a:lnSpc>
                <a:spcPct val="90000"/>
              </a:lnSpc>
              <a:buClr>
                <a:schemeClr val="tx1"/>
              </a:buClr>
            </a:pPr>
            <a:endParaRPr lang="en-AU" altLang="en-US" sz="3200" dirty="0"/>
          </a:p>
          <a:p>
            <a:pPr marL="457200" indent="-457200">
              <a:lnSpc>
                <a:spcPct val="90000"/>
              </a:lnSpc>
              <a:buClr>
                <a:schemeClr val="tx1"/>
              </a:buClr>
              <a:buFont typeface="Wingdings" panose="05000000000000000000" pitchFamily="2" charset="2"/>
              <a:buChar char="§"/>
            </a:pPr>
            <a:r>
              <a:rPr lang="en-AU" altLang="en-US" sz="3200" dirty="0" err="1"/>
              <a:t>Ceinturer</a:t>
            </a:r>
            <a:r>
              <a:rPr lang="en-AU" altLang="en-US" sz="3200" dirty="0"/>
              <a:t> avec </a:t>
            </a:r>
            <a:r>
              <a:rPr lang="en-AU" altLang="en-US" sz="3200" dirty="0" err="1"/>
              <a:t>vigueur</a:t>
            </a:r>
            <a:r>
              <a:rPr lang="en-AU" altLang="en-US" sz="3200" dirty="0"/>
              <a:t> les jambes du </a:t>
            </a:r>
            <a:r>
              <a:rPr lang="en-AU" altLang="en-US" sz="3200" dirty="0" err="1"/>
              <a:t>porteur</a:t>
            </a:r>
            <a:endParaRPr lang="en-AU" altLang="en-US" sz="3200" dirty="0"/>
          </a:p>
          <a:p>
            <a:pPr marL="457200" indent="-457200">
              <a:lnSpc>
                <a:spcPct val="90000"/>
              </a:lnSpc>
              <a:buClr>
                <a:schemeClr val="tx1"/>
              </a:buClr>
              <a:buFont typeface="Wingdings" panose="05000000000000000000" pitchFamily="2" charset="2"/>
              <a:buChar char="§"/>
            </a:pPr>
            <a:r>
              <a:rPr lang="en-AU" altLang="en-US" sz="3200" dirty="0" err="1"/>
              <a:t>Rouler</a:t>
            </a:r>
            <a:r>
              <a:rPr lang="en-AU" altLang="en-US" sz="3200" dirty="0"/>
              <a:t> </a:t>
            </a:r>
            <a:r>
              <a:rPr lang="en-AU" altLang="en-US" sz="3200" dirty="0" err="1"/>
              <a:t>en</a:t>
            </a:r>
            <a:r>
              <a:rPr lang="en-AU" altLang="en-US" sz="3200" dirty="0"/>
              <a:t> </a:t>
            </a:r>
            <a:r>
              <a:rPr lang="en-AU" altLang="en-US" sz="3200" dirty="0" err="1"/>
              <a:t>arrière</a:t>
            </a:r>
            <a:r>
              <a:rPr lang="en-AU" altLang="en-US" sz="3200" dirty="0"/>
              <a:t> sur le dos </a:t>
            </a:r>
            <a:r>
              <a:rPr lang="en-AU" altLang="en-US" sz="3200" dirty="0" err="1"/>
              <a:t>puis</a:t>
            </a:r>
            <a:r>
              <a:rPr lang="en-AU" altLang="en-US" sz="3200" dirty="0"/>
              <a:t> sur le </a:t>
            </a:r>
            <a:r>
              <a:rPr lang="en-AU" altLang="en-US" sz="3200" dirty="0" err="1"/>
              <a:t>côté</a:t>
            </a:r>
            <a:r>
              <a:rPr lang="en-AU" altLang="en-US" sz="3200" dirty="0"/>
              <a:t> et </a:t>
            </a:r>
            <a:r>
              <a:rPr lang="en-AU" altLang="en-US" sz="3200" dirty="0" err="1"/>
              <a:t>laisser</a:t>
            </a:r>
            <a:r>
              <a:rPr lang="en-AU" altLang="en-US" sz="3200" dirty="0"/>
              <a:t> </a:t>
            </a:r>
            <a:r>
              <a:rPr lang="en-AU" altLang="en-US" sz="3200" dirty="0" err="1"/>
              <a:t>l’élan</a:t>
            </a:r>
            <a:r>
              <a:rPr lang="en-AU" altLang="en-US" sz="3200" dirty="0"/>
              <a:t> </a:t>
            </a:r>
          </a:p>
          <a:p>
            <a:pPr>
              <a:lnSpc>
                <a:spcPct val="90000"/>
              </a:lnSpc>
              <a:buClr>
                <a:schemeClr val="tx1"/>
              </a:buClr>
            </a:pPr>
            <a:r>
              <a:rPr lang="en-AU" altLang="en-US" sz="3200" dirty="0"/>
              <a:t>     du </a:t>
            </a:r>
            <a:r>
              <a:rPr lang="en-AU" altLang="en-US" sz="3200" dirty="0" err="1"/>
              <a:t>porteur</a:t>
            </a:r>
            <a:r>
              <a:rPr lang="en-AU" altLang="en-US" sz="3200" dirty="0"/>
              <a:t> le faire </a:t>
            </a:r>
            <a:r>
              <a:rPr lang="en-AU" altLang="en-US" sz="3200" dirty="0" err="1"/>
              <a:t>aller</a:t>
            </a:r>
            <a:r>
              <a:rPr lang="en-AU" altLang="en-US" sz="3200" dirty="0"/>
              <a:t> </a:t>
            </a:r>
            <a:r>
              <a:rPr lang="en-AU" altLang="en-US" sz="3200" dirty="0" err="1"/>
              <a:t>vers</a:t>
            </a:r>
            <a:r>
              <a:rPr lang="en-AU" altLang="en-US" sz="3200" dirty="0"/>
              <a:t> le sol</a:t>
            </a:r>
          </a:p>
        </p:txBody>
      </p:sp>
      <p:sp>
        <p:nvSpPr>
          <p:cNvPr id="2" name="TextBox 1">
            <a:extLst>
              <a:ext uri="{FF2B5EF4-FFF2-40B4-BE49-F238E27FC236}">
                <a16:creationId xmlns:a16="http://schemas.microsoft.com/office/drawing/2014/main" id="{88BA7223-8DFC-4573-BCDB-44EA27DD4F33}"/>
              </a:ext>
            </a:extLst>
          </p:cNvPr>
          <p:cNvSpPr txBox="1"/>
          <p:nvPr/>
        </p:nvSpPr>
        <p:spPr>
          <a:xfrm>
            <a:off x="0" y="153889"/>
            <a:ext cx="12192000" cy="1323439"/>
          </a:xfrm>
          <a:prstGeom prst="rect">
            <a:avLst/>
          </a:prstGeom>
          <a:noFill/>
          <a:ln>
            <a:noFill/>
          </a:ln>
        </p:spPr>
        <p:txBody>
          <a:bodyPr wrap="square" rtlCol="0" anchor="ctr" anchorCtr="1">
            <a:spAutoFit/>
          </a:bodyPr>
          <a:lstStyle/>
          <a:p>
            <a:pPr algn="ctr"/>
            <a:r>
              <a:rPr lang="en-AU" sz="4000" b="1" dirty="0"/>
              <a:t>Le </a:t>
            </a:r>
            <a:r>
              <a:rPr lang="en-AU" sz="4000" b="1" dirty="0" err="1"/>
              <a:t>plaquage</a:t>
            </a:r>
            <a:r>
              <a:rPr lang="en-AU" sz="4000" b="1" dirty="0"/>
              <a:t> frontal </a:t>
            </a:r>
            <a:r>
              <a:rPr lang="en-AU" sz="4000" b="1" dirty="0" err="1"/>
              <a:t>bloquant</a:t>
            </a:r>
            <a:r>
              <a:rPr lang="en-AU" sz="4000" b="1" dirty="0"/>
              <a:t> la progression du </a:t>
            </a:r>
            <a:r>
              <a:rPr lang="en-AU" sz="4000" b="1" dirty="0" err="1"/>
              <a:t>porteur</a:t>
            </a:r>
            <a:br>
              <a:rPr lang="en-AU" sz="4000" b="1" dirty="0"/>
            </a:br>
            <a:r>
              <a:rPr lang="en-AU" sz="4000" b="1" dirty="0"/>
              <a:t>Le </a:t>
            </a:r>
            <a:r>
              <a:rPr lang="en-AU" sz="4000" b="1" dirty="0" err="1"/>
              <a:t>plaqueur</a:t>
            </a:r>
            <a:r>
              <a:rPr lang="en-AU" sz="4000" b="1" dirty="0"/>
              <a:t> laisse le </a:t>
            </a:r>
            <a:r>
              <a:rPr lang="en-AU" sz="4000" b="1" dirty="0" err="1"/>
              <a:t>porteur</a:t>
            </a:r>
            <a:r>
              <a:rPr lang="en-AU" sz="4000" b="1" dirty="0"/>
              <a:t> </a:t>
            </a:r>
            <a:r>
              <a:rPr lang="en-AU" sz="4000" b="1" dirty="0" err="1"/>
              <a:t>venir</a:t>
            </a:r>
            <a:r>
              <a:rPr lang="en-AU" sz="4000" b="1" dirty="0"/>
              <a:t> dans </a:t>
            </a:r>
            <a:r>
              <a:rPr lang="en-AU" sz="4000" b="1" dirty="0" err="1"/>
              <a:t>sa</a:t>
            </a:r>
            <a:r>
              <a:rPr lang="en-AU" sz="4000" b="1" dirty="0"/>
              <a:t> direction</a:t>
            </a:r>
            <a:endParaRPr lang="en-AU" sz="4000" dirty="0"/>
          </a:p>
        </p:txBody>
      </p:sp>
      <p:sp>
        <p:nvSpPr>
          <p:cNvPr id="3" name="Slide Number Placeholder 2">
            <a:extLst>
              <a:ext uri="{FF2B5EF4-FFF2-40B4-BE49-F238E27FC236}">
                <a16:creationId xmlns:a16="http://schemas.microsoft.com/office/drawing/2014/main" id="{14BD202B-5601-496F-A3D2-4773F4B5CFB3}"/>
              </a:ext>
            </a:extLst>
          </p:cNvPr>
          <p:cNvSpPr>
            <a:spLocks noGrp="1"/>
          </p:cNvSpPr>
          <p:nvPr>
            <p:ph type="sldNum" sz="quarter" idx="12"/>
          </p:nvPr>
        </p:nvSpPr>
        <p:spPr/>
        <p:txBody>
          <a:bodyPr/>
          <a:lstStyle/>
          <a:p>
            <a:fld id="{62ECC994-558A-4095-AE20-947319E1D8B1}" type="slidenum">
              <a:rPr lang="en-AU" smtClean="0"/>
              <a:t>105</a:t>
            </a:fld>
            <a:endParaRPr lang="en-AU"/>
          </a:p>
        </p:txBody>
      </p:sp>
    </p:spTree>
    <p:extLst>
      <p:ext uri="{BB962C8B-B14F-4D97-AF65-F5344CB8AC3E}">
        <p14:creationId xmlns:p14="http://schemas.microsoft.com/office/powerpoint/2010/main" val="27429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le Ferguson of Scotland is tackled during the 2017 Rugby League ...">
            <a:extLst>
              <a:ext uri="{FF2B5EF4-FFF2-40B4-BE49-F238E27FC236}">
                <a16:creationId xmlns:a16="http://schemas.microsoft.com/office/drawing/2014/main" id="{28EDBE98-5113-4E3E-8678-3ABD6FA9E254}"/>
              </a:ext>
            </a:extLst>
          </p:cNvPr>
          <p:cNvPicPr/>
          <p:nvPr/>
        </p:nvPicPr>
        <p:blipFill rotWithShape="1">
          <a:blip r:embed="rId3" cstate="print">
            <a:alphaModFix/>
            <a:extLst>
              <a:ext uri="{28A0092B-C50C-407E-A947-70E740481C1C}">
                <a14:useLocalDpi xmlns:a14="http://schemas.microsoft.com/office/drawing/2010/main" val="0"/>
              </a:ext>
            </a:extLst>
          </a:blip>
          <a:srcRect l="22165" r="24037"/>
          <a:stretch/>
        </p:blipFill>
        <p:spPr bwMode="auto">
          <a:xfrm>
            <a:off x="8402595" y="1754659"/>
            <a:ext cx="3702908" cy="3892378"/>
          </a:xfrm>
          <a:prstGeom prst="rect">
            <a:avLst/>
          </a:prstGeom>
          <a:noFill/>
        </p:spPr>
      </p:pic>
      <p:sp>
        <p:nvSpPr>
          <p:cNvPr id="2" name="TextBox 1">
            <a:extLst>
              <a:ext uri="{FF2B5EF4-FFF2-40B4-BE49-F238E27FC236}">
                <a16:creationId xmlns:a16="http://schemas.microsoft.com/office/drawing/2014/main" id="{88BA7223-8DFC-4573-BCDB-44EA27DD4F33}"/>
              </a:ext>
            </a:extLst>
          </p:cNvPr>
          <p:cNvSpPr txBox="1"/>
          <p:nvPr/>
        </p:nvSpPr>
        <p:spPr>
          <a:xfrm>
            <a:off x="911015" y="43930"/>
            <a:ext cx="9834170" cy="902043"/>
          </a:xfrm>
          <a:prstGeom prst="rect">
            <a:avLst/>
          </a:prstGeom>
        </p:spPr>
        <p:txBody>
          <a:bodyPr vert="horz" lIns="91440" tIns="45720" rIns="91440" bIns="45720" rtlCol="0" anchor="ctr" anchorCtr="1">
            <a:noAutofit/>
          </a:bodyPr>
          <a:lstStyle/>
          <a:p>
            <a:pPr>
              <a:lnSpc>
                <a:spcPct val="90000"/>
              </a:lnSpc>
              <a:spcBef>
                <a:spcPct val="0"/>
              </a:spcBef>
              <a:spcAft>
                <a:spcPts val="600"/>
              </a:spcAft>
            </a:pPr>
            <a:r>
              <a:rPr lang="en-US" altLang="en-US" sz="2800" b="1" dirty="0">
                <a:solidFill>
                  <a:srgbClr val="000000"/>
                </a:solidFill>
                <a:ea typeface="+mj-ea"/>
                <a:cs typeface="+mj-cs"/>
              </a:rPr>
              <a:t>Le </a:t>
            </a:r>
            <a:r>
              <a:rPr lang="en-US" altLang="en-US" sz="2800" b="1" dirty="0" err="1">
                <a:solidFill>
                  <a:srgbClr val="000000"/>
                </a:solidFill>
                <a:ea typeface="+mj-ea"/>
                <a:cs typeface="+mj-cs"/>
              </a:rPr>
              <a:t>plaquage</a:t>
            </a:r>
            <a:r>
              <a:rPr lang="en-US" altLang="en-US" sz="2800" b="1" dirty="0">
                <a:solidFill>
                  <a:srgbClr val="000000"/>
                </a:solidFill>
                <a:ea typeface="+mj-ea"/>
                <a:cs typeface="+mj-cs"/>
              </a:rPr>
              <a:t> ‘camisole’ à un </a:t>
            </a:r>
            <a:r>
              <a:rPr lang="en-US" altLang="en-US" sz="2800" b="1" dirty="0" err="1">
                <a:solidFill>
                  <a:srgbClr val="000000"/>
                </a:solidFill>
                <a:ea typeface="+mj-ea"/>
                <a:cs typeface="+mj-cs"/>
              </a:rPr>
              <a:t>contre</a:t>
            </a:r>
            <a:r>
              <a:rPr lang="en-US" altLang="en-US" sz="2800" b="1" dirty="0">
                <a:solidFill>
                  <a:srgbClr val="000000"/>
                </a:solidFill>
                <a:ea typeface="+mj-ea"/>
                <a:cs typeface="+mj-cs"/>
              </a:rPr>
              <a:t> un</a:t>
            </a:r>
          </a:p>
          <a:p>
            <a:pPr>
              <a:lnSpc>
                <a:spcPct val="90000"/>
              </a:lnSpc>
              <a:spcBef>
                <a:spcPct val="0"/>
              </a:spcBef>
              <a:spcAft>
                <a:spcPts val="600"/>
              </a:spcAft>
            </a:pPr>
            <a:r>
              <a:rPr lang="en-US" altLang="en-US" sz="2800" b="1" dirty="0">
                <a:solidFill>
                  <a:srgbClr val="000000"/>
                </a:solidFill>
                <a:ea typeface="+mj-ea"/>
                <a:cs typeface="+mj-cs"/>
              </a:rPr>
              <a:t>pour </a:t>
            </a:r>
            <a:r>
              <a:rPr lang="en-US" altLang="en-US" sz="2800" b="1" dirty="0" err="1">
                <a:solidFill>
                  <a:srgbClr val="000000"/>
                </a:solidFill>
                <a:ea typeface="+mj-ea"/>
                <a:cs typeface="+mj-cs"/>
              </a:rPr>
              <a:t>empêcher</a:t>
            </a:r>
            <a:r>
              <a:rPr lang="en-US" altLang="en-US" sz="2800" b="1" dirty="0">
                <a:solidFill>
                  <a:srgbClr val="000000"/>
                </a:solidFill>
                <a:ea typeface="+mj-ea"/>
                <a:cs typeface="+mj-cs"/>
              </a:rPr>
              <a:t> la </a:t>
            </a:r>
            <a:r>
              <a:rPr lang="en-US" altLang="en-US" sz="2800" b="1" dirty="0" err="1">
                <a:solidFill>
                  <a:srgbClr val="000000"/>
                </a:solidFill>
                <a:ea typeface="+mj-ea"/>
                <a:cs typeface="+mj-cs"/>
              </a:rPr>
              <a:t>libération</a:t>
            </a:r>
            <a:r>
              <a:rPr lang="en-US" altLang="en-US" sz="2800" b="1" dirty="0">
                <a:solidFill>
                  <a:srgbClr val="000000"/>
                </a:solidFill>
                <a:ea typeface="+mj-ea"/>
                <a:cs typeface="+mj-cs"/>
              </a:rPr>
              <a:t> du </a:t>
            </a:r>
            <a:r>
              <a:rPr lang="en-US" altLang="en-US" sz="2800" b="1" dirty="0" err="1">
                <a:solidFill>
                  <a:srgbClr val="000000"/>
                </a:solidFill>
                <a:ea typeface="+mj-ea"/>
                <a:cs typeface="+mj-cs"/>
              </a:rPr>
              <a:t>ballon</a:t>
            </a:r>
            <a:endParaRPr lang="en-US" sz="2800" b="1" dirty="0">
              <a:solidFill>
                <a:srgbClr val="000000"/>
              </a:solidFill>
              <a:ea typeface="+mj-ea"/>
              <a:cs typeface="+mj-cs"/>
            </a:endParaRPr>
          </a:p>
        </p:txBody>
      </p:sp>
      <p:sp>
        <p:nvSpPr>
          <p:cNvPr id="17" name="TextBox 16">
            <a:extLst>
              <a:ext uri="{FF2B5EF4-FFF2-40B4-BE49-F238E27FC236}">
                <a16:creationId xmlns:a16="http://schemas.microsoft.com/office/drawing/2014/main" id="{C8465E5A-AB87-4B07-82B9-041EDDDBEDD6}"/>
              </a:ext>
            </a:extLst>
          </p:cNvPr>
          <p:cNvSpPr txBox="1"/>
          <p:nvPr/>
        </p:nvSpPr>
        <p:spPr>
          <a:xfrm>
            <a:off x="86497" y="938908"/>
            <a:ext cx="12019005" cy="5868098"/>
          </a:xfrm>
          <a:prstGeom prst="rect">
            <a:avLst/>
          </a:prstGeom>
        </p:spPr>
        <p:txBody>
          <a:bodyPr vert="horz" lIns="91440" tIns="45720" rIns="91440" bIns="45720" rtlCol="0" anchor="ctr" anchorCtr="1">
            <a:noAutofit/>
          </a:bodyPr>
          <a:lstStyle/>
          <a:p>
            <a:pPr marL="304800" algn="just">
              <a:lnSpc>
                <a:spcPct val="90000"/>
              </a:lnSpc>
              <a:spcAft>
                <a:spcPts val="600"/>
              </a:spcAft>
            </a:pPr>
            <a:endParaRPr lang="en-US" altLang="en-US" sz="2000" b="1" dirty="0">
              <a:solidFill>
                <a:srgbClr val="000000"/>
              </a:solidFill>
            </a:endParaRPr>
          </a:p>
          <a:p>
            <a:pPr marL="304800">
              <a:lnSpc>
                <a:spcPct val="90000"/>
              </a:lnSpc>
              <a:spcAft>
                <a:spcPts val="600"/>
              </a:spcAft>
            </a:pPr>
            <a:r>
              <a:rPr lang="en-US" altLang="en-US" sz="2000" dirty="0" err="1">
                <a:solidFill>
                  <a:srgbClr val="000000"/>
                </a:solidFill>
              </a:rPr>
              <a:t>Plaquage</a:t>
            </a:r>
            <a:r>
              <a:rPr lang="en-US" altLang="en-US" sz="2000" dirty="0">
                <a:solidFill>
                  <a:srgbClr val="000000"/>
                </a:solidFill>
              </a:rPr>
              <a:t> </a:t>
            </a:r>
            <a:r>
              <a:rPr lang="en-US" altLang="en-US" sz="2000" dirty="0" err="1">
                <a:solidFill>
                  <a:srgbClr val="000000"/>
                </a:solidFill>
              </a:rPr>
              <a:t>qu’on</a:t>
            </a:r>
            <a:r>
              <a:rPr lang="en-US" altLang="en-US" sz="2000" dirty="0">
                <a:solidFill>
                  <a:srgbClr val="000000"/>
                </a:solidFill>
              </a:rPr>
              <a:t> </a:t>
            </a:r>
            <a:r>
              <a:rPr lang="en-US" altLang="en-US" sz="2000" dirty="0" err="1">
                <a:solidFill>
                  <a:srgbClr val="000000"/>
                </a:solidFill>
              </a:rPr>
              <a:t>pourrait</a:t>
            </a:r>
            <a:r>
              <a:rPr lang="en-US" altLang="en-US" sz="2000" dirty="0">
                <a:solidFill>
                  <a:srgbClr val="000000"/>
                </a:solidFill>
              </a:rPr>
              <a:t> </a:t>
            </a:r>
            <a:r>
              <a:rPr lang="en-US" altLang="en-US" sz="2000" dirty="0" err="1">
                <a:solidFill>
                  <a:srgbClr val="000000"/>
                </a:solidFill>
              </a:rPr>
              <a:t>décrire</a:t>
            </a:r>
            <a:r>
              <a:rPr lang="en-US" altLang="en-US" sz="2000" dirty="0">
                <a:solidFill>
                  <a:srgbClr val="000000"/>
                </a:solidFill>
              </a:rPr>
              <a:t> </a:t>
            </a:r>
            <a:r>
              <a:rPr lang="en-US" altLang="en-US" sz="2000" dirty="0" err="1">
                <a:solidFill>
                  <a:srgbClr val="000000"/>
                </a:solidFill>
              </a:rPr>
              <a:t>comme</a:t>
            </a:r>
            <a:r>
              <a:rPr lang="en-US" altLang="en-US" sz="2000" dirty="0">
                <a:solidFill>
                  <a:srgbClr val="000000"/>
                </a:solidFill>
              </a:rPr>
              <a:t> </a:t>
            </a:r>
            <a:r>
              <a:rPr lang="en-US" altLang="en-US" sz="2000" dirty="0" err="1">
                <a:solidFill>
                  <a:srgbClr val="000000"/>
                </a:solidFill>
              </a:rPr>
              <a:t>plaquage</a:t>
            </a:r>
            <a:r>
              <a:rPr lang="en-US" altLang="en-US" sz="2000" dirty="0">
                <a:solidFill>
                  <a:srgbClr val="000000"/>
                </a:solidFill>
              </a:rPr>
              <a:t> </a:t>
            </a:r>
            <a:r>
              <a:rPr lang="en-US" altLang="en-US" sz="2000" dirty="0" err="1">
                <a:solidFill>
                  <a:srgbClr val="000000"/>
                </a:solidFill>
              </a:rPr>
              <a:t>ceinturant</a:t>
            </a:r>
            <a:r>
              <a:rPr lang="en-US" altLang="en-US" sz="2000" dirty="0">
                <a:solidFill>
                  <a:srgbClr val="000000"/>
                </a:solidFill>
              </a:rPr>
              <a:t> </a:t>
            </a:r>
            <a:r>
              <a:rPr lang="en-US" altLang="en-US" sz="2000" dirty="0" err="1">
                <a:solidFill>
                  <a:srgbClr val="000000"/>
                </a:solidFill>
              </a:rPr>
              <a:t>intégral</a:t>
            </a:r>
            <a:r>
              <a:rPr lang="en-US" altLang="en-US" sz="2000" dirty="0">
                <a:solidFill>
                  <a:srgbClr val="000000"/>
                </a:solidFill>
              </a:rPr>
              <a:t>, </a:t>
            </a:r>
            <a:r>
              <a:rPr lang="en-US" altLang="en-US" sz="2000" dirty="0" err="1">
                <a:solidFill>
                  <a:srgbClr val="000000"/>
                </a:solidFill>
              </a:rPr>
              <a:t>ce</a:t>
            </a:r>
            <a:r>
              <a:rPr lang="en-US" altLang="en-US" sz="2000" dirty="0">
                <a:solidFill>
                  <a:srgbClr val="000000"/>
                </a:solidFill>
              </a:rPr>
              <a:t> type de </a:t>
            </a:r>
            <a:r>
              <a:rPr lang="en-US" altLang="en-US" sz="2000" dirty="0" err="1">
                <a:solidFill>
                  <a:srgbClr val="000000"/>
                </a:solidFill>
              </a:rPr>
              <a:t>plaquage</a:t>
            </a:r>
            <a:r>
              <a:rPr lang="en-US" altLang="en-US" sz="2000" dirty="0">
                <a:solidFill>
                  <a:srgbClr val="000000"/>
                </a:solidFill>
              </a:rPr>
              <a:t> ne </a:t>
            </a:r>
            <a:r>
              <a:rPr lang="en-US" altLang="en-US" sz="2000" dirty="0" err="1">
                <a:solidFill>
                  <a:srgbClr val="000000"/>
                </a:solidFill>
              </a:rPr>
              <a:t>devrait</a:t>
            </a:r>
            <a:r>
              <a:rPr lang="en-US" altLang="en-US" sz="2000" dirty="0">
                <a:solidFill>
                  <a:srgbClr val="000000"/>
                </a:solidFill>
              </a:rPr>
              <a:t> </a:t>
            </a:r>
            <a:r>
              <a:rPr lang="en-US" altLang="en-US" sz="2000" dirty="0" err="1">
                <a:solidFill>
                  <a:srgbClr val="000000"/>
                </a:solidFill>
              </a:rPr>
              <a:t>être</a:t>
            </a:r>
            <a:r>
              <a:rPr lang="en-US" altLang="en-US" sz="2000" dirty="0">
                <a:solidFill>
                  <a:srgbClr val="000000"/>
                </a:solidFill>
              </a:rPr>
              <a:t> </a:t>
            </a:r>
            <a:r>
              <a:rPr lang="en-US" altLang="en-US" sz="2000" dirty="0" err="1">
                <a:solidFill>
                  <a:srgbClr val="000000"/>
                </a:solidFill>
              </a:rPr>
              <a:t>pratiqué</a:t>
            </a:r>
            <a:r>
              <a:rPr lang="en-US" altLang="en-US" sz="2000" dirty="0">
                <a:solidFill>
                  <a:srgbClr val="000000"/>
                </a:solidFill>
              </a:rPr>
              <a:t> que </a:t>
            </a:r>
            <a:r>
              <a:rPr lang="en-US" altLang="en-US" sz="2000" dirty="0" err="1">
                <a:solidFill>
                  <a:srgbClr val="000000"/>
                </a:solidFill>
              </a:rPr>
              <a:t>lorsque</a:t>
            </a:r>
            <a:r>
              <a:rPr lang="en-US" altLang="en-US" sz="2000" dirty="0">
                <a:solidFill>
                  <a:srgbClr val="000000"/>
                </a:solidFill>
              </a:rPr>
              <a:t> les </a:t>
            </a:r>
            <a:r>
              <a:rPr lang="en-US" altLang="en-US" sz="2000" dirty="0" err="1">
                <a:solidFill>
                  <a:srgbClr val="000000"/>
                </a:solidFill>
              </a:rPr>
              <a:t>joueurs</a:t>
            </a:r>
            <a:r>
              <a:rPr lang="en-US" altLang="en-US" sz="2000" dirty="0">
                <a:solidFill>
                  <a:srgbClr val="000000"/>
                </a:solidFill>
              </a:rPr>
              <a:t> </a:t>
            </a:r>
            <a:r>
              <a:rPr lang="en-US" altLang="en-US" sz="2000" dirty="0" err="1">
                <a:solidFill>
                  <a:srgbClr val="000000"/>
                </a:solidFill>
              </a:rPr>
              <a:t>maîtrisent</a:t>
            </a:r>
            <a:r>
              <a:rPr lang="en-US" altLang="en-US" sz="2000" dirty="0">
                <a:solidFill>
                  <a:srgbClr val="000000"/>
                </a:solidFill>
              </a:rPr>
              <a:t> bien la technique du </a:t>
            </a:r>
            <a:r>
              <a:rPr lang="en-US" altLang="en-US" sz="2000" dirty="0" err="1">
                <a:solidFill>
                  <a:srgbClr val="000000"/>
                </a:solidFill>
              </a:rPr>
              <a:t>plaquage</a:t>
            </a:r>
            <a:r>
              <a:rPr lang="en-US" altLang="en-US" sz="2000" dirty="0">
                <a:solidFill>
                  <a:srgbClr val="000000"/>
                </a:solidFill>
              </a:rPr>
              <a:t>. Il </a:t>
            </a:r>
            <a:r>
              <a:rPr lang="en-US" altLang="en-US" sz="2000" dirty="0" err="1">
                <a:solidFill>
                  <a:srgbClr val="000000"/>
                </a:solidFill>
              </a:rPr>
              <a:t>faudra</a:t>
            </a:r>
            <a:r>
              <a:rPr lang="en-US" altLang="en-US" sz="2000" dirty="0">
                <a:solidFill>
                  <a:srgbClr val="000000"/>
                </a:solidFill>
              </a:rPr>
              <a:t> </a:t>
            </a:r>
            <a:r>
              <a:rPr lang="en-US" altLang="en-US" sz="2000" dirty="0" err="1">
                <a:solidFill>
                  <a:srgbClr val="000000"/>
                </a:solidFill>
              </a:rPr>
              <a:t>impérativement</a:t>
            </a:r>
            <a:r>
              <a:rPr lang="en-US" altLang="en-US" sz="2000" dirty="0">
                <a:solidFill>
                  <a:srgbClr val="000000"/>
                </a:solidFill>
              </a:rPr>
              <a:t> persuader les </a:t>
            </a:r>
            <a:r>
              <a:rPr lang="en-US" altLang="en-US" sz="2000" dirty="0" err="1">
                <a:solidFill>
                  <a:srgbClr val="000000"/>
                </a:solidFill>
              </a:rPr>
              <a:t>membres</a:t>
            </a:r>
            <a:r>
              <a:rPr lang="en-US" altLang="en-US" sz="2000" dirty="0">
                <a:solidFill>
                  <a:srgbClr val="000000"/>
                </a:solidFill>
              </a:rPr>
              <a:t> </a:t>
            </a:r>
            <a:r>
              <a:rPr lang="en-US" altLang="en-US" sz="2000" dirty="0" err="1">
                <a:solidFill>
                  <a:srgbClr val="000000"/>
                </a:solidFill>
              </a:rPr>
              <a:t>d’une</a:t>
            </a:r>
            <a:r>
              <a:rPr lang="en-US" altLang="en-US" sz="2000" dirty="0">
                <a:solidFill>
                  <a:srgbClr val="000000"/>
                </a:solidFill>
              </a:rPr>
              <a:t> </a:t>
            </a:r>
            <a:r>
              <a:rPr lang="en-US" altLang="en-US" sz="2000" dirty="0" err="1">
                <a:solidFill>
                  <a:srgbClr val="000000"/>
                </a:solidFill>
              </a:rPr>
              <a:t>équipe</a:t>
            </a:r>
            <a:r>
              <a:rPr lang="en-US" altLang="en-US" sz="2000" dirty="0">
                <a:solidFill>
                  <a:srgbClr val="000000"/>
                </a:solidFill>
              </a:rPr>
              <a:t> qui </a:t>
            </a:r>
            <a:r>
              <a:rPr lang="en-US" altLang="en-US" sz="2000" dirty="0" err="1">
                <a:solidFill>
                  <a:srgbClr val="000000"/>
                </a:solidFill>
              </a:rPr>
              <a:t>ont</a:t>
            </a:r>
            <a:r>
              <a:rPr lang="en-US" altLang="en-US" sz="2000" dirty="0">
                <a:solidFill>
                  <a:srgbClr val="000000"/>
                </a:solidFill>
              </a:rPr>
              <a:t> </a:t>
            </a:r>
            <a:r>
              <a:rPr lang="en-US" altLang="en-US" sz="2000" dirty="0" err="1">
                <a:solidFill>
                  <a:srgbClr val="000000"/>
                </a:solidFill>
              </a:rPr>
              <a:t>pris</a:t>
            </a:r>
            <a:r>
              <a:rPr lang="en-US" altLang="en-US" sz="2000" dirty="0">
                <a:solidFill>
                  <a:srgbClr val="000000"/>
                </a:solidFill>
              </a:rPr>
              <a:t> </a:t>
            </a:r>
            <a:r>
              <a:rPr lang="en-US" altLang="en-US" sz="2000" dirty="0" err="1">
                <a:solidFill>
                  <a:srgbClr val="000000"/>
                </a:solidFill>
              </a:rPr>
              <a:t>comme</a:t>
            </a:r>
            <a:r>
              <a:rPr lang="en-US" altLang="en-US" sz="2000" dirty="0">
                <a:solidFill>
                  <a:srgbClr val="000000"/>
                </a:solidFill>
              </a:rPr>
              <a:t> habitude de </a:t>
            </a:r>
            <a:r>
              <a:rPr lang="en-US" altLang="en-US" sz="2000" dirty="0" err="1">
                <a:solidFill>
                  <a:srgbClr val="000000"/>
                </a:solidFill>
              </a:rPr>
              <a:t>plaquer</a:t>
            </a:r>
            <a:r>
              <a:rPr lang="en-US" altLang="en-US" sz="2000" dirty="0">
                <a:solidFill>
                  <a:srgbClr val="000000"/>
                </a:solidFill>
              </a:rPr>
              <a:t> </a:t>
            </a:r>
            <a:r>
              <a:rPr lang="en-US" altLang="en-US" sz="2000" dirty="0" err="1">
                <a:solidFill>
                  <a:srgbClr val="000000"/>
                </a:solidFill>
              </a:rPr>
              <a:t>haut</a:t>
            </a:r>
            <a:r>
              <a:rPr lang="en-US" altLang="en-US" sz="2000" dirty="0">
                <a:solidFill>
                  <a:srgbClr val="000000"/>
                </a:solidFill>
              </a:rPr>
              <a:t> </a:t>
            </a:r>
          </a:p>
          <a:p>
            <a:pPr marL="304800">
              <a:lnSpc>
                <a:spcPct val="90000"/>
              </a:lnSpc>
              <a:spcAft>
                <a:spcPts val="600"/>
              </a:spcAft>
            </a:pPr>
            <a:r>
              <a:rPr lang="en-US" altLang="en-US" sz="2000" dirty="0" err="1">
                <a:solidFill>
                  <a:srgbClr val="000000"/>
                </a:solidFill>
              </a:rPr>
              <a:t>d’y</a:t>
            </a:r>
            <a:r>
              <a:rPr lang="en-US" altLang="en-US" sz="2000" dirty="0">
                <a:solidFill>
                  <a:srgbClr val="000000"/>
                </a:solidFill>
              </a:rPr>
              <a:t> </a:t>
            </a:r>
            <a:r>
              <a:rPr lang="en-US" altLang="en-US" sz="2000" dirty="0" err="1">
                <a:solidFill>
                  <a:srgbClr val="000000"/>
                </a:solidFill>
              </a:rPr>
              <a:t>renoncer</a:t>
            </a:r>
            <a:r>
              <a:rPr lang="en-US" altLang="en-US" sz="2000" dirty="0">
                <a:solidFill>
                  <a:srgbClr val="000000"/>
                </a:solidFill>
              </a:rPr>
              <a:t>. Un </a:t>
            </a:r>
            <a:r>
              <a:rPr lang="en-US" altLang="en-US" sz="2000" dirty="0" err="1">
                <a:solidFill>
                  <a:srgbClr val="000000"/>
                </a:solidFill>
              </a:rPr>
              <a:t>plaquage</a:t>
            </a:r>
            <a:r>
              <a:rPr lang="en-US" altLang="en-US" sz="2000" dirty="0">
                <a:solidFill>
                  <a:srgbClr val="000000"/>
                </a:solidFill>
              </a:rPr>
              <a:t> camisole (qui </a:t>
            </a:r>
            <a:r>
              <a:rPr lang="en-US" altLang="en-US" sz="2000" dirty="0" err="1">
                <a:solidFill>
                  <a:srgbClr val="000000"/>
                </a:solidFill>
              </a:rPr>
              <a:t>paralyse</a:t>
            </a:r>
            <a:r>
              <a:rPr lang="en-US" altLang="en-US" sz="2000" dirty="0">
                <a:solidFill>
                  <a:srgbClr val="000000"/>
                </a:solidFill>
              </a:rPr>
              <a:t> les bras du </a:t>
            </a:r>
            <a:r>
              <a:rPr lang="en-US" altLang="en-US" sz="2000" dirty="0" err="1">
                <a:solidFill>
                  <a:srgbClr val="000000"/>
                </a:solidFill>
              </a:rPr>
              <a:t>porteur</a:t>
            </a:r>
            <a:r>
              <a:rPr lang="en-US" altLang="en-US" sz="2000" dirty="0">
                <a:solidFill>
                  <a:srgbClr val="000000"/>
                </a:solidFill>
              </a:rPr>
              <a:t>) </a:t>
            </a:r>
            <a:r>
              <a:rPr lang="en-US" altLang="en-US" sz="2000" dirty="0" err="1">
                <a:solidFill>
                  <a:srgbClr val="000000"/>
                </a:solidFill>
              </a:rPr>
              <a:t>peut</a:t>
            </a:r>
            <a:r>
              <a:rPr lang="en-US" altLang="en-US" sz="2000" dirty="0">
                <a:solidFill>
                  <a:srgbClr val="000000"/>
                </a:solidFill>
              </a:rPr>
              <a:t> </a:t>
            </a:r>
          </a:p>
          <a:p>
            <a:pPr marL="304800">
              <a:lnSpc>
                <a:spcPct val="90000"/>
              </a:lnSpc>
              <a:spcAft>
                <a:spcPts val="600"/>
              </a:spcAft>
            </a:pPr>
            <a:r>
              <a:rPr lang="en-US" altLang="en-US" sz="2000" dirty="0" err="1">
                <a:solidFill>
                  <a:srgbClr val="000000"/>
                </a:solidFill>
              </a:rPr>
              <a:t>être</a:t>
            </a:r>
            <a:r>
              <a:rPr lang="en-US" altLang="en-US" sz="2000" dirty="0">
                <a:solidFill>
                  <a:srgbClr val="000000"/>
                </a:solidFill>
              </a:rPr>
              <a:t> </a:t>
            </a:r>
            <a:r>
              <a:rPr lang="en-US" altLang="en-US" sz="2000" dirty="0" err="1">
                <a:solidFill>
                  <a:srgbClr val="000000"/>
                </a:solidFill>
              </a:rPr>
              <a:t>très</a:t>
            </a:r>
            <a:r>
              <a:rPr lang="en-US" altLang="en-US" sz="2000" dirty="0">
                <a:solidFill>
                  <a:srgbClr val="000000"/>
                </a:solidFill>
              </a:rPr>
              <a:t> </a:t>
            </a:r>
            <a:r>
              <a:rPr lang="en-US" altLang="en-US" sz="2000" dirty="0" err="1">
                <a:solidFill>
                  <a:srgbClr val="000000"/>
                </a:solidFill>
              </a:rPr>
              <a:t>efficace</a:t>
            </a:r>
            <a:r>
              <a:rPr lang="en-US" altLang="en-US" sz="2000" dirty="0">
                <a:solidFill>
                  <a:srgbClr val="000000"/>
                </a:solidFill>
              </a:rPr>
              <a:t> </a:t>
            </a:r>
            <a:r>
              <a:rPr lang="en-US" altLang="en-US" sz="2000" dirty="0" err="1">
                <a:solidFill>
                  <a:srgbClr val="000000"/>
                </a:solidFill>
              </a:rPr>
              <a:t>lorsque</a:t>
            </a:r>
            <a:r>
              <a:rPr lang="en-US" altLang="en-US" sz="2000" dirty="0">
                <a:solidFill>
                  <a:srgbClr val="000000"/>
                </a:solidFill>
              </a:rPr>
              <a:t> le </a:t>
            </a:r>
            <a:r>
              <a:rPr lang="en-US" altLang="en-US" sz="2000" dirty="0" err="1">
                <a:solidFill>
                  <a:srgbClr val="000000"/>
                </a:solidFill>
              </a:rPr>
              <a:t>plaqueur</a:t>
            </a:r>
            <a:r>
              <a:rPr lang="en-US" altLang="en-US" sz="2000" dirty="0">
                <a:solidFill>
                  <a:srgbClr val="000000"/>
                </a:solidFill>
              </a:rPr>
              <a:t> fait face au </a:t>
            </a:r>
            <a:r>
              <a:rPr lang="en-US" altLang="en-US" sz="2000" dirty="0" err="1">
                <a:solidFill>
                  <a:srgbClr val="000000"/>
                </a:solidFill>
              </a:rPr>
              <a:t>porteur</a:t>
            </a:r>
            <a:r>
              <a:rPr lang="en-US" altLang="en-US" sz="2000" dirty="0">
                <a:solidFill>
                  <a:srgbClr val="000000"/>
                </a:solidFill>
              </a:rPr>
              <a:t> du </a:t>
            </a:r>
            <a:r>
              <a:rPr lang="en-US" altLang="en-US" sz="2000" dirty="0" err="1">
                <a:solidFill>
                  <a:srgbClr val="000000"/>
                </a:solidFill>
              </a:rPr>
              <a:t>ballon</a:t>
            </a:r>
            <a:r>
              <a:rPr lang="en-US" altLang="en-US" sz="2000" dirty="0">
                <a:solidFill>
                  <a:srgbClr val="000000"/>
                </a:solidFill>
              </a:rPr>
              <a:t> qui a du </a:t>
            </a:r>
          </a:p>
          <a:p>
            <a:pPr marL="304800">
              <a:lnSpc>
                <a:spcPct val="90000"/>
              </a:lnSpc>
              <a:spcAft>
                <a:spcPts val="600"/>
              </a:spcAft>
            </a:pPr>
            <a:r>
              <a:rPr lang="en-US" altLang="en-US" sz="2000" dirty="0" err="1">
                <a:solidFill>
                  <a:srgbClr val="000000"/>
                </a:solidFill>
              </a:rPr>
              <a:t>soutien</a:t>
            </a:r>
            <a:r>
              <a:rPr lang="en-US" altLang="en-US" sz="2000" dirty="0">
                <a:solidFill>
                  <a:srgbClr val="000000"/>
                </a:solidFill>
              </a:rPr>
              <a:t> et dans la </a:t>
            </a:r>
            <a:r>
              <a:rPr lang="en-US" altLang="en-US" sz="2000" dirty="0" err="1">
                <a:solidFill>
                  <a:srgbClr val="000000"/>
                </a:solidFill>
              </a:rPr>
              <a:t>mesure</a:t>
            </a:r>
            <a:r>
              <a:rPr lang="en-US" altLang="en-US" sz="2000" dirty="0">
                <a:solidFill>
                  <a:srgbClr val="000000"/>
                </a:solidFill>
              </a:rPr>
              <a:t> </a:t>
            </a:r>
            <a:r>
              <a:rPr lang="en-US" altLang="en-US" sz="2000" dirty="0" err="1">
                <a:solidFill>
                  <a:srgbClr val="000000"/>
                </a:solidFill>
              </a:rPr>
              <a:t>où</a:t>
            </a:r>
            <a:r>
              <a:rPr lang="en-US" altLang="en-US" sz="2000" dirty="0">
                <a:solidFill>
                  <a:srgbClr val="000000"/>
                </a:solidFill>
              </a:rPr>
              <a:t> </a:t>
            </a:r>
            <a:r>
              <a:rPr lang="en-US" altLang="en-US" sz="2000" dirty="0" err="1">
                <a:solidFill>
                  <a:srgbClr val="000000"/>
                </a:solidFill>
              </a:rPr>
              <a:t>il</a:t>
            </a:r>
            <a:r>
              <a:rPr lang="en-US" altLang="en-US" sz="2000" dirty="0">
                <a:solidFill>
                  <a:srgbClr val="000000"/>
                </a:solidFill>
              </a:rPr>
              <a:t> </a:t>
            </a:r>
            <a:r>
              <a:rPr lang="en-US" altLang="en-US" sz="2000" dirty="0" err="1">
                <a:solidFill>
                  <a:srgbClr val="000000"/>
                </a:solidFill>
              </a:rPr>
              <a:t>peut</a:t>
            </a:r>
            <a:r>
              <a:rPr lang="en-US" altLang="en-US" sz="2000" dirty="0">
                <a:solidFill>
                  <a:srgbClr val="000000"/>
                </a:solidFill>
              </a:rPr>
              <a:t> </a:t>
            </a:r>
            <a:r>
              <a:rPr lang="en-US" altLang="en-US" sz="2000" dirty="0" err="1">
                <a:solidFill>
                  <a:srgbClr val="000000"/>
                </a:solidFill>
              </a:rPr>
              <a:t>compter</a:t>
            </a:r>
            <a:r>
              <a:rPr lang="en-US" altLang="en-US" sz="2000" dirty="0">
                <a:solidFill>
                  <a:srgbClr val="000000"/>
                </a:solidFill>
              </a:rPr>
              <a:t> sur </a:t>
            </a:r>
            <a:r>
              <a:rPr lang="en-US" altLang="en-US" sz="2000" dirty="0" err="1">
                <a:solidFill>
                  <a:srgbClr val="000000"/>
                </a:solidFill>
              </a:rPr>
              <a:t>d’autres</a:t>
            </a:r>
            <a:r>
              <a:rPr lang="en-US" altLang="en-US" sz="2000" dirty="0">
                <a:solidFill>
                  <a:srgbClr val="000000"/>
                </a:solidFill>
              </a:rPr>
              <a:t> </a:t>
            </a:r>
            <a:r>
              <a:rPr lang="en-US" altLang="en-US" sz="2000" dirty="0" err="1">
                <a:solidFill>
                  <a:srgbClr val="000000"/>
                </a:solidFill>
              </a:rPr>
              <a:t>coéquipiers</a:t>
            </a:r>
            <a:r>
              <a:rPr lang="en-US" altLang="en-US" sz="2000" dirty="0">
                <a:solidFill>
                  <a:srgbClr val="000000"/>
                </a:solidFill>
              </a:rPr>
              <a:t> pour </a:t>
            </a:r>
          </a:p>
          <a:p>
            <a:pPr marL="304800">
              <a:lnSpc>
                <a:spcPct val="90000"/>
              </a:lnSpc>
              <a:spcAft>
                <a:spcPts val="600"/>
              </a:spcAft>
            </a:pPr>
            <a:r>
              <a:rPr lang="en-US" altLang="en-US" sz="2000" dirty="0" err="1">
                <a:solidFill>
                  <a:srgbClr val="000000"/>
                </a:solidFill>
              </a:rPr>
              <a:t>lui</a:t>
            </a:r>
            <a:r>
              <a:rPr lang="en-US" altLang="en-US" sz="2000" dirty="0">
                <a:solidFill>
                  <a:srgbClr val="000000"/>
                </a:solidFill>
              </a:rPr>
              <a:t> </a:t>
            </a:r>
            <a:r>
              <a:rPr lang="en-US" altLang="en-US" sz="2000" dirty="0" err="1">
                <a:solidFill>
                  <a:srgbClr val="000000"/>
                </a:solidFill>
              </a:rPr>
              <a:t>venir</a:t>
            </a:r>
            <a:r>
              <a:rPr lang="en-US" altLang="en-US" sz="2000" dirty="0">
                <a:solidFill>
                  <a:srgbClr val="000000"/>
                </a:solidFill>
              </a:rPr>
              <a:t> </a:t>
            </a:r>
            <a:r>
              <a:rPr lang="en-US" altLang="en-US" sz="2000" dirty="0" err="1">
                <a:solidFill>
                  <a:srgbClr val="000000"/>
                </a:solidFill>
              </a:rPr>
              <a:t>en</a:t>
            </a:r>
            <a:r>
              <a:rPr lang="en-US" altLang="en-US" sz="2000" dirty="0">
                <a:solidFill>
                  <a:srgbClr val="000000"/>
                </a:solidFill>
              </a:rPr>
              <a:t> aide au moment du </a:t>
            </a:r>
            <a:r>
              <a:rPr lang="en-US" altLang="en-US" sz="2000" dirty="0" err="1">
                <a:solidFill>
                  <a:srgbClr val="000000"/>
                </a:solidFill>
              </a:rPr>
              <a:t>plaquage</a:t>
            </a:r>
            <a:r>
              <a:rPr lang="en-US" altLang="en-US" sz="2000" dirty="0">
                <a:solidFill>
                  <a:srgbClr val="000000"/>
                </a:solidFill>
              </a:rPr>
              <a:t>.</a:t>
            </a:r>
            <a:endParaRPr lang="en-US" altLang="en-US" sz="1600" dirty="0">
              <a:solidFill>
                <a:srgbClr val="000000"/>
              </a:solidFill>
            </a:endParaRPr>
          </a:p>
          <a:p>
            <a:pPr marL="304800">
              <a:lnSpc>
                <a:spcPct val="90000"/>
              </a:lnSpc>
              <a:spcAft>
                <a:spcPts val="600"/>
              </a:spcAft>
            </a:pPr>
            <a:r>
              <a:rPr lang="en-US" altLang="en-US" sz="2000" b="1" u="sng" dirty="0">
                <a:solidFill>
                  <a:srgbClr val="000000"/>
                </a:solidFill>
              </a:rPr>
              <a:t>Points à prendre </a:t>
            </a:r>
            <a:r>
              <a:rPr lang="en-US" altLang="en-US" sz="2000" b="1" u="sng" dirty="0" err="1">
                <a:solidFill>
                  <a:srgbClr val="000000"/>
                </a:solidFill>
              </a:rPr>
              <a:t>en</a:t>
            </a:r>
            <a:r>
              <a:rPr lang="en-US" altLang="en-US" sz="2000" b="1" u="sng" dirty="0">
                <a:solidFill>
                  <a:srgbClr val="000000"/>
                </a:solidFill>
              </a:rPr>
              <a:t> </a:t>
            </a:r>
            <a:r>
              <a:rPr lang="en-US" altLang="en-US" sz="2000" b="1" u="sng" dirty="0" err="1">
                <a:solidFill>
                  <a:srgbClr val="000000"/>
                </a:solidFill>
              </a:rPr>
              <a:t>compte</a:t>
            </a:r>
            <a:r>
              <a:rPr lang="en-US" altLang="en-US" sz="2000" b="1" u="sng" dirty="0">
                <a:solidFill>
                  <a:srgbClr val="000000"/>
                </a:solidFill>
              </a:rPr>
              <a:t> pour </a:t>
            </a:r>
            <a:r>
              <a:rPr lang="en-US" altLang="en-US" sz="2000" b="1" u="sng" dirty="0" err="1">
                <a:solidFill>
                  <a:srgbClr val="000000"/>
                </a:solidFill>
              </a:rPr>
              <a:t>enseigner</a:t>
            </a:r>
            <a:r>
              <a:rPr lang="en-US" altLang="en-US" sz="2000" b="1" u="sng" dirty="0">
                <a:solidFill>
                  <a:srgbClr val="000000"/>
                </a:solidFill>
              </a:rPr>
              <a:t> </a:t>
            </a:r>
            <a:r>
              <a:rPr lang="en-US" altLang="en-US" sz="2000" b="1" u="sng" dirty="0" err="1">
                <a:solidFill>
                  <a:srgbClr val="000000"/>
                </a:solidFill>
              </a:rPr>
              <a:t>cette</a:t>
            </a:r>
            <a:r>
              <a:rPr lang="en-US" altLang="en-US" sz="2000" b="1" u="sng" dirty="0">
                <a:solidFill>
                  <a:srgbClr val="000000"/>
                </a:solidFill>
              </a:rPr>
              <a:t> technique de </a:t>
            </a:r>
            <a:r>
              <a:rPr lang="en-US" altLang="en-US" sz="2000" b="1" u="sng" dirty="0" err="1">
                <a:solidFill>
                  <a:srgbClr val="000000"/>
                </a:solidFill>
              </a:rPr>
              <a:t>plaquage</a:t>
            </a:r>
            <a:r>
              <a:rPr lang="en-US" altLang="en-US" sz="2000" b="1" u="sng" dirty="0">
                <a:solidFill>
                  <a:srgbClr val="000000"/>
                </a:solidFill>
              </a:rPr>
              <a:t> :</a:t>
            </a:r>
            <a:endParaRPr lang="en-US" altLang="en-US" sz="1600" b="1" u="sng" dirty="0">
              <a:solidFill>
                <a:srgbClr val="000000"/>
              </a:solidFill>
            </a:endParaRPr>
          </a:p>
          <a:p>
            <a:pPr marL="533400" indent="-228600">
              <a:lnSpc>
                <a:spcPct val="90000"/>
              </a:lnSpc>
              <a:spcAft>
                <a:spcPts val="600"/>
              </a:spcAft>
              <a:buFont typeface="Arial" panose="020B0604020202020204" pitchFamily="34" charset="0"/>
              <a:buChar char="•"/>
            </a:pPr>
            <a:r>
              <a:rPr lang="en-US" altLang="en-US" sz="2000" dirty="0" err="1">
                <a:solidFill>
                  <a:srgbClr val="000000"/>
                </a:solidFill>
              </a:rPr>
              <a:t>Garder</a:t>
            </a:r>
            <a:r>
              <a:rPr lang="en-US" altLang="en-US" sz="2000" dirty="0">
                <a:solidFill>
                  <a:srgbClr val="000000"/>
                </a:solidFill>
              </a:rPr>
              <a:t> le regard sur la </a:t>
            </a:r>
            <a:r>
              <a:rPr lang="en-US" altLang="en-US" sz="2000" dirty="0" err="1">
                <a:solidFill>
                  <a:srgbClr val="000000"/>
                </a:solidFill>
              </a:rPr>
              <a:t>cible</a:t>
            </a:r>
            <a:r>
              <a:rPr lang="en-US" altLang="en-US" sz="2000" dirty="0">
                <a:solidFill>
                  <a:srgbClr val="000000"/>
                </a:solidFill>
              </a:rPr>
              <a:t> –&gt; le </a:t>
            </a:r>
            <a:r>
              <a:rPr lang="en-US" altLang="en-US" sz="2000" dirty="0" err="1">
                <a:solidFill>
                  <a:srgbClr val="000000"/>
                </a:solidFill>
              </a:rPr>
              <a:t>ballon</a:t>
            </a:r>
            <a:endParaRPr lang="en-US" altLang="en-US" sz="2000" dirty="0">
              <a:solidFill>
                <a:srgbClr val="000000"/>
              </a:solidFill>
            </a:endParaRPr>
          </a:p>
          <a:p>
            <a:pPr marL="533400" indent="-228600">
              <a:lnSpc>
                <a:spcPct val="90000"/>
              </a:lnSpc>
              <a:spcAft>
                <a:spcPts val="600"/>
              </a:spcAft>
              <a:buFont typeface="Arial" panose="020B0604020202020204" pitchFamily="34" charset="0"/>
              <a:buChar char="•"/>
            </a:pPr>
            <a:r>
              <a:rPr lang="en-US" altLang="en-US" sz="2000" dirty="0" err="1">
                <a:solidFill>
                  <a:srgbClr val="000000"/>
                </a:solidFill>
              </a:rPr>
              <a:t>S’approcher</a:t>
            </a:r>
            <a:r>
              <a:rPr lang="en-US" altLang="en-US" sz="2000" dirty="0">
                <a:solidFill>
                  <a:srgbClr val="000000"/>
                </a:solidFill>
              </a:rPr>
              <a:t> </a:t>
            </a:r>
            <a:r>
              <a:rPr lang="en-US" altLang="en-US" sz="2000" dirty="0" err="1">
                <a:solidFill>
                  <a:srgbClr val="000000"/>
                </a:solidFill>
              </a:rPr>
              <a:t>rapidement</a:t>
            </a:r>
            <a:r>
              <a:rPr lang="en-US" altLang="en-US" sz="2000" dirty="0">
                <a:solidFill>
                  <a:srgbClr val="000000"/>
                </a:solidFill>
              </a:rPr>
              <a:t> du </a:t>
            </a:r>
            <a:r>
              <a:rPr lang="en-US" altLang="en-US" sz="2000" dirty="0" err="1">
                <a:solidFill>
                  <a:srgbClr val="000000"/>
                </a:solidFill>
              </a:rPr>
              <a:t>porteur</a:t>
            </a:r>
            <a:r>
              <a:rPr lang="en-US" altLang="en-US" sz="2000" dirty="0">
                <a:solidFill>
                  <a:srgbClr val="000000"/>
                </a:solidFill>
              </a:rPr>
              <a:t> pour </a:t>
            </a:r>
            <a:r>
              <a:rPr lang="en-US" altLang="en-US" sz="2000" dirty="0" err="1">
                <a:solidFill>
                  <a:srgbClr val="000000"/>
                </a:solidFill>
              </a:rPr>
              <a:t>être</a:t>
            </a:r>
            <a:r>
              <a:rPr lang="en-US" altLang="en-US" sz="2000" dirty="0">
                <a:solidFill>
                  <a:srgbClr val="000000"/>
                </a:solidFill>
              </a:rPr>
              <a:t> </a:t>
            </a:r>
            <a:r>
              <a:rPr lang="en-US" altLang="en-US" sz="2000" dirty="0" err="1">
                <a:solidFill>
                  <a:srgbClr val="000000"/>
                </a:solidFill>
              </a:rPr>
              <a:t>en</a:t>
            </a:r>
            <a:r>
              <a:rPr lang="en-US" altLang="en-US" sz="2000" dirty="0">
                <a:solidFill>
                  <a:srgbClr val="000000"/>
                </a:solidFill>
              </a:rPr>
              <a:t> position </a:t>
            </a:r>
          </a:p>
          <a:p>
            <a:pPr marL="533400" indent="-228600">
              <a:lnSpc>
                <a:spcPct val="90000"/>
              </a:lnSpc>
              <a:spcAft>
                <a:spcPts val="600"/>
              </a:spcAft>
              <a:buFont typeface="Arial" panose="020B0604020202020204" pitchFamily="34" charset="0"/>
              <a:buChar char="•"/>
            </a:pPr>
            <a:r>
              <a:rPr lang="en-US" altLang="en-US" sz="2000" dirty="0" err="1">
                <a:solidFill>
                  <a:srgbClr val="000000"/>
                </a:solidFill>
              </a:rPr>
              <a:t>Coincer</a:t>
            </a:r>
            <a:r>
              <a:rPr lang="en-US" altLang="en-US" sz="2000" dirty="0">
                <a:solidFill>
                  <a:srgbClr val="000000"/>
                </a:solidFill>
              </a:rPr>
              <a:t> le </a:t>
            </a:r>
            <a:r>
              <a:rPr lang="en-US" altLang="en-US" sz="2000" dirty="0" err="1">
                <a:solidFill>
                  <a:srgbClr val="000000"/>
                </a:solidFill>
              </a:rPr>
              <a:t>ballon</a:t>
            </a:r>
            <a:r>
              <a:rPr lang="en-US" altLang="en-US" sz="2000" dirty="0">
                <a:solidFill>
                  <a:srgbClr val="000000"/>
                </a:solidFill>
              </a:rPr>
              <a:t> entre le corps du </a:t>
            </a:r>
            <a:r>
              <a:rPr lang="en-US" altLang="en-US" sz="2000" dirty="0" err="1">
                <a:solidFill>
                  <a:srgbClr val="000000"/>
                </a:solidFill>
              </a:rPr>
              <a:t>plaqueur</a:t>
            </a:r>
            <a:r>
              <a:rPr lang="en-US" altLang="en-US" sz="2000" dirty="0">
                <a:solidFill>
                  <a:srgbClr val="000000"/>
                </a:solidFill>
              </a:rPr>
              <a:t> et du </a:t>
            </a:r>
            <a:r>
              <a:rPr lang="en-US" altLang="en-US" sz="2000" dirty="0" err="1">
                <a:solidFill>
                  <a:srgbClr val="000000"/>
                </a:solidFill>
              </a:rPr>
              <a:t>porteur</a:t>
            </a:r>
            <a:r>
              <a:rPr lang="en-US" altLang="en-US" sz="2000" dirty="0">
                <a:solidFill>
                  <a:srgbClr val="000000"/>
                </a:solidFill>
              </a:rPr>
              <a:t>. Tête sur le </a:t>
            </a:r>
            <a:r>
              <a:rPr lang="en-US" altLang="en-US" sz="2000" dirty="0" err="1">
                <a:solidFill>
                  <a:srgbClr val="000000"/>
                </a:solidFill>
              </a:rPr>
              <a:t>côté</a:t>
            </a:r>
            <a:r>
              <a:rPr lang="en-US" altLang="en-US" sz="2000" dirty="0">
                <a:solidFill>
                  <a:srgbClr val="000000"/>
                </a:solidFill>
              </a:rPr>
              <a:t> </a:t>
            </a:r>
          </a:p>
          <a:p>
            <a:pPr marL="304800">
              <a:lnSpc>
                <a:spcPct val="90000"/>
              </a:lnSpc>
              <a:spcAft>
                <a:spcPts val="600"/>
              </a:spcAft>
            </a:pPr>
            <a:r>
              <a:rPr lang="en-US" altLang="en-US" sz="2000" dirty="0">
                <a:solidFill>
                  <a:srgbClr val="000000"/>
                </a:solidFill>
              </a:rPr>
              <a:t>   (position </a:t>
            </a:r>
            <a:r>
              <a:rPr lang="en-US" altLang="en-US" sz="2000" dirty="0" err="1">
                <a:solidFill>
                  <a:srgbClr val="000000"/>
                </a:solidFill>
              </a:rPr>
              <a:t>sécurisée</a:t>
            </a:r>
            <a:r>
              <a:rPr lang="en-US" altLang="en-US" sz="2000" dirty="0">
                <a:solidFill>
                  <a:srgbClr val="000000"/>
                </a:solidFill>
              </a:rPr>
              <a:t>)</a:t>
            </a:r>
          </a:p>
          <a:p>
            <a:pPr marL="533400" indent="-228600">
              <a:lnSpc>
                <a:spcPct val="90000"/>
              </a:lnSpc>
              <a:spcAft>
                <a:spcPts val="600"/>
              </a:spcAft>
              <a:buFont typeface="Arial" panose="020B0604020202020204" pitchFamily="34" charset="0"/>
              <a:buChar char="•"/>
            </a:pPr>
            <a:r>
              <a:rPr lang="en-US" altLang="en-US" sz="2000" dirty="0">
                <a:solidFill>
                  <a:srgbClr val="000000"/>
                </a:solidFill>
              </a:rPr>
              <a:t>Avec les bras </a:t>
            </a:r>
            <a:r>
              <a:rPr lang="en-US" altLang="en-US" sz="2000" dirty="0" err="1">
                <a:solidFill>
                  <a:srgbClr val="000000"/>
                </a:solidFill>
              </a:rPr>
              <a:t>ceinturer</a:t>
            </a:r>
            <a:r>
              <a:rPr lang="en-US" altLang="en-US" sz="2000" dirty="0">
                <a:solidFill>
                  <a:srgbClr val="000000"/>
                </a:solidFill>
              </a:rPr>
              <a:t> </a:t>
            </a:r>
            <a:r>
              <a:rPr lang="en-US" altLang="en-US" sz="2000" dirty="0" err="1">
                <a:solidFill>
                  <a:srgbClr val="000000"/>
                </a:solidFill>
              </a:rPr>
              <a:t>fermement</a:t>
            </a:r>
            <a:r>
              <a:rPr lang="en-US" altLang="en-US" sz="2000" dirty="0">
                <a:solidFill>
                  <a:srgbClr val="000000"/>
                </a:solidFill>
              </a:rPr>
              <a:t> le </a:t>
            </a:r>
            <a:r>
              <a:rPr lang="en-US" altLang="en-US" sz="2000" dirty="0" err="1">
                <a:solidFill>
                  <a:srgbClr val="000000"/>
                </a:solidFill>
              </a:rPr>
              <a:t>tronc</a:t>
            </a:r>
            <a:r>
              <a:rPr lang="en-US" altLang="en-US" sz="2000" dirty="0">
                <a:solidFill>
                  <a:srgbClr val="000000"/>
                </a:solidFill>
              </a:rPr>
              <a:t> du </a:t>
            </a:r>
            <a:r>
              <a:rPr lang="en-US" altLang="en-US" sz="2000" dirty="0" err="1">
                <a:solidFill>
                  <a:srgbClr val="000000"/>
                </a:solidFill>
              </a:rPr>
              <a:t>porteur</a:t>
            </a:r>
            <a:r>
              <a:rPr lang="en-US" altLang="en-US" sz="2000" dirty="0">
                <a:solidFill>
                  <a:srgbClr val="000000"/>
                </a:solidFill>
              </a:rPr>
              <a:t> du </a:t>
            </a:r>
            <a:r>
              <a:rPr lang="en-US" altLang="en-US" sz="2000" dirty="0" err="1">
                <a:solidFill>
                  <a:srgbClr val="000000"/>
                </a:solidFill>
              </a:rPr>
              <a:t>ballon</a:t>
            </a:r>
            <a:endParaRPr lang="en-US" altLang="en-US" sz="2000" dirty="0">
              <a:solidFill>
                <a:srgbClr val="000000"/>
              </a:solidFill>
            </a:endParaRPr>
          </a:p>
          <a:p>
            <a:pPr marL="533400" indent="-228600">
              <a:lnSpc>
                <a:spcPct val="90000"/>
              </a:lnSpc>
              <a:spcAft>
                <a:spcPts val="600"/>
              </a:spcAft>
              <a:buFont typeface="Arial" panose="020B0604020202020204" pitchFamily="34" charset="0"/>
              <a:buChar char="•"/>
            </a:pPr>
            <a:r>
              <a:rPr lang="en-US" altLang="en-US" sz="2000" dirty="0">
                <a:solidFill>
                  <a:srgbClr val="000000"/>
                </a:solidFill>
              </a:rPr>
              <a:t>La </a:t>
            </a:r>
            <a:r>
              <a:rPr lang="en-US" altLang="en-US" sz="2000" dirty="0" err="1">
                <a:solidFill>
                  <a:srgbClr val="000000"/>
                </a:solidFill>
              </a:rPr>
              <a:t>partie</a:t>
            </a:r>
            <a:r>
              <a:rPr lang="en-US" altLang="en-US" sz="2000" dirty="0">
                <a:solidFill>
                  <a:srgbClr val="000000"/>
                </a:solidFill>
              </a:rPr>
              <a:t> entre les </a:t>
            </a:r>
            <a:r>
              <a:rPr lang="en-US" altLang="en-US" sz="2000" dirty="0" err="1">
                <a:solidFill>
                  <a:srgbClr val="000000"/>
                </a:solidFill>
              </a:rPr>
              <a:t>coudes</a:t>
            </a:r>
            <a:r>
              <a:rPr lang="en-US" altLang="en-US" sz="2000" dirty="0">
                <a:solidFill>
                  <a:srgbClr val="000000"/>
                </a:solidFill>
              </a:rPr>
              <a:t> et les </a:t>
            </a:r>
            <a:r>
              <a:rPr lang="en-US" altLang="en-US" sz="2000" dirty="0" err="1">
                <a:solidFill>
                  <a:srgbClr val="000000"/>
                </a:solidFill>
              </a:rPr>
              <a:t>épaules</a:t>
            </a:r>
            <a:r>
              <a:rPr lang="en-US" altLang="en-US" sz="2000" dirty="0">
                <a:solidFill>
                  <a:srgbClr val="000000"/>
                </a:solidFill>
              </a:rPr>
              <a:t> du </a:t>
            </a:r>
            <a:r>
              <a:rPr lang="en-US" altLang="en-US" sz="2000" dirty="0" err="1">
                <a:solidFill>
                  <a:srgbClr val="000000"/>
                </a:solidFill>
              </a:rPr>
              <a:t>porteur</a:t>
            </a:r>
            <a:r>
              <a:rPr lang="en-US" altLang="en-US" sz="2000" dirty="0">
                <a:solidFill>
                  <a:srgbClr val="000000"/>
                </a:solidFill>
              </a:rPr>
              <a:t> du </a:t>
            </a:r>
            <a:r>
              <a:rPr lang="en-US" altLang="en-US" sz="2000" dirty="0" err="1">
                <a:solidFill>
                  <a:srgbClr val="000000"/>
                </a:solidFill>
              </a:rPr>
              <a:t>ballon</a:t>
            </a:r>
            <a:r>
              <a:rPr lang="en-US" altLang="en-US" sz="2000" dirty="0">
                <a:solidFill>
                  <a:srgbClr val="000000"/>
                </a:solidFill>
              </a:rPr>
              <a:t> (les bras) </a:t>
            </a:r>
          </a:p>
          <a:p>
            <a:pPr marL="304800">
              <a:lnSpc>
                <a:spcPct val="90000"/>
              </a:lnSpc>
              <a:spcAft>
                <a:spcPts val="600"/>
              </a:spcAft>
            </a:pPr>
            <a:r>
              <a:rPr lang="en-US" altLang="en-US" sz="2000" dirty="0">
                <a:solidFill>
                  <a:srgbClr val="000000"/>
                </a:solidFill>
              </a:rPr>
              <a:t>    bien </a:t>
            </a:r>
            <a:r>
              <a:rPr lang="en-US" altLang="en-US" sz="2000" dirty="0" err="1">
                <a:solidFill>
                  <a:srgbClr val="000000"/>
                </a:solidFill>
              </a:rPr>
              <a:t>emprisonnés</a:t>
            </a:r>
            <a:r>
              <a:rPr lang="en-US" altLang="en-US" sz="2000" dirty="0">
                <a:solidFill>
                  <a:srgbClr val="000000"/>
                </a:solidFill>
              </a:rPr>
              <a:t> sur les </a:t>
            </a:r>
            <a:r>
              <a:rPr lang="en-US" altLang="en-US" sz="2000" dirty="0" err="1">
                <a:solidFill>
                  <a:srgbClr val="000000"/>
                </a:solidFill>
              </a:rPr>
              <a:t>côtés</a:t>
            </a:r>
            <a:r>
              <a:rPr lang="en-US" altLang="en-US" sz="2000" dirty="0">
                <a:solidFill>
                  <a:srgbClr val="000000"/>
                </a:solidFill>
              </a:rPr>
              <a:t> </a:t>
            </a:r>
            <a:r>
              <a:rPr lang="en-US" altLang="en-US" sz="2000" dirty="0">
                <a:solidFill>
                  <a:srgbClr val="000000"/>
                </a:solidFill>
                <a:highlight>
                  <a:srgbClr val="FFFF00"/>
                </a:highlight>
              </a:rPr>
              <a:t>  </a:t>
            </a:r>
          </a:p>
          <a:p>
            <a:pPr marL="533400" indent="-228600">
              <a:lnSpc>
                <a:spcPct val="90000"/>
              </a:lnSpc>
              <a:spcAft>
                <a:spcPts val="600"/>
              </a:spcAft>
              <a:buFont typeface="Arial" panose="020B0604020202020204" pitchFamily="34" charset="0"/>
              <a:buChar char="•"/>
            </a:pPr>
            <a:r>
              <a:rPr lang="en-US" altLang="en-US" sz="2000" dirty="0">
                <a:solidFill>
                  <a:srgbClr val="000000"/>
                </a:solidFill>
              </a:rPr>
              <a:t>Essayer </a:t>
            </a:r>
            <a:r>
              <a:rPr lang="en-US" altLang="en-US" sz="2000" dirty="0" err="1">
                <a:solidFill>
                  <a:srgbClr val="000000"/>
                </a:solidFill>
              </a:rPr>
              <a:t>si</a:t>
            </a:r>
            <a:r>
              <a:rPr lang="en-US" altLang="en-US" sz="2000" dirty="0">
                <a:solidFill>
                  <a:srgbClr val="000000"/>
                </a:solidFill>
              </a:rPr>
              <a:t> possible </a:t>
            </a:r>
            <a:r>
              <a:rPr lang="en-US" altLang="en-US" sz="2000" dirty="0" err="1">
                <a:solidFill>
                  <a:srgbClr val="000000"/>
                </a:solidFill>
              </a:rPr>
              <a:t>d’obliger</a:t>
            </a:r>
            <a:r>
              <a:rPr lang="en-US" altLang="en-US" sz="2000" dirty="0">
                <a:solidFill>
                  <a:srgbClr val="000000"/>
                </a:solidFill>
              </a:rPr>
              <a:t> le </a:t>
            </a:r>
            <a:r>
              <a:rPr lang="en-US" altLang="en-US" sz="2000" dirty="0" err="1">
                <a:solidFill>
                  <a:srgbClr val="000000"/>
                </a:solidFill>
              </a:rPr>
              <a:t>porteur</a:t>
            </a:r>
            <a:r>
              <a:rPr lang="en-US" altLang="en-US" sz="2000" dirty="0">
                <a:solidFill>
                  <a:srgbClr val="000000"/>
                </a:solidFill>
              </a:rPr>
              <a:t> à </a:t>
            </a:r>
            <a:r>
              <a:rPr lang="en-US" altLang="en-US" sz="2000" dirty="0" err="1">
                <a:solidFill>
                  <a:srgbClr val="000000"/>
                </a:solidFill>
              </a:rPr>
              <a:t>tomber</a:t>
            </a:r>
            <a:r>
              <a:rPr lang="en-US" altLang="en-US" sz="2000" dirty="0">
                <a:solidFill>
                  <a:srgbClr val="000000"/>
                </a:solidFill>
              </a:rPr>
              <a:t> au sol</a:t>
            </a:r>
          </a:p>
          <a:p>
            <a:pPr marL="533400" indent="-228600">
              <a:lnSpc>
                <a:spcPct val="90000"/>
              </a:lnSpc>
              <a:spcAft>
                <a:spcPts val="600"/>
              </a:spcAft>
              <a:buFont typeface="Arial" panose="020B0604020202020204" pitchFamily="34" charset="0"/>
              <a:buChar char="•"/>
            </a:pPr>
            <a:r>
              <a:rPr lang="en-US" altLang="en-US" sz="2000" dirty="0">
                <a:solidFill>
                  <a:srgbClr val="000000"/>
                </a:solidFill>
              </a:rPr>
              <a:t>Le timing </a:t>
            </a:r>
            <a:r>
              <a:rPr lang="en-US" altLang="en-US" sz="2000" dirty="0" err="1">
                <a:solidFill>
                  <a:srgbClr val="000000"/>
                </a:solidFill>
              </a:rPr>
              <a:t>est</a:t>
            </a:r>
            <a:r>
              <a:rPr lang="en-US" altLang="en-US" sz="2000" dirty="0">
                <a:solidFill>
                  <a:srgbClr val="000000"/>
                </a:solidFill>
              </a:rPr>
              <a:t> crucial pour </a:t>
            </a:r>
            <a:r>
              <a:rPr lang="en-US" altLang="en-US" sz="2000" dirty="0" err="1">
                <a:solidFill>
                  <a:srgbClr val="000000"/>
                </a:solidFill>
              </a:rPr>
              <a:t>réussir</a:t>
            </a:r>
            <a:r>
              <a:rPr lang="en-US" altLang="en-US" sz="2000" dirty="0">
                <a:solidFill>
                  <a:srgbClr val="000000"/>
                </a:solidFill>
              </a:rPr>
              <a:t> </a:t>
            </a:r>
            <a:r>
              <a:rPr lang="en-US" altLang="en-US" sz="2000" dirty="0" err="1">
                <a:solidFill>
                  <a:srgbClr val="000000"/>
                </a:solidFill>
              </a:rPr>
              <a:t>ce</a:t>
            </a:r>
            <a:r>
              <a:rPr lang="en-US" altLang="en-US" sz="2000" dirty="0">
                <a:solidFill>
                  <a:srgbClr val="000000"/>
                </a:solidFill>
              </a:rPr>
              <a:t> </a:t>
            </a:r>
            <a:r>
              <a:rPr lang="en-US" altLang="en-US" sz="2000" dirty="0" err="1">
                <a:solidFill>
                  <a:srgbClr val="000000"/>
                </a:solidFill>
              </a:rPr>
              <a:t>plaquage</a:t>
            </a:r>
            <a:endParaRPr lang="en-US" altLang="en-US" sz="2000" dirty="0">
              <a:solidFill>
                <a:srgbClr val="000000"/>
              </a:solidFill>
            </a:endParaRPr>
          </a:p>
          <a:p>
            <a:pPr marL="533400" indent="-228600">
              <a:lnSpc>
                <a:spcPct val="90000"/>
              </a:lnSpc>
              <a:spcAft>
                <a:spcPts val="600"/>
              </a:spcAft>
              <a:buFont typeface="Arial" panose="020B0604020202020204" pitchFamily="34" charset="0"/>
              <a:buChar char="•"/>
            </a:pPr>
            <a:endParaRPr lang="en-US" altLang="en-US" sz="2000" dirty="0">
              <a:solidFill>
                <a:srgbClr val="000000"/>
              </a:solidFill>
            </a:endParaRPr>
          </a:p>
        </p:txBody>
      </p:sp>
      <p:sp>
        <p:nvSpPr>
          <p:cNvPr id="3" name="TextBox 2">
            <a:extLst>
              <a:ext uri="{FF2B5EF4-FFF2-40B4-BE49-F238E27FC236}">
                <a16:creationId xmlns:a16="http://schemas.microsoft.com/office/drawing/2014/main" id="{EDA4D673-CD85-4C02-8555-B9AC9389D832}"/>
              </a:ext>
            </a:extLst>
          </p:cNvPr>
          <p:cNvSpPr txBox="1"/>
          <p:nvPr/>
        </p:nvSpPr>
        <p:spPr>
          <a:xfrm>
            <a:off x="8330268" y="5770605"/>
            <a:ext cx="3775235" cy="646331"/>
          </a:xfrm>
          <a:prstGeom prst="rect">
            <a:avLst/>
          </a:prstGeom>
          <a:noFill/>
        </p:spPr>
        <p:txBody>
          <a:bodyPr wrap="square" rtlCol="0">
            <a:spAutoFit/>
          </a:bodyPr>
          <a:lstStyle/>
          <a:p>
            <a:pPr algn="ctr"/>
            <a:r>
              <a:rPr lang="fr-FR" b="1" i="1" dirty="0"/>
              <a:t>Dale Fergusson (Ecosse) victime d’un plaquage ‘camisole’</a:t>
            </a:r>
          </a:p>
        </p:txBody>
      </p:sp>
      <p:sp>
        <p:nvSpPr>
          <p:cNvPr id="5" name="Slide Number Placeholder 4">
            <a:extLst>
              <a:ext uri="{FF2B5EF4-FFF2-40B4-BE49-F238E27FC236}">
                <a16:creationId xmlns:a16="http://schemas.microsoft.com/office/drawing/2014/main" id="{5268E2A4-CAA0-4787-A957-E06BE33B3A4C}"/>
              </a:ext>
            </a:extLst>
          </p:cNvPr>
          <p:cNvSpPr>
            <a:spLocks noGrp="1"/>
          </p:cNvSpPr>
          <p:nvPr>
            <p:ph type="sldNum" sz="quarter" idx="12"/>
          </p:nvPr>
        </p:nvSpPr>
        <p:spPr/>
        <p:txBody>
          <a:bodyPr/>
          <a:lstStyle/>
          <a:p>
            <a:fld id="{62ECC994-558A-4095-AE20-947319E1D8B1}" type="slidenum">
              <a:rPr lang="en-AU" smtClean="0"/>
              <a:t>106</a:t>
            </a:fld>
            <a:endParaRPr lang="en-AU"/>
          </a:p>
        </p:txBody>
      </p:sp>
    </p:spTree>
    <p:extLst>
      <p:ext uri="{BB962C8B-B14F-4D97-AF65-F5344CB8AC3E}">
        <p14:creationId xmlns:p14="http://schemas.microsoft.com/office/powerpoint/2010/main" val="137180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123290" y="249378"/>
            <a:ext cx="11887200" cy="1015663"/>
          </a:xfrm>
          <a:prstGeom prst="rect">
            <a:avLst/>
          </a:prstGeom>
          <a:noFill/>
          <a:ln>
            <a:noFill/>
          </a:ln>
        </p:spPr>
        <p:txBody>
          <a:bodyPr wrap="square" rtlCol="0" anchor="ctr" anchorCtr="1">
            <a:spAutoFit/>
          </a:bodyPr>
          <a:lstStyle/>
          <a:p>
            <a:pPr lvl="0" algn="ctr" eaLnBrk="0" fontAlgn="base" hangingPunct="0">
              <a:spcBef>
                <a:spcPct val="0"/>
              </a:spcBef>
              <a:spcAft>
                <a:spcPct val="0"/>
              </a:spcAft>
            </a:pPr>
            <a:r>
              <a:rPr lang="en-US" altLang="en-US" sz="6000" b="1" dirty="0">
                <a:solidFill>
                  <a:prstClr val="black"/>
                </a:solidFill>
                <a:latin typeface="Calibri" panose="020F0502020204030204" pitchFamily="34" charset="0"/>
                <a:cs typeface="Calibri" panose="020F0502020204030204" pitchFamily="34" charset="0"/>
              </a:rPr>
              <a:t>Formation </a:t>
            </a:r>
            <a:r>
              <a:rPr lang="en-US" altLang="en-US" sz="6000" b="1" dirty="0" err="1">
                <a:solidFill>
                  <a:prstClr val="black"/>
                </a:solidFill>
                <a:latin typeface="Calibri" panose="020F0502020204030204" pitchFamily="34" charset="0"/>
                <a:cs typeface="Calibri" panose="020F0502020204030204" pitchFamily="34" charset="0"/>
              </a:rPr>
              <a:t>d’entraîneur</a:t>
            </a:r>
            <a:r>
              <a:rPr lang="en-US" altLang="en-US" sz="6000" b="1" dirty="0">
                <a:solidFill>
                  <a:prstClr val="black"/>
                </a:solidFill>
                <a:latin typeface="Calibri" panose="020F0502020204030204" pitchFamily="34" charset="0"/>
                <a:cs typeface="Calibri" panose="020F0502020204030204" pitchFamily="34" charset="0"/>
              </a:rPr>
              <a:t> - </a:t>
            </a:r>
            <a:r>
              <a:rPr lang="en-US" altLang="en-US" sz="6000" b="1" dirty="0" err="1">
                <a:solidFill>
                  <a:prstClr val="black"/>
                </a:solidFill>
                <a:latin typeface="Calibri" panose="020F0502020204030204" pitchFamily="34" charset="0"/>
                <a:cs typeface="Calibri" panose="020F0502020204030204" pitchFamily="34" charset="0"/>
              </a:rPr>
              <a:t>Niveau</a:t>
            </a:r>
            <a:r>
              <a:rPr lang="en-US" altLang="en-US" sz="6000" b="1" dirty="0">
                <a:solidFill>
                  <a:prstClr val="black"/>
                </a:solidFill>
                <a:latin typeface="Calibri" panose="020F0502020204030204" pitchFamily="34" charset="0"/>
                <a:cs typeface="Calibri" panose="020F0502020204030204" pitchFamily="34" charset="0"/>
              </a:rPr>
              <a:t> 1</a:t>
            </a:r>
            <a:endParaRPr lang="en-AU" altLang="en-US" sz="6000" b="1"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8BA7223-8DFC-4573-BCDB-44EA27DD4F33}"/>
              </a:ext>
            </a:extLst>
          </p:cNvPr>
          <p:cNvSpPr txBox="1"/>
          <p:nvPr/>
        </p:nvSpPr>
        <p:spPr>
          <a:xfrm>
            <a:off x="-1" y="1782396"/>
            <a:ext cx="12191999" cy="3293209"/>
          </a:xfrm>
          <a:prstGeom prst="rect">
            <a:avLst/>
          </a:prstGeom>
          <a:noFill/>
          <a:ln>
            <a:noFill/>
          </a:ln>
        </p:spPr>
        <p:txBody>
          <a:bodyPr wrap="square" rtlCol="0" anchor="ctr" anchorCtr="1">
            <a:spAutoFit/>
          </a:bodyPr>
          <a:lstStyle/>
          <a:p>
            <a:pPr algn="ctr">
              <a:defRPr/>
            </a:pPr>
            <a:endParaRPr lang="en-US" sz="4000" b="1" dirty="0">
              <a:solidFill>
                <a:srgbClr val="0070C0"/>
              </a:solidFill>
              <a:latin typeface="Calibri" panose="020F0502020204030204" pitchFamily="34" charset="0"/>
              <a:cs typeface="Calibri" panose="020F0502020204030204" pitchFamily="34" charset="0"/>
            </a:endParaRPr>
          </a:p>
          <a:p>
            <a:pPr algn="ctr">
              <a:defRPr/>
            </a:pPr>
            <a:endParaRPr lang="en-US" sz="4000" b="1" dirty="0">
              <a:solidFill>
                <a:srgbClr val="0070C0"/>
              </a:solidFill>
              <a:latin typeface="Calibri" panose="020F0502020204030204" pitchFamily="34" charset="0"/>
              <a:cs typeface="Calibri" panose="020F0502020204030204" pitchFamily="34" charset="0"/>
            </a:endParaRPr>
          </a:p>
          <a:p>
            <a:pPr algn="ctr">
              <a:defRPr/>
            </a:pPr>
            <a:r>
              <a:rPr lang="en-US" sz="5400" b="1" dirty="0">
                <a:solidFill>
                  <a:srgbClr val="0070C0"/>
                </a:solidFill>
                <a:latin typeface="Calibri" panose="020F0502020204030204" pitchFamily="34" charset="0"/>
                <a:cs typeface="Calibri" panose="020F0502020204030204" pitchFamily="34" charset="0"/>
              </a:rPr>
              <a:t>Module 7</a:t>
            </a:r>
          </a:p>
          <a:p>
            <a:pPr algn="ctr">
              <a:defRPr/>
            </a:pPr>
            <a:endParaRPr lang="en-US" sz="2000" b="1" dirty="0">
              <a:solidFill>
                <a:srgbClr val="0070C0"/>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5400" b="1" dirty="0">
                <a:solidFill>
                  <a:prstClr val="black"/>
                </a:solidFill>
                <a:latin typeface="Calibri" panose="020F0502020204030204"/>
              </a:rPr>
              <a:t>O</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rganisation</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et structure de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l’équipe</a:t>
            </a:r>
            <a:endParaRPr kumimoji="0" lang="en-AU"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5F2319D-3C5E-44AE-9655-F98722EE07C4}"/>
              </a:ext>
            </a:extLst>
          </p:cNvPr>
          <p:cNvSpPr txBox="1"/>
          <p:nvPr/>
        </p:nvSpPr>
        <p:spPr>
          <a:xfrm>
            <a:off x="7904871" y="5219210"/>
            <a:ext cx="4515729" cy="1754326"/>
          </a:xfrm>
          <a:prstGeom prst="rect">
            <a:avLst/>
          </a:prstGeom>
          <a:noFill/>
        </p:spPr>
        <p:txBody>
          <a:bodyPr wrap="square" rtlCol="0">
            <a:spAutoFit/>
          </a:bodyPr>
          <a:lstStyle/>
          <a:p>
            <a:pPr>
              <a:defRPr/>
            </a:pPr>
            <a:r>
              <a:rPr lang="en-US" altLang="en-US" b="1" dirty="0">
                <a:solidFill>
                  <a:srgbClr val="000000"/>
                </a:solidFill>
                <a:latin typeface="Calibri" panose="020F0502020204030204" pitchFamily="34" charset="0"/>
                <a:cs typeface="Calibri" panose="020F0502020204030204" pitchFamily="34" charset="0"/>
              </a:rPr>
              <a:t>Module </a:t>
            </a:r>
            <a:r>
              <a:rPr lang="en-US" altLang="en-US" b="1" dirty="0" err="1">
                <a:solidFill>
                  <a:srgbClr val="000000"/>
                </a:solidFill>
                <a:latin typeface="Calibri" panose="020F0502020204030204" pitchFamily="34" charset="0"/>
                <a:cs typeface="Calibri" panose="020F0502020204030204" pitchFamily="34" charset="0"/>
              </a:rPr>
              <a:t>conçu</a:t>
            </a:r>
            <a:r>
              <a:rPr lang="en-US" altLang="en-US" b="1" dirty="0">
                <a:solidFill>
                  <a:srgbClr val="000000"/>
                </a:solidFill>
                <a:latin typeface="Calibri" panose="020F0502020204030204" pitchFamily="34" charset="0"/>
                <a:cs typeface="Calibri" panose="020F0502020204030204" pitchFamily="34" charset="0"/>
              </a:rPr>
              <a:t> pour </a:t>
            </a:r>
            <a:r>
              <a:rPr lang="en-US" altLang="en-US" b="1" dirty="0" err="1">
                <a:solidFill>
                  <a:srgbClr val="000000"/>
                </a:solidFill>
                <a:latin typeface="Calibri" panose="020F0502020204030204" pitchFamily="34" charset="0"/>
                <a:cs typeface="Calibri" panose="020F0502020204030204" pitchFamily="34" charset="0"/>
              </a:rPr>
              <a:t>l’IRL</a:t>
            </a:r>
            <a:r>
              <a:rPr lang="en-US" altLang="en-US" b="1" dirty="0">
                <a:solidFill>
                  <a:srgbClr val="000000"/>
                </a:solidFill>
                <a:latin typeface="Calibri" panose="020F0502020204030204" pitchFamily="34" charset="0"/>
                <a:cs typeface="Calibri" panose="020F0502020204030204" pitchFamily="34" charset="0"/>
              </a:rPr>
              <a:t>. A </a:t>
            </a:r>
            <a:r>
              <a:rPr lang="en-US" altLang="en-US" b="1" dirty="0" err="1">
                <a:solidFill>
                  <a:srgbClr val="000000"/>
                </a:solidFill>
                <a:latin typeface="Calibri" panose="020F0502020204030204" pitchFamily="34" charset="0"/>
                <a:cs typeface="Calibri" panose="020F0502020204030204" pitchFamily="34" charset="0"/>
              </a:rPr>
              <a:t>utiliser</a:t>
            </a:r>
            <a:r>
              <a:rPr lang="en-US" altLang="en-US" b="1" dirty="0">
                <a:solidFill>
                  <a:srgbClr val="000000"/>
                </a:solidFill>
                <a:latin typeface="Calibri" panose="020F0502020204030204" pitchFamily="34" charset="0"/>
                <a:cs typeface="Calibri" panose="020F0502020204030204" pitchFamily="34" charset="0"/>
              </a:rPr>
              <a:t> avec </a:t>
            </a:r>
            <a:r>
              <a:rPr lang="en-US" altLang="en-US" b="1" dirty="0" err="1">
                <a:solidFill>
                  <a:srgbClr val="000000"/>
                </a:solidFill>
                <a:latin typeface="Calibri" panose="020F0502020204030204" pitchFamily="34" charset="0"/>
                <a:cs typeface="Calibri" panose="020F0502020204030204" pitchFamily="34" charset="0"/>
              </a:rPr>
              <a:t>sa</a:t>
            </a:r>
            <a:r>
              <a:rPr lang="en-US" altLang="en-US" b="1" dirty="0">
                <a:solidFill>
                  <a:srgbClr val="000000"/>
                </a:solidFill>
                <a:latin typeface="Calibri" panose="020F0502020204030204" pitchFamily="34" charset="0"/>
                <a:cs typeface="Calibri" panose="020F0502020204030204" pitchFamily="34" charset="0"/>
              </a:rPr>
              <a:t> permission et sous </a:t>
            </a:r>
            <a:r>
              <a:rPr lang="en-US" altLang="en-US" b="1" dirty="0" err="1">
                <a:solidFill>
                  <a:srgbClr val="000000"/>
                </a:solidFill>
                <a:latin typeface="Calibri" panose="020F0502020204030204" pitchFamily="34" charset="0"/>
                <a:cs typeface="Calibri" panose="020F0502020204030204" pitchFamily="34" charset="0"/>
              </a:rPr>
              <a:t>sa</a:t>
            </a:r>
            <a:r>
              <a:rPr lang="en-US" altLang="en-US" b="1" dirty="0">
                <a:solidFill>
                  <a:srgbClr val="000000"/>
                </a:solidFill>
                <a:latin typeface="Calibri" panose="020F0502020204030204" pitchFamily="34" charset="0"/>
                <a:cs typeface="Calibri" panose="020F0502020204030204" pitchFamily="34" charset="0"/>
              </a:rPr>
              <a:t> direction par des </a:t>
            </a:r>
            <a:r>
              <a:rPr lang="en-US" altLang="en-US" b="1" dirty="0" err="1">
                <a:solidFill>
                  <a:srgbClr val="000000"/>
                </a:solidFill>
                <a:latin typeface="Calibri" panose="020F0502020204030204" pitchFamily="34" charset="0"/>
                <a:cs typeface="Calibri" panose="020F0502020204030204" pitchFamily="34" charset="0"/>
              </a:rPr>
              <a:t>formateurs</a:t>
            </a:r>
            <a:r>
              <a:rPr lang="en-US" altLang="en-US" b="1" dirty="0">
                <a:solidFill>
                  <a:srgbClr val="000000"/>
                </a:solidFill>
                <a:latin typeface="Calibri" panose="020F0502020204030204" pitchFamily="34" charset="0"/>
                <a:cs typeface="Calibri" panose="020F0502020204030204" pitchFamily="34" charset="0"/>
              </a:rPr>
              <a:t> </a:t>
            </a:r>
            <a:r>
              <a:rPr lang="en-US" altLang="en-US" b="1" dirty="0" err="1">
                <a:solidFill>
                  <a:srgbClr val="000000"/>
                </a:solidFill>
                <a:latin typeface="Calibri" panose="020F0502020204030204" pitchFamily="34" charset="0"/>
                <a:cs typeface="Calibri" panose="020F0502020204030204" pitchFamily="34" charset="0"/>
              </a:rPr>
              <a:t>accrédités</a:t>
            </a:r>
            <a:r>
              <a:rPr lang="en-US" altLang="en-US" b="1" dirty="0">
                <a:solidFill>
                  <a:srgbClr val="000000"/>
                </a:solidFill>
                <a:latin typeface="Calibri" panose="020F0502020204030204" pitchFamily="34" charset="0"/>
                <a:cs typeface="Calibri" panose="020F0502020204030204" pitchFamily="34" charset="0"/>
              </a:rPr>
              <a:t> de la Fédération </a:t>
            </a:r>
            <a:r>
              <a:rPr lang="en-US" altLang="en-US" b="1" dirty="0" err="1">
                <a:solidFill>
                  <a:srgbClr val="000000"/>
                </a:solidFill>
                <a:latin typeface="Calibri" panose="020F0502020204030204" pitchFamily="34" charset="0"/>
                <a:cs typeface="Calibri" panose="020F0502020204030204" pitchFamily="34" charset="0"/>
              </a:rPr>
              <a:t>Européenne</a:t>
            </a:r>
            <a:r>
              <a:rPr lang="en-US" altLang="en-US" b="1" dirty="0">
                <a:solidFill>
                  <a:srgbClr val="000000"/>
                </a:solidFill>
                <a:latin typeface="Calibri" panose="020F0502020204030204" pitchFamily="34" charset="0"/>
                <a:cs typeface="Calibri" panose="020F0502020204030204" pitchFamily="34" charset="0"/>
              </a:rPr>
              <a:t> &amp; de la Fédération </a:t>
            </a:r>
            <a:r>
              <a:rPr lang="en-US" altLang="en-US" b="1" dirty="0" err="1">
                <a:solidFill>
                  <a:srgbClr val="000000"/>
                </a:solidFill>
                <a:latin typeface="Calibri" panose="020F0502020204030204" pitchFamily="34" charset="0"/>
                <a:cs typeface="Calibri" panose="020F0502020204030204" pitchFamily="34" charset="0"/>
              </a:rPr>
              <a:t>d’Asie-Pacifique</a:t>
            </a:r>
            <a:r>
              <a:rPr lang="en-US" altLang="en-US" b="1" dirty="0">
                <a:solidFill>
                  <a:srgbClr val="000000"/>
                </a:solidFill>
                <a:latin typeface="Calibri" panose="020F0502020204030204" pitchFamily="34" charset="0"/>
                <a:cs typeface="Calibri" panose="020F0502020204030204" pitchFamily="34" charset="0"/>
              </a:rPr>
              <a:t> de rugby à XIII.</a:t>
            </a:r>
            <a:endParaRPr lang="en-AU" altLang="en-US"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alt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49B554B-6D09-3C48-B657-BD16D9A459B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17085" y="1638790"/>
            <a:ext cx="7157825" cy="1081627"/>
          </a:xfrm>
          <a:prstGeom prst="rect">
            <a:avLst/>
          </a:prstGeom>
        </p:spPr>
      </p:pic>
      <p:sp>
        <p:nvSpPr>
          <p:cNvPr id="4" name="Slide Number Placeholder 3">
            <a:extLst>
              <a:ext uri="{FF2B5EF4-FFF2-40B4-BE49-F238E27FC236}">
                <a16:creationId xmlns:a16="http://schemas.microsoft.com/office/drawing/2014/main" id="{1FF31F45-5CD2-4A8C-86CE-FBF54F74EF89}"/>
              </a:ext>
            </a:extLst>
          </p:cNvPr>
          <p:cNvSpPr>
            <a:spLocks noGrp="1"/>
          </p:cNvSpPr>
          <p:nvPr>
            <p:ph type="sldNum" sz="quarter" idx="12"/>
          </p:nvPr>
        </p:nvSpPr>
        <p:spPr/>
        <p:txBody>
          <a:bodyPr/>
          <a:lstStyle/>
          <a:p>
            <a:fld id="{401CF334-2D5C-4859-84A6-CA7E6E43FAEB}" type="slidenum">
              <a:rPr lang="en-US" smtClean="0"/>
              <a:pPr/>
              <a:t>107</a:t>
            </a:fld>
            <a:endParaRPr lang="en-US"/>
          </a:p>
        </p:txBody>
      </p:sp>
    </p:spTree>
    <p:extLst>
      <p:ext uri="{BB962C8B-B14F-4D97-AF65-F5344CB8AC3E}">
        <p14:creationId xmlns:p14="http://schemas.microsoft.com/office/powerpoint/2010/main" val="119714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368906"/>
            <a:ext cx="12191999" cy="774094"/>
          </a:xfrm>
        </p:spPr>
        <p:txBody>
          <a:bodyPr>
            <a:normAutofit/>
          </a:bodyPr>
          <a:lstStyle/>
          <a:p>
            <a:pPr algn="ctr"/>
            <a:r>
              <a:rPr lang="en-GB" dirty="0">
                <a:latin typeface="Calibri" panose="020F0502020204030204" pitchFamily="34" charset="0"/>
                <a:cs typeface="Calibri" panose="020F0502020204030204" pitchFamily="34" charset="0"/>
              </a:rPr>
              <a:t>Organisation et structure de </a:t>
            </a:r>
            <a:r>
              <a:rPr lang="en-GB" dirty="0" err="1">
                <a:latin typeface="Calibri" panose="020F0502020204030204" pitchFamily="34" charset="0"/>
                <a:cs typeface="Calibri" panose="020F0502020204030204" pitchFamily="34" charset="0"/>
              </a:rPr>
              <a:t>l’équipe</a:t>
            </a:r>
            <a:endParaRPr lang="en-GB" cap="none"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697584" y="1600200"/>
            <a:ext cx="11095348" cy="4114800"/>
          </a:xfrm>
        </p:spPr>
        <p:txBody>
          <a:bodyPr/>
          <a:lstStyle/>
          <a:p>
            <a:endParaRPr lang="en-GB" dirty="0"/>
          </a:p>
          <a:p>
            <a:pPr marL="0" indent="0">
              <a:buNone/>
            </a:pPr>
            <a:endParaRPr lang="en-GB" dirty="0"/>
          </a:p>
          <a:p>
            <a:pPr>
              <a:buFont typeface="Wingdings" panose="05000000000000000000" pitchFamily="2" charset="2"/>
              <a:buChar char="§"/>
            </a:pPr>
            <a:r>
              <a:rPr lang="en-GB" sz="4400" dirty="0">
                <a:latin typeface="Calibri" panose="020F0502020204030204" pitchFamily="34" charset="0"/>
                <a:cs typeface="Calibri" panose="020F0502020204030204" pitchFamily="34" charset="0"/>
              </a:rPr>
              <a:t>Au rugby à XIII, dis tout </a:t>
            </a:r>
            <a:r>
              <a:rPr lang="en-GB" sz="4400" dirty="0" err="1">
                <a:latin typeface="Calibri" panose="020F0502020204030204" pitchFamily="34" charset="0"/>
                <a:cs typeface="Calibri" panose="020F0502020204030204" pitchFamily="34" charset="0"/>
              </a:rPr>
              <a:t>simplement</a:t>
            </a:r>
            <a:r>
              <a:rPr lang="en-GB" sz="4400" dirty="0">
                <a:latin typeface="Calibri" panose="020F0502020204030204" pitchFamily="34" charset="0"/>
                <a:cs typeface="Calibri" panose="020F0502020204030204" pitchFamily="34" charset="0"/>
              </a:rPr>
              <a:t> : </a:t>
            </a:r>
            <a:r>
              <a:rPr lang="en-GB" sz="4400" dirty="0" err="1">
                <a:latin typeface="Calibri" panose="020F0502020204030204" pitchFamily="34" charset="0"/>
                <a:cs typeface="Calibri" panose="020F0502020204030204" pitchFamily="34" charset="0"/>
              </a:rPr>
              <a:t>soit</a:t>
            </a:r>
            <a:r>
              <a:rPr lang="en-GB" sz="4400" dirty="0">
                <a:latin typeface="Calibri" panose="020F0502020204030204" pitchFamily="34" charset="0"/>
                <a:cs typeface="Calibri" panose="020F0502020204030204" pitchFamily="34" charset="0"/>
              </a:rPr>
              <a:t> </a:t>
            </a:r>
            <a:r>
              <a:rPr lang="en-GB" sz="4400" dirty="0" err="1">
                <a:latin typeface="Calibri" panose="020F0502020204030204" pitchFamily="34" charset="0"/>
                <a:cs typeface="Calibri" panose="020F0502020204030204" pitchFamily="34" charset="0"/>
              </a:rPr>
              <a:t>une</a:t>
            </a:r>
            <a:r>
              <a:rPr lang="en-GB" sz="4400" dirty="0">
                <a:latin typeface="Calibri" panose="020F0502020204030204" pitchFamily="34" charset="0"/>
                <a:cs typeface="Calibri" panose="020F0502020204030204" pitchFamily="34" charset="0"/>
              </a:rPr>
              <a:t> </a:t>
            </a:r>
            <a:r>
              <a:rPr lang="en-GB" sz="4400" dirty="0" err="1">
                <a:latin typeface="Calibri" panose="020F0502020204030204" pitchFamily="34" charset="0"/>
                <a:cs typeface="Calibri" panose="020F0502020204030204" pitchFamily="34" charset="0"/>
              </a:rPr>
              <a:t>équipe</a:t>
            </a:r>
            <a:r>
              <a:rPr lang="en-GB" sz="4400" dirty="0">
                <a:latin typeface="Calibri" panose="020F0502020204030204" pitchFamily="34" charset="0"/>
                <a:cs typeface="Calibri" panose="020F0502020204030204" pitchFamily="34" charset="0"/>
              </a:rPr>
              <a:t> </a:t>
            </a:r>
            <a:r>
              <a:rPr lang="en-GB" sz="4400" dirty="0" err="1">
                <a:latin typeface="Calibri" panose="020F0502020204030204" pitchFamily="34" charset="0"/>
                <a:cs typeface="Calibri" panose="020F0502020204030204" pitchFamily="34" charset="0"/>
              </a:rPr>
              <a:t>est</a:t>
            </a:r>
            <a:r>
              <a:rPr lang="en-GB" sz="4400" dirty="0">
                <a:latin typeface="Calibri" panose="020F0502020204030204" pitchFamily="34" charset="0"/>
                <a:cs typeface="Calibri" panose="020F0502020204030204" pitchFamily="34" charset="0"/>
              </a:rPr>
              <a:t> </a:t>
            </a:r>
            <a:r>
              <a:rPr lang="en-GB" sz="4400" dirty="0" err="1">
                <a:latin typeface="Calibri" panose="020F0502020204030204" pitchFamily="34" charset="0"/>
                <a:cs typeface="Calibri" panose="020F0502020204030204" pitchFamily="34" charset="0"/>
              </a:rPr>
              <a:t>en</a:t>
            </a:r>
            <a:r>
              <a:rPr lang="en-GB" sz="4400" dirty="0">
                <a:latin typeface="Calibri" panose="020F0502020204030204" pitchFamily="34" charset="0"/>
                <a:cs typeface="Calibri" panose="020F0502020204030204" pitchFamily="34" charset="0"/>
              </a:rPr>
              <a:t> possession du </a:t>
            </a:r>
            <a:r>
              <a:rPr lang="en-GB" sz="4400" dirty="0" err="1">
                <a:latin typeface="Calibri" panose="020F0502020204030204" pitchFamily="34" charset="0"/>
                <a:cs typeface="Calibri" panose="020F0502020204030204" pitchFamily="34" charset="0"/>
              </a:rPr>
              <a:t>ballon</a:t>
            </a:r>
            <a:r>
              <a:rPr lang="en-GB" sz="4400" dirty="0">
                <a:latin typeface="Calibri" panose="020F0502020204030204" pitchFamily="34" charset="0"/>
                <a:cs typeface="Calibri" panose="020F0502020204030204" pitchFamily="34" charset="0"/>
              </a:rPr>
              <a:t>, </a:t>
            </a:r>
            <a:r>
              <a:rPr lang="en-GB" sz="4400" dirty="0" err="1">
                <a:latin typeface="Calibri" panose="020F0502020204030204" pitchFamily="34" charset="0"/>
                <a:cs typeface="Calibri" panose="020F0502020204030204" pitchFamily="34" charset="0"/>
              </a:rPr>
              <a:t>soit</a:t>
            </a:r>
            <a:r>
              <a:rPr lang="en-GB" sz="4400" dirty="0">
                <a:latin typeface="Calibri" panose="020F0502020204030204" pitchFamily="34" charset="0"/>
                <a:cs typeface="Calibri" panose="020F0502020204030204" pitchFamily="34" charset="0"/>
              </a:rPr>
              <a:t> </a:t>
            </a:r>
            <a:r>
              <a:rPr lang="en-GB" sz="4400" dirty="0" err="1">
                <a:latin typeface="Calibri" panose="020F0502020204030204" pitchFamily="34" charset="0"/>
                <a:cs typeface="Calibri" panose="020F0502020204030204" pitchFamily="34" charset="0"/>
              </a:rPr>
              <a:t>elle</a:t>
            </a:r>
            <a:r>
              <a:rPr lang="en-GB" sz="4400" dirty="0">
                <a:latin typeface="Calibri" panose="020F0502020204030204" pitchFamily="34" charset="0"/>
                <a:cs typeface="Calibri" panose="020F0502020204030204" pitchFamily="34" charset="0"/>
              </a:rPr>
              <a:t> ne </a:t>
            </a:r>
            <a:r>
              <a:rPr lang="en-GB" sz="4400" dirty="0" err="1">
                <a:latin typeface="Calibri" panose="020F0502020204030204" pitchFamily="34" charset="0"/>
                <a:cs typeface="Calibri" panose="020F0502020204030204" pitchFamily="34" charset="0"/>
              </a:rPr>
              <a:t>l’est</a:t>
            </a:r>
            <a:r>
              <a:rPr lang="en-GB" sz="4400" dirty="0">
                <a:latin typeface="Calibri" panose="020F0502020204030204" pitchFamily="34" charset="0"/>
                <a:cs typeface="Calibri" panose="020F0502020204030204" pitchFamily="34" charset="0"/>
              </a:rPr>
              <a:t> pas !</a:t>
            </a:r>
          </a:p>
        </p:txBody>
      </p:sp>
      <p:sp>
        <p:nvSpPr>
          <p:cNvPr id="4" name="Slide Number Placeholder 3">
            <a:extLst>
              <a:ext uri="{FF2B5EF4-FFF2-40B4-BE49-F238E27FC236}">
                <a16:creationId xmlns:a16="http://schemas.microsoft.com/office/drawing/2014/main" id="{8FC46A78-6621-4D61-A88F-0A97B6D86137}"/>
              </a:ext>
            </a:extLst>
          </p:cNvPr>
          <p:cNvSpPr>
            <a:spLocks noGrp="1"/>
          </p:cNvSpPr>
          <p:nvPr>
            <p:ph type="sldNum" sz="quarter" idx="12"/>
          </p:nvPr>
        </p:nvSpPr>
        <p:spPr/>
        <p:txBody>
          <a:bodyPr/>
          <a:lstStyle/>
          <a:p>
            <a:fld id="{401CF334-2D5C-4859-84A6-CA7E6E43FAEB}" type="slidenum">
              <a:rPr lang="en-US" smtClean="0"/>
              <a:t>108</a:t>
            </a:fld>
            <a:endParaRPr lang="en-US"/>
          </a:p>
        </p:txBody>
      </p:sp>
    </p:spTree>
    <p:extLst>
      <p:ext uri="{BB962C8B-B14F-4D97-AF65-F5344CB8AC3E}">
        <p14:creationId xmlns:p14="http://schemas.microsoft.com/office/powerpoint/2010/main" val="422968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399508"/>
            <a:ext cx="12191999" cy="649956"/>
          </a:xfrm>
        </p:spPr>
        <p:txBody>
          <a:bodyPr/>
          <a:lstStyle/>
          <a:p>
            <a:pPr algn="ctr"/>
            <a:r>
              <a:rPr lang="en-GB" sz="4000" dirty="0">
                <a:latin typeface="Calibri" panose="020F0502020204030204" pitchFamily="34" charset="0"/>
                <a:cs typeface="Calibri" panose="020F0502020204030204" pitchFamily="34" charset="0"/>
              </a:rPr>
              <a:t>Organisation et structure de </a:t>
            </a:r>
            <a:r>
              <a:rPr lang="en-GB" sz="4000" dirty="0" err="1">
                <a:latin typeface="Calibri" panose="020F0502020204030204" pitchFamily="34" charset="0"/>
                <a:cs typeface="Calibri" panose="020F0502020204030204" pitchFamily="34" charset="0"/>
              </a:rPr>
              <a:t>l’équipe</a:t>
            </a:r>
            <a:endParaRPr lang="en-GB" sz="4000" cap="none"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161365" y="1049465"/>
            <a:ext cx="11518445" cy="5718888"/>
          </a:xfrm>
        </p:spPr>
        <p:txBody>
          <a:bodyPr>
            <a:noAutofit/>
          </a:bodyPr>
          <a:lstStyle/>
          <a:p>
            <a:pPr marL="0" indent="0" algn="ctr">
              <a:spcBef>
                <a:spcPts val="0"/>
              </a:spcBef>
              <a:spcAft>
                <a:spcPts val="0"/>
              </a:spcAft>
              <a:buNone/>
            </a:pPr>
            <a:r>
              <a:rPr lang="en-GB" sz="3200" b="1" dirty="0" err="1">
                <a:latin typeface="Calibri" panose="020F0502020204030204" pitchFamily="34" charset="0"/>
                <a:cs typeface="Calibri" panose="020F0502020204030204" pitchFamily="34" charset="0"/>
              </a:rPr>
              <a:t>Postes</a:t>
            </a:r>
            <a:r>
              <a:rPr lang="en-GB" sz="3200" b="1" dirty="0">
                <a:latin typeface="Calibri" panose="020F0502020204030204" pitchFamily="34" charset="0"/>
                <a:cs typeface="Calibri" panose="020F0502020204030204" pitchFamily="34" charset="0"/>
              </a:rPr>
              <a:t> des </a:t>
            </a:r>
            <a:r>
              <a:rPr lang="en-GB" sz="3200" b="1" dirty="0" err="1">
                <a:latin typeface="Calibri" panose="020F0502020204030204" pitchFamily="34" charset="0"/>
                <a:cs typeface="Calibri" panose="020F0502020204030204" pitchFamily="34" charset="0"/>
              </a:rPr>
              <a:t>joueurs</a:t>
            </a:r>
            <a:endParaRPr lang="en-GB" sz="3200" b="1" dirty="0">
              <a:latin typeface="Calibri" panose="020F0502020204030204" pitchFamily="34" charset="0"/>
              <a:cs typeface="Calibri" panose="020F0502020204030204" pitchFamily="34" charset="0"/>
            </a:endParaRPr>
          </a:p>
          <a:p>
            <a:pPr marL="0" indent="0" algn="ctr">
              <a:spcBef>
                <a:spcPts val="0"/>
              </a:spcBef>
              <a:spcAft>
                <a:spcPts val="0"/>
              </a:spcAft>
              <a:buNone/>
            </a:pPr>
            <a:endParaRPr lang="en-GB" sz="1600" b="1" dirty="0">
              <a:latin typeface="Calibri" panose="020F0502020204030204" pitchFamily="34" charset="0"/>
              <a:cs typeface="Calibri" panose="020F0502020204030204" pitchFamily="34" charset="0"/>
            </a:endParaRPr>
          </a:p>
          <a:p>
            <a:pPr marL="400050" lvl="1" indent="0">
              <a:spcBef>
                <a:spcPts val="0"/>
              </a:spcBef>
              <a:spcAft>
                <a:spcPts val="0"/>
              </a:spcAft>
              <a:buNone/>
            </a:pPr>
            <a:r>
              <a:rPr lang="en-GB" sz="3200" dirty="0">
                <a:latin typeface="Calibri" panose="020F0502020204030204" pitchFamily="34" charset="0"/>
                <a:cs typeface="Calibri" panose="020F0502020204030204" pitchFamily="34" charset="0"/>
              </a:rPr>
              <a:t>	1. </a:t>
            </a:r>
            <a:r>
              <a:rPr lang="en-GB" sz="3200" dirty="0" err="1">
                <a:latin typeface="Calibri" panose="020F0502020204030204" pitchFamily="34" charset="0"/>
                <a:cs typeface="Calibri" panose="020F0502020204030204" pitchFamily="34" charset="0"/>
              </a:rPr>
              <a:t>Arrière</a:t>
            </a:r>
            <a:r>
              <a:rPr lang="en-GB" sz="3200" dirty="0">
                <a:latin typeface="Calibri" panose="020F0502020204030204" pitchFamily="34" charset="0"/>
                <a:cs typeface="Calibri" panose="020F0502020204030204" pitchFamily="34" charset="0"/>
              </a:rPr>
              <a:t>					8. </a:t>
            </a:r>
            <a:r>
              <a:rPr lang="en-GB" sz="3200" dirty="0" err="1">
                <a:latin typeface="Calibri" panose="020F0502020204030204" pitchFamily="34" charset="0"/>
                <a:cs typeface="Calibri" panose="020F0502020204030204" pitchFamily="34" charset="0"/>
              </a:rPr>
              <a:t>Pilier</a:t>
            </a:r>
            <a:r>
              <a:rPr lang="en-GB" sz="3200" dirty="0">
                <a:latin typeface="Calibri" panose="020F0502020204030204" pitchFamily="34" charset="0"/>
                <a:cs typeface="Calibri" panose="020F0502020204030204" pitchFamily="34" charset="0"/>
              </a:rPr>
              <a:t>  </a:t>
            </a:r>
            <a:endParaRPr lang="en-GB" sz="3200" dirty="0">
              <a:highlight>
                <a:srgbClr val="FFFF00"/>
              </a:highlight>
              <a:latin typeface="Calibri" panose="020F0502020204030204" pitchFamily="34" charset="0"/>
              <a:cs typeface="Calibri" panose="020F0502020204030204" pitchFamily="34" charset="0"/>
            </a:endParaRPr>
          </a:p>
          <a:p>
            <a:pPr marL="0" indent="0">
              <a:spcBef>
                <a:spcPts val="0"/>
              </a:spcBef>
              <a:spcAft>
                <a:spcPts val="0"/>
              </a:spcAft>
              <a:buNone/>
            </a:pPr>
            <a:r>
              <a:rPr lang="en-GB" sz="3200" dirty="0">
                <a:latin typeface="Calibri" panose="020F0502020204030204" pitchFamily="34" charset="0"/>
                <a:cs typeface="Calibri" panose="020F0502020204030204" pitchFamily="34" charset="0"/>
              </a:rPr>
              <a:t>	2. </a:t>
            </a:r>
            <a:r>
              <a:rPr lang="en-GB" sz="3200" dirty="0" err="1">
                <a:latin typeface="Calibri" panose="020F0502020204030204" pitchFamily="34" charset="0"/>
                <a:cs typeface="Calibri" panose="020F0502020204030204" pitchFamily="34" charset="0"/>
              </a:rPr>
              <a:t>Ailier</a:t>
            </a:r>
            <a:r>
              <a:rPr lang="en-GB" sz="3200" dirty="0">
                <a:latin typeface="Calibri" panose="020F0502020204030204" pitchFamily="34" charset="0"/>
                <a:cs typeface="Calibri" panose="020F0502020204030204" pitchFamily="34" charset="0"/>
              </a:rPr>
              <a:t> droit				9. </a:t>
            </a:r>
            <a:r>
              <a:rPr lang="en-GB" sz="3200" dirty="0" err="1">
                <a:latin typeface="Calibri" panose="020F0502020204030204" pitchFamily="34" charset="0"/>
                <a:cs typeface="Calibri" panose="020F0502020204030204" pitchFamily="34" charset="0"/>
              </a:rPr>
              <a:t>Talonneur</a:t>
            </a:r>
            <a:r>
              <a:rPr lang="en-GB" sz="3200" dirty="0">
                <a:latin typeface="Calibri" panose="020F0502020204030204" pitchFamily="34" charset="0"/>
                <a:cs typeface="Calibri" panose="020F0502020204030204" pitchFamily="34" charset="0"/>
              </a:rPr>
              <a:t> </a:t>
            </a:r>
          </a:p>
          <a:p>
            <a:pPr marL="0" indent="0">
              <a:spcBef>
                <a:spcPts val="0"/>
              </a:spcBef>
              <a:spcAft>
                <a:spcPts val="0"/>
              </a:spcAft>
              <a:buNone/>
            </a:pPr>
            <a:r>
              <a:rPr lang="en-GB" sz="3200" dirty="0">
                <a:latin typeface="Calibri" panose="020F0502020204030204" pitchFamily="34" charset="0"/>
                <a:cs typeface="Calibri" panose="020F0502020204030204" pitchFamily="34" charset="0"/>
              </a:rPr>
              <a:t>	3. Trois-quart centre droit		10. </a:t>
            </a:r>
            <a:r>
              <a:rPr lang="en-GB" sz="3200" dirty="0" err="1">
                <a:latin typeface="Calibri" panose="020F0502020204030204" pitchFamily="34" charset="0"/>
                <a:cs typeface="Calibri" panose="020F0502020204030204" pitchFamily="34" charset="0"/>
              </a:rPr>
              <a:t>Pilier</a:t>
            </a:r>
            <a:r>
              <a:rPr lang="en-GB" sz="3200" dirty="0">
                <a:latin typeface="Calibri" panose="020F0502020204030204" pitchFamily="34" charset="0"/>
                <a:cs typeface="Calibri" panose="020F0502020204030204" pitchFamily="34" charset="0"/>
              </a:rPr>
              <a:t>  </a:t>
            </a:r>
            <a:endParaRPr lang="en-GB" sz="3200" dirty="0">
              <a:highlight>
                <a:srgbClr val="FFFF00"/>
              </a:highlight>
              <a:latin typeface="Calibri" panose="020F0502020204030204" pitchFamily="34" charset="0"/>
              <a:cs typeface="Calibri" panose="020F0502020204030204" pitchFamily="34" charset="0"/>
            </a:endParaRPr>
          </a:p>
          <a:p>
            <a:pPr marL="0" indent="0">
              <a:spcBef>
                <a:spcPts val="0"/>
              </a:spcBef>
              <a:spcAft>
                <a:spcPts val="0"/>
              </a:spcAft>
              <a:buNone/>
            </a:pPr>
            <a:r>
              <a:rPr lang="en-GB" sz="3200" dirty="0">
                <a:latin typeface="Calibri" panose="020F0502020204030204" pitchFamily="34" charset="0"/>
                <a:cs typeface="Calibri" panose="020F0502020204030204" pitchFamily="34" charset="0"/>
              </a:rPr>
              <a:t>	4. Trois-quart centre gauche	11. </a:t>
            </a:r>
            <a:r>
              <a:rPr lang="en-GB" sz="3200" dirty="0" err="1">
                <a:latin typeface="Calibri" panose="020F0502020204030204" pitchFamily="34" charset="0"/>
                <a:cs typeface="Calibri" panose="020F0502020204030204" pitchFamily="34" charset="0"/>
              </a:rPr>
              <a:t>Seconde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ligne</a:t>
            </a:r>
            <a:endParaRPr lang="en-GB" sz="3200" dirty="0">
              <a:latin typeface="Calibri" panose="020F0502020204030204" pitchFamily="34" charset="0"/>
              <a:cs typeface="Calibri" panose="020F0502020204030204" pitchFamily="34" charset="0"/>
            </a:endParaRPr>
          </a:p>
          <a:p>
            <a:pPr marL="0" indent="0">
              <a:spcBef>
                <a:spcPts val="0"/>
              </a:spcBef>
              <a:spcAft>
                <a:spcPts val="0"/>
              </a:spcAft>
              <a:buNone/>
            </a:pPr>
            <a:r>
              <a:rPr lang="en-GB" sz="3200" dirty="0">
                <a:latin typeface="Calibri" panose="020F0502020204030204" pitchFamily="34" charset="0"/>
                <a:cs typeface="Calibri" panose="020F0502020204030204" pitchFamily="34" charset="0"/>
              </a:rPr>
              <a:t>	5. </a:t>
            </a:r>
            <a:r>
              <a:rPr lang="en-GB" sz="3200" dirty="0" err="1">
                <a:latin typeface="Calibri" panose="020F0502020204030204" pitchFamily="34" charset="0"/>
                <a:cs typeface="Calibri" panose="020F0502020204030204" pitchFamily="34" charset="0"/>
              </a:rPr>
              <a:t>Ailier</a:t>
            </a:r>
            <a:r>
              <a:rPr lang="en-GB" sz="3200" dirty="0">
                <a:latin typeface="Calibri" panose="020F0502020204030204" pitchFamily="34" charset="0"/>
                <a:cs typeface="Calibri" panose="020F0502020204030204" pitchFamily="34" charset="0"/>
              </a:rPr>
              <a:t> gauche				12. </a:t>
            </a:r>
            <a:r>
              <a:rPr lang="en-GB" sz="3200" dirty="0" err="1">
                <a:latin typeface="Calibri" panose="020F0502020204030204" pitchFamily="34" charset="0"/>
                <a:cs typeface="Calibri" panose="020F0502020204030204" pitchFamily="34" charset="0"/>
              </a:rPr>
              <a:t>Seconde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ligne</a:t>
            </a:r>
            <a:endParaRPr lang="en-GB" sz="3200" dirty="0">
              <a:latin typeface="Calibri" panose="020F0502020204030204" pitchFamily="34" charset="0"/>
              <a:cs typeface="Calibri" panose="020F0502020204030204" pitchFamily="34" charset="0"/>
            </a:endParaRPr>
          </a:p>
          <a:p>
            <a:pPr marL="0" indent="0">
              <a:spcBef>
                <a:spcPts val="0"/>
              </a:spcBef>
              <a:spcAft>
                <a:spcPts val="0"/>
              </a:spcAft>
              <a:buNone/>
            </a:pPr>
            <a:r>
              <a:rPr lang="en-GB" sz="3200" dirty="0">
                <a:latin typeface="Calibri" panose="020F0502020204030204" pitchFamily="34" charset="0"/>
                <a:cs typeface="Calibri" panose="020F0502020204030204" pitchFamily="34" charset="0"/>
              </a:rPr>
              <a:t>	6. Demi </a:t>
            </a:r>
            <a:r>
              <a:rPr lang="en-GB" sz="3200" dirty="0" err="1">
                <a:latin typeface="Calibri" panose="020F0502020204030204" pitchFamily="34" charset="0"/>
                <a:cs typeface="Calibri" panose="020F0502020204030204" pitchFamily="34" charset="0"/>
              </a:rPr>
              <a:t>d’ouverture</a:t>
            </a:r>
            <a:r>
              <a:rPr lang="en-GB" sz="3200" dirty="0">
                <a:latin typeface="Calibri" panose="020F0502020204030204" pitchFamily="34" charset="0"/>
                <a:cs typeface="Calibri" panose="020F0502020204030204" pitchFamily="34" charset="0"/>
              </a:rPr>
              <a:t>			13. </a:t>
            </a:r>
            <a:r>
              <a:rPr lang="en-GB" sz="3200" dirty="0" err="1">
                <a:latin typeface="Calibri" panose="020F0502020204030204" pitchFamily="34" charset="0"/>
                <a:cs typeface="Calibri" panose="020F0502020204030204" pitchFamily="34" charset="0"/>
              </a:rPr>
              <a:t>Troisième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ligne</a:t>
            </a:r>
            <a:endParaRPr lang="en-GB" sz="3200" dirty="0">
              <a:latin typeface="Calibri" panose="020F0502020204030204" pitchFamily="34" charset="0"/>
              <a:cs typeface="Calibri" panose="020F0502020204030204" pitchFamily="34" charset="0"/>
            </a:endParaRPr>
          </a:p>
          <a:p>
            <a:pPr marL="0" indent="0">
              <a:spcBef>
                <a:spcPts val="0"/>
              </a:spcBef>
              <a:spcAft>
                <a:spcPts val="0"/>
              </a:spcAft>
              <a:buNone/>
            </a:pPr>
            <a:r>
              <a:rPr lang="en-GB" sz="3200" dirty="0">
                <a:latin typeface="Calibri" panose="020F0502020204030204" pitchFamily="34" charset="0"/>
                <a:cs typeface="Calibri" panose="020F0502020204030204" pitchFamily="34" charset="0"/>
              </a:rPr>
              <a:t>	7. Demi de mêlée</a:t>
            </a:r>
          </a:p>
          <a:p>
            <a:pPr marL="0" indent="0">
              <a:spcBef>
                <a:spcPts val="0"/>
              </a:spcBef>
              <a:spcAft>
                <a:spcPts val="0"/>
              </a:spcAft>
              <a:buNone/>
            </a:pPr>
            <a:endParaRPr lang="en-GB" sz="1800" dirty="0">
              <a:latin typeface="Calibri" panose="020F0502020204030204" pitchFamily="34" charset="0"/>
              <a:cs typeface="Calibri" panose="020F0502020204030204" pitchFamily="34" charset="0"/>
            </a:endParaRPr>
          </a:p>
          <a:p>
            <a:pPr marL="0" indent="0" algn="ctr">
              <a:spcBef>
                <a:spcPts val="0"/>
              </a:spcBef>
              <a:spcAft>
                <a:spcPts val="0"/>
              </a:spcAft>
              <a:buNone/>
            </a:pPr>
            <a:r>
              <a:rPr lang="en-GB" sz="2400" b="1" u="sng" dirty="0">
                <a:latin typeface="Calibri" panose="020F0502020204030204" pitchFamily="34" charset="0"/>
                <a:cs typeface="Calibri" panose="020F0502020204030204" pitchFamily="34" charset="0"/>
              </a:rPr>
              <a:t>A </a:t>
            </a:r>
            <a:r>
              <a:rPr lang="en-GB" sz="2400" b="1" u="sng" dirty="0" err="1">
                <a:latin typeface="Calibri" panose="020F0502020204030204" pitchFamily="34" charset="0"/>
                <a:cs typeface="Calibri" panose="020F0502020204030204" pitchFamily="34" charset="0"/>
              </a:rPr>
              <a:t>noter</a:t>
            </a:r>
            <a:r>
              <a:rPr lang="en-GB" sz="2400" b="1" u="sng" dirty="0">
                <a:latin typeface="Calibri" panose="020F0502020204030204" pitchFamily="34" charset="0"/>
                <a:cs typeface="Calibri" panose="020F0502020204030204" pitchFamily="34" charset="0"/>
              </a:rPr>
              <a:t>*</a:t>
            </a:r>
            <a:r>
              <a:rPr lang="en-GB" sz="2400" b="1" dirty="0">
                <a:latin typeface="Calibri" panose="020F0502020204030204" pitchFamily="34" charset="0"/>
                <a:cs typeface="Calibri" panose="020F0502020204030204" pitchFamily="34" charset="0"/>
              </a:rPr>
              <a:t> : </a:t>
            </a:r>
            <a:r>
              <a:rPr lang="en-GB" sz="2400" dirty="0">
                <a:latin typeface="Calibri" panose="020F0502020204030204" pitchFamily="34" charset="0"/>
                <a:cs typeface="Calibri" panose="020F0502020204030204" pitchFamily="34" charset="0"/>
              </a:rPr>
              <a:t>le </a:t>
            </a:r>
            <a:r>
              <a:rPr lang="en-GB" sz="2400" dirty="0" err="1">
                <a:latin typeface="Calibri" panose="020F0502020204030204" pitchFamily="34" charset="0"/>
                <a:cs typeface="Calibri" panose="020F0502020204030204" pitchFamily="34" charset="0"/>
              </a:rPr>
              <a:t>numéro</a:t>
            </a:r>
            <a:r>
              <a:rPr lang="en-GB" sz="2400" dirty="0">
                <a:latin typeface="Calibri" panose="020F0502020204030204" pitchFamily="34" charset="0"/>
                <a:cs typeface="Calibri" panose="020F0502020204030204" pitchFamily="34" charset="0"/>
              </a:rPr>
              <a:t> 6 </a:t>
            </a:r>
            <a:r>
              <a:rPr lang="en-GB" sz="2400" dirty="0" err="1">
                <a:latin typeface="Calibri" panose="020F0502020204030204" pitchFamily="34" charset="0"/>
                <a:cs typeface="Calibri" panose="020F0502020204030204" pitchFamily="34" charset="0"/>
              </a:rPr>
              <a:t>est</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aussi</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appelé</a:t>
            </a:r>
            <a:r>
              <a:rPr lang="en-GB" sz="2400" dirty="0">
                <a:latin typeface="Calibri" panose="020F0502020204030204" pitchFamily="34" charset="0"/>
                <a:cs typeface="Calibri" panose="020F0502020204030204" pitchFamily="34" charset="0"/>
              </a:rPr>
              <a:t> </a:t>
            </a:r>
            <a:r>
              <a:rPr lang="en-GB" sz="2400" i="1" dirty="0">
                <a:latin typeface="Calibri" panose="020F0502020204030204" pitchFamily="34" charset="0"/>
                <a:cs typeface="Calibri" panose="020F0502020204030204" pitchFamily="34" charset="0"/>
              </a:rPr>
              <a:t>‘</a:t>
            </a:r>
            <a:r>
              <a:rPr lang="en-GB" sz="2400" i="1" dirty="0" err="1">
                <a:latin typeface="Calibri" panose="020F0502020204030204" pitchFamily="34" charset="0"/>
                <a:cs typeface="Calibri" panose="020F0502020204030204" pitchFamily="34" charset="0"/>
              </a:rPr>
              <a:t>ouvreur</a:t>
            </a:r>
            <a:r>
              <a:rPr lang="en-GB" sz="2400" i="1" dirty="0">
                <a:latin typeface="Calibri" panose="020F0502020204030204" pitchFamily="34" charset="0"/>
                <a:cs typeface="Calibri" panose="020F0502020204030204" pitchFamily="34" charset="0"/>
              </a:rPr>
              <a:t>’ (</a:t>
            </a:r>
            <a:r>
              <a:rPr lang="en-GB" sz="2400" i="1" dirty="0" err="1">
                <a:latin typeface="Calibri" panose="020F0502020204030204" pitchFamily="34" charset="0"/>
                <a:cs typeface="Calibri" panose="020F0502020204030204" pitchFamily="34" charset="0"/>
              </a:rPr>
              <a:t>joueur</a:t>
            </a:r>
            <a:r>
              <a:rPr lang="en-GB" sz="2400" i="1" dirty="0">
                <a:latin typeface="Calibri" panose="020F0502020204030204" pitchFamily="34" charset="0"/>
                <a:cs typeface="Calibri" panose="020F0502020204030204" pitchFamily="34" charset="0"/>
              </a:rPr>
              <a:t>-pivot </a:t>
            </a:r>
            <a:r>
              <a:rPr lang="en-GB" sz="2400" i="1" dirty="0" err="1">
                <a:latin typeface="Calibri" panose="020F0502020204030204" pitchFamily="34" charset="0"/>
                <a:cs typeface="Calibri" panose="020F0502020204030204" pitchFamily="34" charset="0"/>
              </a:rPr>
              <a:t>ou</a:t>
            </a:r>
            <a:r>
              <a:rPr lang="en-GB" sz="2400" i="1" dirty="0">
                <a:latin typeface="Calibri" panose="020F0502020204030204" pitchFamily="34" charset="0"/>
                <a:cs typeface="Calibri" panose="020F0502020204030204" pitchFamily="34" charset="0"/>
              </a:rPr>
              <a:t> </a:t>
            </a:r>
            <a:r>
              <a:rPr lang="en-GB" sz="2400" i="1" dirty="0" err="1">
                <a:latin typeface="Calibri" panose="020F0502020204030204" pitchFamily="34" charset="0"/>
                <a:cs typeface="Calibri" panose="020F0502020204030204" pitchFamily="34" charset="0"/>
              </a:rPr>
              <a:t>charnière</a:t>
            </a:r>
            <a:r>
              <a:rPr lang="en-GB" sz="2400" i="1" dirty="0">
                <a:latin typeface="Calibri" panose="020F0502020204030204" pitchFamily="34" charset="0"/>
                <a:cs typeface="Calibri" panose="020F0502020204030204" pitchFamily="34" charset="0"/>
              </a:rPr>
              <a:t> </a:t>
            </a:r>
            <a:r>
              <a:rPr lang="en-GB" sz="2400" i="1" dirty="0" err="1">
                <a:latin typeface="Calibri" panose="020F0502020204030204" pitchFamily="34" charset="0"/>
                <a:cs typeface="Calibri" panose="020F0502020204030204" pitchFamily="34" charset="0"/>
              </a:rPr>
              <a:t>en</a:t>
            </a:r>
            <a:r>
              <a:rPr lang="en-GB" sz="2400" i="1" dirty="0">
                <a:latin typeface="Calibri" panose="020F0502020204030204" pitchFamily="34" charset="0"/>
                <a:cs typeface="Calibri" panose="020F0502020204030204" pitchFamily="34" charset="0"/>
              </a:rPr>
              <a:t> </a:t>
            </a:r>
            <a:r>
              <a:rPr lang="en-GB" sz="2400" i="1" dirty="0" err="1">
                <a:latin typeface="Calibri" panose="020F0502020204030204" pitchFamily="34" charset="0"/>
                <a:cs typeface="Calibri" panose="020F0502020204030204" pitchFamily="34" charset="0"/>
              </a:rPr>
              <a:t>langage</a:t>
            </a:r>
            <a:r>
              <a:rPr lang="en-GB" sz="2400" i="1" dirty="0">
                <a:latin typeface="Calibri" panose="020F0502020204030204" pitchFamily="34" charset="0"/>
                <a:cs typeface="Calibri" panose="020F0502020204030204" pitchFamily="34" charset="0"/>
              </a:rPr>
              <a:t> plus technique)</a:t>
            </a:r>
          </a:p>
        </p:txBody>
      </p:sp>
      <p:sp>
        <p:nvSpPr>
          <p:cNvPr id="4" name="Slide Number Placeholder 3">
            <a:extLst>
              <a:ext uri="{FF2B5EF4-FFF2-40B4-BE49-F238E27FC236}">
                <a16:creationId xmlns:a16="http://schemas.microsoft.com/office/drawing/2014/main" id="{38F14ADF-2BB3-468B-A72E-9519876D2794}"/>
              </a:ext>
            </a:extLst>
          </p:cNvPr>
          <p:cNvSpPr>
            <a:spLocks noGrp="1"/>
          </p:cNvSpPr>
          <p:nvPr>
            <p:ph type="sldNum" sz="quarter" idx="12"/>
          </p:nvPr>
        </p:nvSpPr>
        <p:spPr/>
        <p:txBody>
          <a:bodyPr/>
          <a:lstStyle/>
          <a:p>
            <a:fld id="{401CF334-2D5C-4859-84A6-CA7E6E43FAEB}" type="slidenum">
              <a:rPr lang="en-US" smtClean="0"/>
              <a:t>109</a:t>
            </a:fld>
            <a:endParaRPr lang="en-US"/>
          </a:p>
        </p:txBody>
      </p:sp>
    </p:spTree>
    <p:extLst>
      <p:ext uri="{BB962C8B-B14F-4D97-AF65-F5344CB8AC3E}">
        <p14:creationId xmlns:p14="http://schemas.microsoft.com/office/powerpoint/2010/main" val="3327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207095" y="236663"/>
            <a:ext cx="11274457" cy="6001643"/>
          </a:xfrm>
          <a:prstGeom prst="rect">
            <a:avLst/>
          </a:prstGeom>
          <a:noFill/>
          <a:ln>
            <a:noFill/>
          </a:ln>
        </p:spPr>
        <p:txBody>
          <a:bodyPr wrap="square" rtlCol="0" anchor="ctr" anchorCtr="1">
            <a:spAutoFit/>
          </a:bodyPr>
          <a:lstStyle/>
          <a:p>
            <a:pPr algn="ctr"/>
            <a:endParaRPr lang="en-AU"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endParaRPr lang="en-AU" altLang="en-US" sz="3200"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en-AU" altLang="en-US" sz="3200" dirty="0" err="1">
                <a:latin typeface="Calibri" panose="020F0502020204030204" pitchFamily="34" charset="0"/>
                <a:cs typeface="Calibri" panose="020F0502020204030204" pitchFamily="34" charset="0"/>
              </a:rPr>
              <a:t>Evitez</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toute</a:t>
            </a:r>
            <a:r>
              <a:rPr lang="en-AU" altLang="en-US" sz="3200" dirty="0">
                <a:latin typeface="Calibri" panose="020F0502020204030204" pitchFamily="34" charset="0"/>
                <a:cs typeface="Calibri" panose="020F0502020204030204" pitchFamily="34" charset="0"/>
              </a:rPr>
              <a:t> situation qui </a:t>
            </a:r>
            <a:r>
              <a:rPr lang="en-AU" altLang="en-US" sz="3200" dirty="0" err="1">
                <a:latin typeface="Calibri" panose="020F0502020204030204" pitchFamily="34" charset="0"/>
                <a:cs typeface="Calibri" panose="020F0502020204030204" pitchFamily="34" charset="0"/>
              </a:rPr>
              <a:t>pourrait</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mener</a:t>
            </a:r>
            <a:r>
              <a:rPr lang="en-AU" altLang="en-US" sz="3200" dirty="0">
                <a:latin typeface="Calibri" panose="020F0502020204030204" pitchFamily="34" charset="0"/>
                <a:cs typeface="Calibri" panose="020F0502020204030204" pitchFamily="34" charset="0"/>
              </a:rPr>
              <a:t> à des </a:t>
            </a:r>
            <a:r>
              <a:rPr lang="en-AU" altLang="en-US" sz="3200" dirty="0" err="1">
                <a:latin typeface="Calibri" panose="020F0502020204030204" pitchFamily="34" charset="0"/>
                <a:cs typeface="Calibri" panose="020F0502020204030204" pitchFamily="34" charset="0"/>
              </a:rPr>
              <a:t>comportements</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perturbateurs</a:t>
            </a:r>
            <a:endParaRPr lang="en-AU" altLang="en-US" sz="3200"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en-AU" altLang="en-US" sz="3200" dirty="0" err="1">
                <a:latin typeface="Calibri" panose="020F0502020204030204" pitchFamily="34" charset="0"/>
                <a:cs typeface="Calibri" panose="020F0502020204030204" pitchFamily="34" charset="0"/>
              </a:rPr>
              <a:t>Etablissez</a:t>
            </a:r>
            <a:r>
              <a:rPr lang="en-AU" altLang="en-US" sz="3200" dirty="0">
                <a:latin typeface="Calibri" panose="020F0502020204030204" pitchFamily="34" charset="0"/>
                <a:cs typeface="Calibri" panose="020F0502020204030204" pitchFamily="34" charset="0"/>
              </a:rPr>
              <a:t> un code </a:t>
            </a:r>
            <a:r>
              <a:rPr lang="en-AU" altLang="en-US" sz="3200" dirty="0" err="1">
                <a:latin typeface="Calibri" panose="020F0502020204030204" pitchFamily="34" charset="0"/>
                <a:cs typeface="Calibri" panose="020F0502020204030204" pitchFamily="34" charset="0"/>
              </a:rPr>
              <a:t>stipulant</a:t>
            </a:r>
            <a:r>
              <a:rPr lang="en-AU" altLang="en-US" sz="3200" dirty="0">
                <a:latin typeface="Calibri" panose="020F0502020204030204" pitchFamily="34" charset="0"/>
                <a:cs typeface="Calibri" panose="020F0502020204030204" pitchFamily="34" charset="0"/>
              </a:rPr>
              <a:t> comment se </a:t>
            </a:r>
            <a:r>
              <a:rPr lang="en-AU" altLang="en-US" sz="3200" dirty="0" err="1">
                <a:latin typeface="Calibri" panose="020F0502020204030204" pitchFamily="34" charset="0"/>
                <a:cs typeface="Calibri" panose="020F0502020204030204" pitchFamily="34" charset="0"/>
              </a:rPr>
              <a:t>comporter</a:t>
            </a:r>
            <a:r>
              <a:rPr lang="en-AU" altLang="en-US" sz="3200" dirty="0">
                <a:latin typeface="Calibri" panose="020F0502020204030204" pitchFamily="34" charset="0"/>
                <a:cs typeface="Calibri" panose="020F0502020204030204" pitchFamily="34" charset="0"/>
              </a:rPr>
              <a:t> de </a:t>
            </a:r>
            <a:r>
              <a:rPr lang="en-AU" altLang="en-US" sz="3200" dirty="0" err="1">
                <a:latin typeface="Calibri" panose="020F0502020204030204" pitchFamily="34" charset="0"/>
                <a:cs typeface="Calibri" panose="020F0502020204030204" pitchFamily="34" charset="0"/>
              </a:rPr>
              <a:t>façon</a:t>
            </a:r>
            <a:r>
              <a:rPr lang="en-AU" altLang="en-US" sz="3200" dirty="0">
                <a:latin typeface="Calibri" panose="020F0502020204030204" pitchFamily="34" charset="0"/>
                <a:cs typeface="Calibri" panose="020F0502020204030204" pitchFamily="34" charset="0"/>
              </a:rPr>
              <a:t> acceptable</a:t>
            </a:r>
          </a:p>
          <a:p>
            <a:pPr marL="457200" indent="-457200">
              <a:buFont typeface="Wingdings" panose="05000000000000000000" pitchFamily="2" charset="2"/>
              <a:buChar char="§"/>
            </a:pPr>
            <a:r>
              <a:rPr lang="en-AU" altLang="en-US" sz="3200" dirty="0" err="1">
                <a:latin typeface="Calibri" panose="020F0502020204030204" pitchFamily="34" charset="0"/>
                <a:cs typeface="Calibri" panose="020F0502020204030204" pitchFamily="34" charset="0"/>
              </a:rPr>
              <a:t>Félicitez</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ceux</a:t>
            </a:r>
            <a:r>
              <a:rPr lang="en-AU" altLang="en-US" sz="3200" dirty="0">
                <a:latin typeface="Calibri" panose="020F0502020204030204" pitchFamily="34" charset="0"/>
                <a:cs typeface="Calibri" panose="020F0502020204030204" pitchFamily="34" charset="0"/>
              </a:rPr>
              <a:t> qui se </a:t>
            </a:r>
            <a:r>
              <a:rPr lang="en-AU" altLang="en-US" sz="3200" dirty="0" err="1">
                <a:latin typeface="Calibri" panose="020F0502020204030204" pitchFamily="34" charset="0"/>
                <a:cs typeface="Calibri" panose="020F0502020204030204" pitchFamily="34" charset="0"/>
              </a:rPr>
              <a:t>comportent</a:t>
            </a:r>
            <a:r>
              <a:rPr lang="en-AU" altLang="en-US" sz="3200" dirty="0">
                <a:latin typeface="Calibri" panose="020F0502020204030204" pitchFamily="34" charset="0"/>
                <a:cs typeface="Calibri" panose="020F0502020204030204" pitchFamily="34" charset="0"/>
              </a:rPr>
              <a:t> bien et </a:t>
            </a:r>
            <a:r>
              <a:rPr lang="en-AU" altLang="en-US" sz="3200" dirty="0" err="1">
                <a:latin typeface="Calibri" panose="020F0502020204030204" pitchFamily="34" charset="0"/>
                <a:cs typeface="Calibri" panose="020F0502020204030204" pitchFamily="34" charset="0"/>
              </a:rPr>
              <a:t>valorisez</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cette</a:t>
            </a:r>
            <a:r>
              <a:rPr lang="en-AU" altLang="en-US" sz="3200" dirty="0">
                <a:latin typeface="Calibri" panose="020F0502020204030204" pitchFamily="34" charset="0"/>
                <a:cs typeface="Calibri" panose="020F0502020204030204" pitchFamily="34" charset="0"/>
              </a:rPr>
              <a:t> attitude</a:t>
            </a:r>
          </a:p>
          <a:p>
            <a:pPr marL="457200" indent="-457200">
              <a:buFont typeface="Wingdings" panose="05000000000000000000" pitchFamily="2" charset="2"/>
              <a:buChar char="§"/>
            </a:pPr>
            <a:r>
              <a:rPr lang="en-AU" altLang="en-US" sz="3200" dirty="0" err="1">
                <a:latin typeface="Calibri" panose="020F0502020204030204" pitchFamily="34" charset="0"/>
                <a:cs typeface="Calibri" panose="020F0502020204030204" pitchFamily="34" charset="0"/>
              </a:rPr>
              <a:t>Etablissez</a:t>
            </a:r>
            <a:r>
              <a:rPr lang="en-AU" altLang="en-US" sz="3200" dirty="0">
                <a:latin typeface="Calibri" panose="020F0502020204030204" pitchFamily="34" charset="0"/>
                <a:cs typeface="Calibri" panose="020F0502020204030204" pitchFamily="34" charset="0"/>
              </a:rPr>
              <a:t> des </a:t>
            </a:r>
            <a:r>
              <a:rPr lang="en-AU" altLang="en-US" sz="3200" dirty="0" err="1">
                <a:latin typeface="Calibri" panose="020F0502020204030204" pitchFamily="34" charset="0"/>
                <a:cs typeface="Calibri" panose="020F0502020204030204" pitchFamily="34" charset="0"/>
              </a:rPr>
              <a:t>attentes</a:t>
            </a:r>
            <a:r>
              <a:rPr lang="en-AU" altLang="en-US" sz="3200" dirty="0">
                <a:latin typeface="Calibri" panose="020F0502020204030204" pitchFamily="34" charset="0"/>
                <a:cs typeface="Calibri" panose="020F0502020204030204" pitchFamily="34" charset="0"/>
              </a:rPr>
              <a:t> bien précises :</a:t>
            </a:r>
          </a:p>
          <a:p>
            <a:pPr marL="1966913" lvl="1" indent="-622300">
              <a:buFont typeface="Wingdings" panose="05000000000000000000" pitchFamily="2" charset="2"/>
              <a:buChar char="§"/>
            </a:pPr>
            <a:r>
              <a:rPr lang="en-AU" altLang="en-US" sz="3200" dirty="0" err="1">
                <a:latin typeface="Calibri" panose="020F0502020204030204" pitchFamily="34" charset="0"/>
                <a:cs typeface="Calibri" panose="020F0502020204030204" pitchFamily="34" charset="0"/>
              </a:rPr>
              <a:t>présence</a:t>
            </a:r>
            <a:r>
              <a:rPr lang="en-AU" altLang="en-US" sz="3200" dirty="0">
                <a:latin typeface="Calibri" panose="020F0502020204030204" pitchFamily="34" charset="0"/>
                <a:cs typeface="Calibri" panose="020F0502020204030204" pitchFamily="34" charset="0"/>
              </a:rPr>
              <a:t> aux </a:t>
            </a:r>
            <a:r>
              <a:rPr lang="en-AU" altLang="en-US" sz="3200" dirty="0" err="1">
                <a:latin typeface="Calibri" panose="020F0502020204030204" pitchFamily="34" charset="0"/>
                <a:cs typeface="Calibri" panose="020F0502020204030204" pitchFamily="34" charset="0"/>
              </a:rPr>
              <a:t>entraînements</a:t>
            </a:r>
            <a:endParaRPr lang="en-AU" altLang="en-US" sz="3200" dirty="0">
              <a:latin typeface="Calibri" panose="020F0502020204030204" pitchFamily="34" charset="0"/>
              <a:cs typeface="Calibri" panose="020F0502020204030204" pitchFamily="34" charset="0"/>
            </a:endParaRPr>
          </a:p>
          <a:p>
            <a:pPr marL="1966913" lvl="1" indent="-622300">
              <a:buFont typeface="Wingdings" panose="05000000000000000000" pitchFamily="2" charset="2"/>
              <a:buChar char="§"/>
            </a:pPr>
            <a:r>
              <a:rPr lang="en-AU" altLang="en-US" sz="3200" dirty="0" err="1">
                <a:latin typeface="Calibri" panose="020F0502020204030204" pitchFamily="34" charset="0"/>
                <a:cs typeface="Calibri" panose="020F0502020204030204" pitchFamily="34" charset="0"/>
              </a:rPr>
              <a:t>ponctualité</a:t>
            </a:r>
            <a:r>
              <a:rPr lang="en-AU" altLang="en-US" sz="3200" dirty="0">
                <a:latin typeface="Calibri" panose="020F0502020204030204" pitchFamily="34" charset="0"/>
                <a:cs typeface="Calibri" panose="020F0502020204030204" pitchFamily="34" charset="0"/>
              </a:rPr>
              <a:t> des </a:t>
            </a:r>
            <a:r>
              <a:rPr lang="en-AU" altLang="en-US" sz="3200" dirty="0" err="1">
                <a:latin typeface="Calibri" panose="020F0502020204030204" pitchFamily="34" charset="0"/>
                <a:cs typeface="Calibri" panose="020F0502020204030204" pitchFamily="34" charset="0"/>
              </a:rPr>
              <a:t>joueurs</a:t>
            </a:r>
            <a:endParaRPr lang="en-AU" altLang="en-US" sz="3200" dirty="0">
              <a:latin typeface="Calibri" panose="020F0502020204030204" pitchFamily="34" charset="0"/>
              <a:cs typeface="Calibri" panose="020F0502020204030204" pitchFamily="34" charset="0"/>
            </a:endParaRPr>
          </a:p>
          <a:p>
            <a:pPr marL="1966913" lvl="1" indent="-622300">
              <a:buFont typeface="Wingdings" panose="05000000000000000000" pitchFamily="2" charset="2"/>
              <a:buChar char="§"/>
            </a:pPr>
            <a:r>
              <a:rPr lang="en-AU" altLang="en-US" sz="3200" dirty="0">
                <a:latin typeface="Calibri" panose="020F0502020204030204" pitchFamily="34" charset="0"/>
                <a:cs typeface="Calibri" panose="020F0502020204030204" pitchFamily="34" charset="0"/>
              </a:rPr>
              <a:t>esprit sportif et fair play </a:t>
            </a:r>
            <a:r>
              <a:rPr lang="en-AU" altLang="en-US" sz="3200" dirty="0" err="1">
                <a:latin typeface="Calibri" panose="020F0502020204030204" pitchFamily="34" charset="0"/>
                <a:cs typeface="Calibri" panose="020F0502020204030204" pitchFamily="34" charset="0"/>
              </a:rPr>
              <a:t>exigés</a:t>
            </a:r>
            <a:endParaRPr lang="en-AU" altLang="en-US" sz="3200" dirty="0">
              <a:latin typeface="Calibri" panose="020F0502020204030204" pitchFamily="34" charset="0"/>
              <a:cs typeface="Calibri" panose="020F0502020204030204" pitchFamily="34" charset="0"/>
            </a:endParaRPr>
          </a:p>
          <a:p>
            <a:pPr marL="1966913" lvl="1" indent="-622300">
              <a:buFont typeface="Wingdings" panose="05000000000000000000" pitchFamily="2" charset="2"/>
              <a:buChar char="§"/>
            </a:pPr>
            <a:r>
              <a:rPr lang="en-AU" sz="3200" dirty="0">
                <a:latin typeface="Calibri" panose="020F0502020204030204" pitchFamily="34" charset="0"/>
                <a:cs typeface="Calibri" panose="020F0502020204030204" pitchFamily="34" charset="0"/>
              </a:rPr>
              <a:t>bon </a:t>
            </a:r>
            <a:r>
              <a:rPr lang="en-AU" sz="3200" dirty="0" err="1">
                <a:latin typeface="Calibri" panose="020F0502020204030204" pitchFamily="34" charset="0"/>
                <a:cs typeface="Calibri" panose="020F0502020204030204" pitchFamily="34" charset="0"/>
              </a:rPr>
              <a:t>niveau</a:t>
            </a:r>
            <a:r>
              <a:rPr lang="en-AU" sz="3200" dirty="0">
                <a:latin typeface="Calibri" panose="020F0502020204030204" pitchFamily="34" charset="0"/>
                <a:cs typeface="Calibri" panose="020F0502020204030204" pitchFamily="34" charset="0"/>
              </a:rPr>
              <a:t> </a:t>
            </a:r>
            <a:r>
              <a:rPr lang="en-AU" sz="3200" dirty="0" err="1">
                <a:latin typeface="Calibri" panose="020F0502020204030204" pitchFamily="34" charset="0"/>
                <a:cs typeface="Calibri" panose="020F0502020204030204" pitchFamily="34" charset="0"/>
              </a:rPr>
              <a:t>d’engagement</a:t>
            </a:r>
            <a:r>
              <a:rPr lang="en-AU" sz="3200" dirty="0">
                <a:latin typeface="Calibri" panose="020F0502020204030204" pitchFamily="34" charset="0"/>
                <a:cs typeface="Calibri" panose="020F0502020204030204" pitchFamily="34" charset="0"/>
              </a:rPr>
              <a:t> </a:t>
            </a:r>
            <a:r>
              <a:rPr lang="en-AU" sz="3200" dirty="0" err="1">
                <a:latin typeface="Calibri" panose="020F0502020204030204" pitchFamily="34" charset="0"/>
                <a:cs typeface="Calibri" panose="020F0502020204030204" pitchFamily="34" charset="0"/>
              </a:rPr>
              <a:t>lors</a:t>
            </a:r>
            <a:r>
              <a:rPr lang="en-AU" sz="3200" dirty="0">
                <a:latin typeface="Calibri" panose="020F0502020204030204" pitchFamily="34" charset="0"/>
                <a:cs typeface="Calibri" panose="020F0502020204030204" pitchFamily="34" charset="0"/>
              </a:rPr>
              <a:t> des </a:t>
            </a:r>
            <a:r>
              <a:rPr lang="en-AU" sz="3200" dirty="0" err="1">
                <a:latin typeface="Calibri" panose="020F0502020204030204" pitchFamily="34" charset="0"/>
                <a:cs typeface="Calibri" panose="020F0502020204030204" pitchFamily="34" charset="0"/>
              </a:rPr>
              <a:t>entraînements</a:t>
            </a:r>
            <a:r>
              <a:rPr lang="en-AU" sz="3200" dirty="0">
                <a:latin typeface="Calibri" panose="020F0502020204030204" pitchFamily="34" charset="0"/>
                <a:cs typeface="Calibri" panose="020F0502020204030204" pitchFamily="34" charset="0"/>
              </a:rPr>
              <a:t> </a:t>
            </a:r>
            <a:endParaRPr lang="en-AU" sz="320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A8F2349-4A4C-4889-856D-2B23F2219540}"/>
              </a:ext>
            </a:extLst>
          </p:cNvPr>
          <p:cNvSpPr txBox="1"/>
          <p:nvPr/>
        </p:nvSpPr>
        <p:spPr>
          <a:xfrm>
            <a:off x="0" y="518037"/>
            <a:ext cx="12192000" cy="707886"/>
          </a:xfrm>
          <a:prstGeom prst="rect">
            <a:avLst/>
          </a:prstGeom>
          <a:noFill/>
          <a:ln>
            <a:noFill/>
          </a:ln>
        </p:spPr>
        <p:txBody>
          <a:bodyPr wrap="square" rtlCol="0" anchor="ctr" anchorCtr="1">
            <a:spAutoFit/>
          </a:bodyPr>
          <a:lstStyle/>
          <a:p>
            <a:pPr lvl="0" algn="ctr"/>
            <a:r>
              <a:rPr lang="en-US" altLang="en-US" sz="4000" b="1" dirty="0" err="1">
                <a:solidFill>
                  <a:prstClr val="black"/>
                </a:solidFill>
                <a:latin typeface="Calibri" panose="020F0502020204030204" pitchFamily="34" charset="0"/>
                <a:cs typeface="Calibri" panose="020F0502020204030204" pitchFamily="34" charset="0"/>
              </a:rPr>
              <a:t>Fixez-vous</a:t>
            </a:r>
            <a:r>
              <a:rPr lang="en-US" altLang="en-US" sz="4000" b="1" dirty="0">
                <a:solidFill>
                  <a:prstClr val="black"/>
                </a:solidFill>
                <a:latin typeface="Calibri" panose="020F0502020204030204" pitchFamily="34" charset="0"/>
                <a:cs typeface="Calibri" panose="020F0502020204030204" pitchFamily="34" charset="0"/>
              </a:rPr>
              <a:t> des </a:t>
            </a:r>
            <a:r>
              <a:rPr lang="en-US" altLang="en-US" sz="4000" b="1" dirty="0" err="1">
                <a:solidFill>
                  <a:prstClr val="black"/>
                </a:solidFill>
                <a:latin typeface="Calibri" panose="020F0502020204030204" pitchFamily="34" charset="0"/>
                <a:cs typeface="Calibri" panose="020F0502020204030204" pitchFamily="34" charset="0"/>
              </a:rPr>
              <a:t>règles</a:t>
            </a:r>
            <a:r>
              <a:rPr lang="en-US" altLang="en-US" sz="4000" b="1" dirty="0">
                <a:solidFill>
                  <a:prstClr val="black"/>
                </a:solidFill>
                <a:latin typeface="Calibri" panose="020F0502020204030204" pitchFamily="34" charset="0"/>
                <a:cs typeface="Calibri" panose="020F0502020204030204" pitchFamily="34" charset="0"/>
              </a:rPr>
              <a:t> relatives à la discipline</a:t>
            </a:r>
          </a:p>
        </p:txBody>
      </p:sp>
      <p:sp>
        <p:nvSpPr>
          <p:cNvPr id="2" name="Slide Number Placeholder 1">
            <a:extLst>
              <a:ext uri="{FF2B5EF4-FFF2-40B4-BE49-F238E27FC236}">
                <a16:creationId xmlns:a16="http://schemas.microsoft.com/office/drawing/2014/main" id="{5D8EEE71-8CF5-458C-B23A-EDB4FCC80A3B}"/>
              </a:ext>
            </a:extLst>
          </p:cNvPr>
          <p:cNvSpPr>
            <a:spLocks noGrp="1"/>
          </p:cNvSpPr>
          <p:nvPr>
            <p:ph type="sldNum" sz="quarter" idx="12"/>
          </p:nvPr>
        </p:nvSpPr>
        <p:spPr/>
        <p:txBody>
          <a:bodyPr/>
          <a:lstStyle/>
          <a:p>
            <a:fld id="{401CF334-2D5C-4859-84A6-CA7E6E43FAEB}" type="slidenum">
              <a:rPr lang="en-US" smtClean="0"/>
              <a:t>11</a:t>
            </a:fld>
            <a:endParaRPr lang="en-US"/>
          </a:p>
        </p:txBody>
      </p:sp>
    </p:spTree>
    <p:extLst>
      <p:ext uri="{BB962C8B-B14F-4D97-AF65-F5344CB8AC3E}">
        <p14:creationId xmlns:p14="http://schemas.microsoft.com/office/powerpoint/2010/main" val="279393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barn(inVertical)">
                                      <p:cBhvr>
                                        <p:cTn id="7" dur="500"/>
                                        <p:tgtEl>
                                          <p:spTgt spid="1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3" end="3"/>
                                            </p:txEl>
                                          </p:spTgt>
                                        </p:tgtEl>
                                        <p:attrNameLst>
                                          <p:attrName>style.visibility</p:attrName>
                                        </p:attrNameLst>
                                      </p:cBhvr>
                                      <p:to>
                                        <p:strVal val="visible"/>
                                      </p:to>
                                    </p:set>
                                    <p:animEffect transition="in" filter="barn(inVertical)">
                                      <p:cBhvr>
                                        <p:cTn id="12" dur="500"/>
                                        <p:tgtEl>
                                          <p:spTgt spid="1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animEffect transition="in" filter="barn(inVertical)">
                                      <p:cBhvr>
                                        <p:cTn id="17" dur="500"/>
                                        <p:tgtEl>
                                          <p:spTgt spid="1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5" end="5"/>
                                            </p:txEl>
                                          </p:spTgt>
                                        </p:tgtEl>
                                        <p:attrNameLst>
                                          <p:attrName>style.visibility</p:attrName>
                                        </p:attrNameLst>
                                      </p:cBhvr>
                                      <p:to>
                                        <p:strVal val="visible"/>
                                      </p:to>
                                    </p:set>
                                    <p:animEffect transition="in" filter="fade">
                                      <p:cBhvr>
                                        <p:cTn id="22" dur="500"/>
                                        <p:tgtEl>
                                          <p:spTgt spid="1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6" end="6"/>
                                            </p:txEl>
                                          </p:spTgt>
                                        </p:tgtEl>
                                        <p:attrNameLst>
                                          <p:attrName>style.visibility</p:attrName>
                                        </p:attrNameLst>
                                      </p:cBhvr>
                                      <p:to>
                                        <p:strVal val="visible"/>
                                      </p:to>
                                    </p:set>
                                    <p:animEffect transition="in" filter="fade">
                                      <p:cBhvr>
                                        <p:cTn id="27" dur="500"/>
                                        <p:tgtEl>
                                          <p:spTgt spid="17">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xEl>
                                              <p:pRg st="7" end="7"/>
                                            </p:txEl>
                                          </p:spTgt>
                                        </p:tgtEl>
                                        <p:attrNameLst>
                                          <p:attrName>style.visibility</p:attrName>
                                        </p:attrNameLst>
                                      </p:cBhvr>
                                      <p:to>
                                        <p:strVal val="visible"/>
                                      </p:to>
                                    </p:set>
                                    <p:animEffect transition="in" filter="fade">
                                      <p:cBhvr>
                                        <p:cTn id="30" dur="500"/>
                                        <p:tgtEl>
                                          <p:spTgt spid="17">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xEl>
                                              <p:pRg st="8" end="8"/>
                                            </p:txEl>
                                          </p:spTgt>
                                        </p:tgtEl>
                                        <p:attrNameLst>
                                          <p:attrName>style.visibility</p:attrName>
                                        </p:attrNameLst>
                                      </p:cBhvr>
                                      <p:to>
                                        <p:strVal val="visible"/>
                                      </p:to>
                                    </p:set>
                                    <p:animEffect transition="in" filter="fade">
                                      <p:cBhvr>
                                        <p:cTn id="33" dur="500"/>
                                        <p:tgtEl>
                                          <p:spTgt spid="17">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xEl>
                                              <p:pRg st="9" end="9"/>
                                            </p:txEl>
                                          </p:spTgt>
                                        </p:tgtEl>
                                        <p:attrNameLst>
                                          <p:attrName>style.visibility</p:attrName>
                                        </p:attrNameLst>
                                      </p:cBhvr>
                                      <p:to>
                                        <p:strVal val="visible"/>
                                      </p:to>
                                    </p:set>
                                    <p:animEffect transition="in" filter="fade">
                                      <p:cBhvr>
                                        <p:cTn id="36" dur="500"/>
                                        <p:tgtEl>
                                          <p:spTgt spid="1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42704"/>
            <a:ext cx="12192000" cy="649956"/>
          </a:xfrm>
        </p:spPr>
        <p:txBody>
          <a:bodyPr/>
          <a:lstStyle/>
          <a:p>
            <a:pPr algn="ctr"/>
            <a:r>
              <a:rPr lang="en-GB" sz="4000" dirty="0">
                <a:latin typeface="Calibri" panose="020F0502020204030204" pitchFamily="34" charset="0"/>
                <a:cs typeface="Calibri" panose="020F0502020204030204" pitchFamily="34" charset="0"/>
              </a:rPr>
              <a:t>Organisation et structure de </a:t>
            </a:r>
            <a:r>
              <a:rPr lang="en-GB" sz="4000" dirty="0" err="1">
                <a:latin typeface="Calibri" panose="020F0502020204030204" pitchFamily="34" charset="0"/>
                <a:cs typeface="Calibri" panose="020F0502020204030204" pitchFamily="34" charset="0"/>
              </a:rPr>
              <a:t>l’équipe</a:t>
            </a:r>
            <a:endParaRPr lang="en-GB" sz="4000" cap="none" dirty="0">
              <a:solidFill>
                <a:srgbClr val="44546A">
                  <a:lumMod val="50000"/>
                </a:srgb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471340" y="1600200"/>
            <a:ext cx="11227324" cy="4092388"/>
          </a:xfrm>
        </p:spPr>
        <p:txBody>
          <a:bodyPr>
            <a:normAutofit/>
          </a:bodyPr>
          <a:lstStyle/>
          <a:p>
            <a:pPr marL="0" indent="0">
              <a:spcBef>
                <a:spcPts val="0"/>
              </a:spcBef>
              <a:spcAft>
                <a:spcPts val="0"/>
              </a:spcAft>
              <a:buNone/>
            </a:pPr>
            <a:r>
              <a:rPr lang="en-GB" sz="3200" b="1" dirty="0" err="1">
                <a:latin typeface="Calibri" panose="020F0502020204030204" pitchFamily="34" charset="0"/>
                <a:cs typeface="Calibri" panose="020F0502020204030204" pitchFamily="34" charset="0"/>
              </a:rPr>
              <a:t>Tâche</a:t>
            </a:r>
            <a:r>
              <a:rPr lang="en-GB" sz="3200" b="1" dirty="0">
                <a:latin typeface="Calibri" panose="020F0502020204030204" pitchFamily="34" charset="0"/>
                <a:cs typeface="Calibri" panose="020F0502020204030204" pitchFamily="34" charset="0"/>
              </a:rPr>
              <a:t> </a:t>
            </a:r>
            <a:r>
              <a:rPr lang="en-GB" sz="3200" b="1" dirty="0" err="1">
                <a:latin typeface="Calibri" panose="020F0502020204030204" pitchFamily="34" charset="0"/>
                <a:cs typeface="Calibri" panose="020F0502020204030204" pitchFamily="34" charset="0"/>
              </a:rPr>
              <a:t>en</a:t>
            </a:r>
            <a:r>
              <a:rPr lang="en-GB" sz="3200" b="1" dirty="0">
                <a:latin typeface="Calibri" panose="020F0502020204030204" pitchFamily="34" charset="0"/>
                <a:cs typeface="Calibri" panose="020F0502020204030204" pitchFamily="34" charset="0"/>
              </a:rPr>
              <a:t> </a:t>
            </a:r>
            <a:r>
              <a:rPr lang="en-GB" sz="3200" b="1" dirty="0" err="1">
                <a:latin typeface="Calibri" panose="020F0502020204030204" pitchFamily="34" charset="0"/>
                <a:cs typeface="Calibri" panose="020F0502020204030204" pitchFamily="34" charset="0"/>
              </a:rPr>
              <a:t>groupe</a:t>
            </a:r>
            <a:endParaRPr lang="en-GB" sz="3200" b="1" dirty="0">
              <a:latin typeface="Calibri" panose="020F0502020204030204" pitchFamily="34" charset="0"/>
              <a:cs typeface="Calibri" panose="020F0502020204030204" pitchFamily="34" charset="0"/>
            </a:endParaRPr>
          </a:p>
          <a:p>
            <a:pPr marL="0" indent="0">
              <a:spcBef>
                <a:spcPts val="0"/>
              </a:spcBef>
              <a:spcAft>
                <a:spcPts val="0"/>
              </a:spcAft>
              <a:buNone/>
            </a:pPr>
            <a:endParaRPr lang="en-GB" sz="3200" b="1"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En</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binôme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demandez</a:t>
            </a:r>
            <a:r>
              <a:rPr lang="en-GB" sz="3200" dirty="0">
                <a:latin typeface="Calibri" panose="020F0502020204030204" pitchFamily="34" charset="0"/>
                <a:cs typeface="Calibri" panose="020F0502020204030204" pitchFamily="34" charset="0"/>
              </a:rPr>
              <a:t> aux stagiaires de </a:t>
            </a:r>
            <a:r>
              <a:rPr lang="en-GB" sz="3200" dirty="0" err="1">
                <a:latin typeface="Calibri" panose="020F0502020204030204" pitchFamily="34" charset="0"/>
                <a:cs typeface="Calibri" panose="020F0502020204030204" pitchFamily="34" charset="0"/>
              </a:rPr>
              <a:t>discuter</a:t>
            </a:r>
            <a:r>
              <a:rPr lang="en-GB" sz="3200" dirty="0">
                <a:latin typeface="Calibri" panose="020F0502020204030204" pitchFamily="34" charset="0"/>
                <a:cs typeface="Calibri" panose="020F0502020204030204" pitchFamily="34" charset="0"/>
              </a:rPr>
              <a:t> la position des </a:t>
            </a:r>
            <a:r>
              <a:rPr lang="en-GB" sz="3200" dirty="0" err="1">
                <a:latin typeface="Calibri" panose="020F0502020204030204" pitchFamily="34" charset="0"/>
                <a:cs typeface="Calibri" panose="020F0502020204030204" pitchFamily="34" charset="0"/>
              </a:rPr>
              <a:t>treize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joueurs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d’une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équipe</a:t>
            </a:r>
            <a:r>
              <a:rPr lang="en-GB" sz="3200" dirty="0">
                <a:latin typeface="Calibri" panose="020F0502020204030204" pitchFamily="34" charset="0"/>
                <a:cs typeface="Calibri" panose="020F0502020204030204" pitchFamily="34" charset="0"/>
              </a:rPr>
              <a:t> sur le terrain au moment </a:t>
            </a:r>
            <a:r>
              <a:rPr lang="en-GB" sz="3200" dirty="0" err="1">
                <a:latin typeface="Calibri" panose="020F0502020204030204" pitchFamily="34" charset="0"/>
                <a:cs typeface="Calibri" panose="020F0502020204030204" pitchFamily="34" charset="0"/>
              </a:rPr>
              <a:t>où</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elle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reçoit</a:t>
            </a:r>
            <a:r>
              <a:rPr lang="en-GB" sz="3200" dirty="0">
                <a:latin typeface="Calibri" panose="020F0502020204030204" pitchFamily="34" charset="0"/>
                <a:cs typeface="Calibri" panose="020F0502020204030204" pitchFamily="34" charset="0"/>
              </a:rPr>
              <a:t> le </a:t>
            </a:r>
            <a:r>
              <a:rPr lang="en-GB" sz="3200" dirty="0" err="1">
                <a:latin typeface="Calibri" panose="020F0502020204030204" pitchFamily="34" charset="0"/>
                <a:cs typeface="Calibri" panose="020F0502020204030204" pitchFamily="34" charset="0"/>
              </a:rPr>
              <a:t>ballon</a:t>
            </a:r>
            <a:r>
              <a:rPr lang="en-GB" sz="3200" dirty="0">
                <a:latin typeface="Calibri" panose="020F0502020204030204" pitchFamily="34" charset="0"/>
                <a:cs typeface="Calibri" panose="020F0502020204030204" pitchFamily="34" charset="0"/>
              </a:rPr>
              <a:t> sur un coup </a:t>
            </a:r>
            <a:r>
              <a:rPr lang="en-GB" sz="3200" dirty="0" err="1">
                <a:latin typeface="Calibri" panose="020F0502020204030204" pitchFamily="34" charset="0"/>
                <a:cs typeface="Calibri" panose="020F0502020204030204" pitchFamily="34" charset="0"/>
              </a:rPr>
              <a:t>d’envoi</a:t>
            </a:r>
            <a:r>
              <a:rPr lang="en-GB" sz="3200" dirty="0">
                <a:latin typeface="Calibri" panose="020F0502020204030204" pitchFamily="34" charset="0"/>
                <a:cs typeface="Calibri" panose="020F0502020204030204" pitchFamily="34" charset="0"/>
              </a:rPr>
              <a:t>/de renvoi </a:t>
            </a:r>
            <a:r>
              <a:rPr lang="en-GB" sz="3200" dirty="0" err="1">
                <a:latin typeface="Calibri" panose="020F0502020204030204" pitchFamily="34" charset="0"/>
                <a:cs typeface="Calibri" panose="020F0502020204030204" pitchFamily="34" charset="0"/>
              </a:rPr>
              <a:t>donné</a:t>
            </a:r>
            <a:r>
              <a:rPr lang="en-GB" sz="3200" dirty="0">
                <a:latin typeface="Calibri" panose="020F0502020204030204" pitchFamily="34" charset="0"/>
                <a:cs typeface="Calibri" panose="020F0502020204030204" pitchFamily="34" charset="0"/>
              </a:rPr>
              <a:t> du centre du terrain</a:t>
            </a:r>
          </a:p>
          <a:p>
            <a:pPr>
              <a:spcBef>
                <a:spcPts val="0"/>
              </a:spcBef>
              <a:spcAft>
                <a:spcPts val="0"/>
              </a:spcAft>
              <a:buFont typeface="Wingdings" panose="05000000000000000000" pitchFamily="2" charset="2"/>
              <a:buChar char="§"/>
            </a:pP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Chacun</a:t>
            </a:r>
            <a:r>
              <a:rPr lang="en-GB" sz="3200" dirty="0">
                <a:latin typeface="Calibri" panose="020F0502020204030204" pitchFamily="34" charset="0"/>
                <a:cs typeface="Calibri" panose="020F0502020204030204" pitchFamily="34" charset="0"/>
              </a:rPr>
              <a:t> des </a:t>
            </a:r>
            <a:r>
              <a:rPr lang="en-GB" sz="3200" dirty="0" err="1">
                <a:latin typeface="Calibri" panose="020F0502020204030204" pitchFamily="34" charset="0"/>
                <a:cs typeface="Calibri" panose="020F0502020204030204" pitchFamily="34" charset="0"/>
              </a:rPr>
              <a:t>binômes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présente</a:t>
            </a:r>
            <a:r>
              <a:rPr lang="en-GB" sz="3200" dirty="0">
                <a:latin typeface="Calibri" panose="020F0502020204030204" pitchFamily="34" charset="0"/>
                <a:cs typeface="Calibri" panose="020F0502020204030204" pitchFamily="34" charset="0"/>
              </a:rPr>
              <a:t> la position </a:t>
            </a:r>
            <a:r>
              <a:rPr lang="en-GB" sz="3200" dirty="0" err="1">
                <a:latin typeface="Calibri" panose="020F0502020204030204" pitchFamily="34" charset="0"/>
                <a:cs typeface="Calibri" panose="020F0502020204030204" pitchFamily="34" charset="0"/>
              </a:rPr>
              <a:t>choisie</a:t>
            </a:r>
            <a:r>
              <a:rPr lang="en-GB" sz="3200" dirty="0">
                <a:latin typeface="Calibri" panose="020F0502020204030204" pitchFamily="34" charset="0"/>
                <a:cs typeface="Calibri" panose="020F0502020204030204" pitchFamily="34" charset="0"/>
              </a:rPr>
              <a:t> pour </a:t>
            </a:r>
            <a:r>
              <a:rPr lang="en-GB" sz="3200" dirty="0" err="1">
                <a:latin typeface="Calibri" panose="020F0502020204030204" pitchFamily="34" charset="0"/>
                <a:cs typeface="Calibri" panose="020F0502020204030204" pitchFamily="34" charset="0"/>
              </a:rPr>
              <a:t>chaque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joueur</a:t>
            </a:r>
            <a:r>
              <a:rPr lang="en-GB" sz="3200" dirty="0">
                <a:latin typeface="Calibri" panose="020F0502020204030204" pitchFamily="34" charset="0"/>
                <a:cs typeface="Calibri" panose="020F0502020204030204" pitchFamily="34" charset="0"/>
              </a:rPr>
              <a:t> au </a:t>
            </a:r>
            <a:r>
              <a:rPr lang="en-GB" sz="3200" dirty="0" err="1">
                <a:latin typeface="Calibri" panose="020F0502020204030204" pitchFamily="34" charset="0"/>
                <a:cs typeface="Calibri" panose="020F0502020204030204" pitchFamily="34" charset="0"/>
              </a:rPr>
              <a:t>reste</a:t>
            </a:r>
            <a:r>
              <a:rPr lang="en-GB" sz="3200" dirty="0">
                <a:latin typeface="Calibri" panose="020F0502020204030204" pitchFamily="34" charset="0"/>
                <a:cs typeface="Calibri" panose="020F0502020204030204" pitchFamily="34" charset="0"/>
              </a:rPr>
              <a:t> du </a:t>
            </a:r>
            <a:r>
              <a:rPr lang="en-GB" sz="3200" dirty="0" err="1">
                <a:latin typeface="Calibri" panose="020F0502020204030204" pitchFamily="34" charset="0"/>
                <a:cs typeface="Calibri" panose="020F0502020204030204" pitchFamily="34" charset="0"/>
              </a:rPr>
              <a:t>groupe</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endParaRPr lang="en-GB" sz="3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E3B4139-1767-4F0F-AAEC-F24D1D25D002}"/>
              </a:ext>
            </a:extLst>
          </p:cNvPr>
          <p:cNvSpPr>
            <a:spLocks noGrp="1"/>
          </p:cNvSpPr>
          <p:nvPr>
            <p:ph type="sldNum" sz="quarter" idx="12"/>
          </p:nvPr>
        </p:nvSpPr>
        <p:spPr/>
        <p:txBody>
          <a:bodyPr/>
          <a:lstStyle/>
          <a:p>
            <a:fld id="{401CF334-2D5C-4859-84A6-CA7E6E43FAEB}" type="slidenum">
              <a:rPr lang="en-US" smtClean="0"/>
              <a:t>110</a:t>
            </a:fld>
            <a:endParaRPr lang="en-US"/>
          </a:p>
        </p:txBody>
      </p:sp>
    </p:spTree>
    <p:extLst>
      <p:ext uri="{BB962C8B-B14F-4D97-AF65-F5344CB8AC3E}">
        <p14:creationId xmlns:p14="http://schemas.microsoft.com/office/powerpoint/2010/main" val="294113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grass-effect">
            <a:extLst>
              <a:ext uri="{FF2B5EF4-FFF2-40B4-BE49-F238E27FC236}">
                <a16:creationId xmlns:a16="http://schemas.microsoft.com/office/drawing/2014/main" id="{1897780B-91A0-4E44-8D3C-06CE9C019213}"/>
              </a:ext>
            </a:extLst>
          </p:cNvPr>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1524000" y="-28575"/>
            <a:ext cx="9144000" cy="6886575"/>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24">
            <a:extLst>
              <a:ext uri="{FF2B5EF4-FFF2-40B4-BE49-F238E27FC236}">
                <a16:creationId xmlns:a16="http://schemas.microsoft.com/office/drawing/2014/main" id="{BF90F94F-2A7E-4761-80D1-C4F8E373428C}"/>
              </a:ext>
            </a:extLst>
          </p:cNvPr>
          <p:cNvGrpSpPr>
            <a:grpSpLocks/>
          </p:cNvGrpSpPr>
          <p:nvPr/>
        </p:nvGrpSpPr>
        <p:grpSpPr bwMode="auto">
          <a:xfrm>
            <a:off x="1676400" y="76200"/>
            <a:ext cx="8839200" cy="6858000"/>
            <a:chOff x="96" y="48"/>
            <a:chExt cx="5568" cy="4320"/>
          </a:xfrm>
        </p:grpSpPr>
        <p:grpSp>
          <p:nvGrpSpPr>
            <p:cNvPr id="7183" name="Group 23">
              <a:extLst>
                <a:ext uri="{FF2B5EF4-FFF2-40B4-BE49-F238E27FC236}">
                  <a16:creationId xmlns:a16="http://schemas.microsoft.com/office/drawing/2014/main" id="{1EA4EAFF-3066-430D-A7EB-96860D3DBD75}"/>
                </a:ext>
              </a:extLst>
            </p:cNvPr>
            <p:cNvGrpSpPr>
              <a:grpSpLocks/>
            </p:cNvGrpSpPr>
            <p:nvPr/>
          </p:nvGrpSpPr>
          <p:grpSpPr bwMode="auto">
            <a:xfrm>
              <a:off x="96" y="48"/>
              <a:ext cx="5568" cy="4320"/>
              <a:chOff x="96" y="48"/>
              <a:chExt cx="5568" cy="4320"/>
            </a:xfrm>
          </p:grpSpPr>
          <p:sp>
            <p:nvSpPr>
              <p:cNvPr id="7185" name="Line 5">
                <a:extLst>
                  <a:ext uri="{FF2B5EF4-FFF2-40B4-BE49-F238E27FC236}">
                    <a16:creationId xmlns:a16="http://schemas.microsoft.com/office/drawing/2014/main" id="{DF26C3F8-243A-4980-9D9D-906A18CC9F1F}"/>
                  </a:ext>
                </a:extLst>
              </p:cNvPr>
              <p:cNvSpPr>
                <a:spLocks noChangeShapeType="1"/>
              </p:cNvSpPr>
              <p:nvPr/>
            </p:nvSpPr>
            <p:spPr bwMode="auto">
              <a:xfrm>
                <a:off x="96" y="48"/>
                <a:ext cx="0" cy="4320"/>
              </a:xfrm>
              <a:prstGeom prst="line">
                <a:avLst/>
              </a:prstGeom>
              <a:noFill/>
              <a:ln w="762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86" name="Line 6">
                <a:extLst>
                  <a:ext uri="{FF2B5EF4-FFF2-40B4-BE49-F238E27FC236}">
                    <a16:creationId xmlns:a16="http://schemas.microsoft.com/office/drawing/2014/main" id="{0081A218-4D6B-40C5-A6B6-ACAF62D0B5D6}"/>
                  </a:ext>
                </a:extLst>
              </p:cNvPr>
              <p:cNvSpPr>
                <a:spLocks noChangeShapeType="1"/>
              </p:cNvSpPr>
              <p:nvPr/>
            </p:nvSpPr>
            <p:spPr bwMode="auto">
              <a:xfrm>
                <a:off x="5664" y="48"/>
                <a:ext cx="0" cy="4320"/>
              </a:xfrm>
              <a:prstGeom prst="line">
                <a:avLst/>
              </a:prstGeom>
              <a:noFill/>
              <a:ln w="762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87" name="Line 7">
                <a:extLst>
                  <a:ext uri="{FF2B5EF4-FFF2-40B4-BE49-F238E27FC236}">
                    <a16:creationId xmlns:a16="http://schemas.microsoft.com/office/drawing/2014/main" id="{F6B91DA7-8E88-45D0-80D8-1736050D9603}"/>
                  </a:ext>
                </a:extLst>
              </p:cNvPr>
              <p:cNvSpPr>
                <a:spLocks noChangeShapeType="1"/>
              </p:cNvSpPr>
              <p:nvPr/>
            </p:nvSpPr>
            <p:spPr bwMode="auto">
              <a:xfrm>
                <a:off x="96" y="48"/>
                <a:ext cx="5568" cy="0"/>
              </a:xfrm>
              <a:prstGeom prst="line">
                <a:avLst/>
              </a:prstGeom>
              <a:noFill/>
              <a:ln w="762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88" name="Line 8">
                <a:extLst>
                  <a:ext uri="{FF2B5EF4-FFF2-40B4-BE49-F238E27FC236}">
                    <a16:creationId xmlns:a16="http://schemas.microsoft.com/office/drawing/2014/main" id="{9960EE32-F927-4CB8-B1B4-1A1F59619441}"/>
                  </a:ext>
                </a:extLst>
              </p:cNvPr>
              <p:cNvSpPr>
                <a:spLocks noChangeShapeType="1"/>
              </p:cNvSpPr>
              <p:nvPr/>
            </p:nvSpPr>
            <p:spPr bwMode="auto">
              <a:xfrm>
                <a:off x="96" y="576"/>
                <a:ext cx="5568" cy="0"/>
              </a:xfrm>
              <a:prstGeom prst="line">
                <a:avLst/>
              </a:prstGeom>
              <a:noFill/>
              <a:ln w="762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89" name="Line 9">
                <a:extLst>
                  <a:ext uri="{FF2B5EF4-FFF2-40B4-BE49-F238E27FC236}">
                    <a16:creationId xmlns:a16="http://schemas.microsoft.com/office/drawing/2014/main" id="{5DC971BA-F81A-4940-8EDF-BB404A11561F}"/>
                  </a:ext>
                </a:extLst>
              </p:cNvPr>
              <p:cNvSpPr>
                <a:spLocks noChangeShapeType="1"/>
              </p:cNvSpPr>
              <p:nvPr/>
            </p:nvSpPr>
            <p:spPr bwMode="auto">
              <a:xfrm>
                <a:off x="96" y="2160"/>
                <a:ext cx="5568" cy="0"/>
              </a:xfrm>
              <a:prstGeom prst="line">
                <a:avLst/>
              </a:prstGeom>
              <a:noFill/>
              <a:ln w="76200">
                <a:solidFill>
                  <a:srgbClr val="00006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7184" name="Line 10">
              <a:extLst>
                <a:ext uri="{FF2B5EF4-FFF2-40B4-BE49-F238E27FC236}">
                  <a16:creationId xmlns:a16="http://schemas.microsoft.com/office/drawing/2014/main" id="{674D1E5B-B058-434A-847A-C558B0BAE635}"/>
                </a:ext>
              </a:extLst>
            </p:cNvPr>
            <p:cNvSpPr>
              <a:spLocks noChangeShapeType="1"/>
            </p:cNvSpPr>
            <p:nvPr/>
          </p:nvSpPr>
          <p:spPr bwMode="auto">
            <a:xfrm>
              <a:off x="96" y="3744"/>
              <a:ext cx="5568" cy="0"/>
            </a:xfrm>
            <a:prstGeom prst="line">
              <a:avLst/>
            </a:prstGeom>
            <a:noFill/>
            <a:ln w="76200">
              <a:solidFill>
                <a:srgbClr val="00006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4" name="Group 25">
            <a:extLst>
              <a:ext uri="{FF2B5EF4-FFF2-40B4-BE49-F238E27FC236}">
                <a16:creationId xmlns:a16="http://schemas.microsoft.com/office/drawing/2014/main" id="{37A3BD33-4D71-4294-9640-561F3B1A5668}"/>
              </a:ext>
            </a:extLst>
          </p:cNvPr>
          <p:cNvGrpSpPr>
            <a:grpSpLocks/>
          </p:cNvGrpSpPr>
          <p:nvPr/>
        </p:nvGrpSpPr>
        <p:grpSpPr bwMode="auto">
          <a:xfrm>
            <a:off x="1752600" y="60325"/>
            <a:ext cx="8915400" cy="5899150"/>
            <a:chOff x="144" y="38"/>
            <a:chExt cx="5616" cy="3716"/>
          </a:xfrm>
        </p:grpSpPr>
        <p:sp>
          <p:nvSpPr>
            <p:cNvPr id="8203" name="Text Box 11">
              <a:extLst>
                <a:ext uri="{FF2B5EF4-FFF2-40B4-BE49-F238E27FC236}">
                  <a16:creationId xmlns:a16="http://schemas.microsoft.com/office/drawing/2014/main" id="{79FF7DE4-F0F2-4ADE-A22F-CDA22D35A974}"/>
                </a:ext>
              </a:extLst>
            </p:cNvPr>
            <p:cNvSpPr txBox="1">
              <a:spLocks noChangeArrowheads="1"/>
            </p:cNvSpPr>
            <p:nvPr/>
          </p:nvSpPr>
          <p:spPr bwMode="auto">
            <a:xfrm>
              <a:off x="144" y="38"/>
              <a:ext cx="5616" cy="634"/>
            </a:xfrm>
            <a:prstGeom prst="rect">
              <a:avLst/>
            </a:prstGeom>
            <a:noFill/>
            <a:ln w="9525">
              <a:noFill/>
              <a:miter lim="800000"/>
              <a:headEnd/>
              <a:tailEnd/>
            </a:ln>
            <a:effectLst/>
          </p:spPr>
          <p:txBody>
            <a:bodyPr>
              <a:spAutoFit/>
            </a:bodyPr>
            <a:lstStyle/>
            <a:p>
              <a:pPr>
                <a:defRPr/>
              </a:pPr>
              <a:r>
                <a:rPr lang="en-GB" sz="3600" b="1">
                  <a:solidFill>
                    <a:srgbClr val="000066"/>
                  </a:solidFill>
                  <a:effectLst>
                    <a:outerShdw blurRad="38100" dist="38100" dir="2700000" algn="tl">
                      <a:srgbClr val="C0C0C0"/>
                    </a:outerShdw>
                  </a:effectLst>
                  <a:latin typeface="Zurich LtCn BT" pitchFamily="34" charset="0"/>
                </a:rPr>
                <a:t>5									2</a:t>
              </a:r>
            </a:p>
            <a:p>
              <a:pPr>
                <a:defRPr/>
              </a:pPr>
              <a:endParaRPr lang="en-GB" sz="2400">
                <a:latin typeface="Zurich LtCn BT" pitchFamily="34" charset="0"/>
              </a:endParaRPr>
            </a:p>
          </p:txBody>
        </p:sp>
        <p:sp>
          <p:nvSpPr>
            <p:cNvPr id="8204" name="Text Box 12">
              <a:extLst>
                <a:ext uri="{FF2B5EF4-FFF2-40B4-BE49-F238E27FC236}">
                  <a16:creationId xmlns:a16="http://schemas.microsoft.com/office/drawing/2014/main" id="{2AB5AF0C-C0B4-43A8-B342-CBF02D6CBC96}"/>
                </a:ext>
              </a:extLst>
            </p:cNvPr>
            <p:cNvSpPr txBox="1">
              <a:spLocks noChangeArrowheads="1"/>
            </p:cNvSpPr>
            <p:nvPr/>
          </p:nvSpPr>
          <p:spPr bwMode="auto">
            <a:xfrm>
              <a:off x="1576" y="1142"/>
              <a:ext cx="2009" cy="640"/>
            </a:xfrm>
            <a:prstGeom prst="rect">
              <a:avLst/>
            </a:prstGeom>
            <a:noFill/>
            <a:ln w="9525">
              <a:noFill/>
              <a:miter lim="800000"/>
              <a:headEnd/>
              <a:tailEnd/>
            </a:ln>
            <a:effectLst/>
          </p:spPr>
          <p:txBody>
            <a:bodyPr wrap="none">
              <a:spAutoFit/>
            </a:bodyPr>
            <a:lstStyle/>
            <a:p>
              <a:pPr>
                <a:defRPr/>
              </a:pPr>
              <a:r>
                <a:rPr lang="en-GB" sz="3600" b="1">
                  <a:solidFill>
                    <a:srgbClr val="000066"/>
                  </a:solidFill>
                  <a:effectLst>
                    <a:outerShdw blurRad="38100" dist="38100" dir="2700000" algn="tl">
                      <a:srgbClr val="C0C0C0"/>
                    </a:outerShdw>
                  </a:effectLst>
                  <a:latin typeface="Zurich LtCn BT" pitchFamily="34" charset="0"/>
                </a:rPr>
                <a:t>	9		1</a:t>
              </a:r>
            </a:p>
            <a:p>
              <a:pPr>
                <a:defRPr/>
              </a:pPr>
              <a:endParaRPr lang="en-GB" sz="2400">
                <a:latin typeface="Zurich LtCn BT" pitchFamily="34" charset="0"/>
              </a:endParaRPr>
            </a:p>
          </p:txBody>
        </p:sp>
        <p:sp>
          <p:nvSpPr>
            <p:cNvPr id="8205" name="Text Box 13">
              <a:extLst>
                <a:ext uri="{FF2B5EF4-FFF2-40B4-BE49-F238E27FC236}">
                  <a16:creationId xmlns:a16="http://schemas.microsoft.com/office/drawing/2014/main" id="{C7B01AC5-B043-4666-8DF8-7C647485F065}"/>
                </a:ext>
              </a:extLst>
            </p:cNvPr>
            <p:cNvSpPr txBox="1">
              <a:spLocks noChangeArrowheads="1"/>
            </p:cNvSpPr>
            <p:nvPr/>
          </p:nvSpPr>
          <p:spPr bwMode="auto">
            <a:xfrm>
              <a:off x="528" y="1756"/>
              <a:ext cx="4992" cy="750"/>
            </a:xfrm>
            <a:prstGeom prst="rect">
              <a:avLst/>
            </a:prstGeom>
            <a:noFill/>
            <a:ln w="9525">
              <a:noFill/>
              <a:miter lim="800000"/>
              <a:headEnd/>
              <a:tailEnd/>
            </a:ln>
            <a:effectLst/>
          </p:spPr>
          <p:txBody>
            <a:bodyPr>
              <a:spAutoFit/>
            </a:bodyPr>
            <a:lstStyle/>
            <a:p>
              <a:pPr>
                <a:defRPr/>
              </a:pPr>
              <a:r>
                <a:rPr lang="en-GB" sz="3600" b="1" dirty="0">
                  <a:solidFill>
                    <a:srgbClr val="000066"/>
                  </a:solidFill>
                  <a:effectLst>
                    <a:outerShdw blurRad="38100" dist="38100" dir="2700000" algn="tl">
                      <a:srgbClr val="C0C0C0"/>
                    </a:outerShdw>
                  </a:effectLst>
                  <a:latin typeface="Zurich LtCn BT" pitchFamily="34" charset="0"/>
                </a:rPr>
                <a:t>8							 10		</a:t>
              </a:r>
            </a:p>
          </p:txBody>
        </p:sp>
        <p:sp>
          <p:nvSpPr>
            <p:cNvPr id="8206" name="Text Box 14">
              <a:extLst>
                <a:ext uri="{FF2B5EF4-FFF2-40B4-BE49-F238E27FC236}">
                  <a16:creationId xmlns:a16="http://schemas.microsoft.com/office/drawing/2014/main" id="{FDFF19B4-A2DE-4319-ACC7-5ED754E73A58}"/>
                </a:ext>
              </a:extLst>
            </p:cNvPr>
            <p:cNvSpPr txBox="1">
              <a:spLocks noChangeArrowheads="1"/>
            </p:cNvSpPr>
            <p:nvPr/>
          </p:nvSpPr>
          <p:spPr bwMode="auto">
            <a:xfrm>
              <a:off x="626" y="3350"/>
              <a:ext cx="4942" cy="404"/>
            </a:xfrm>
            <a:prstGeom prst="rect">
              <a:avLst/>
            </a:prstGeom>
            <a:noFill/>
            <a:ln w="9525">
              <a:noFill/>
              <a:miter lim="800000"/>
              <a:headEnd/>
              <a:tailEnd/>
            </a:ln>
            <a:effectLst/>
          </p:spPr>
          <p:txBody>
            <a:bodyPr>
              <a:spAutoFit/>
            </a:bodyPr>
            <a:lstStyle/>
            <a:p>
              <a:pPr>
                <a:defRPr/>
              </a:pPr>
              <a:r>
                <a:rPr lang="en-GB" sz="3600" b="1">
                  <a:solidFill>
                    <a:srgbClr val="000066"/>
                  </a:solidFill>
                  <a:effectLst>
                    <a:outerShdw blurRad="38100" dist="38100" dir="2700000" algn="tl">
                      <a:srgbClr val="C0C0C0"/>
                    </a:outerShdw>
                  </a:effectLst>
                  <a:latin typeface="Zurich LtCn BT" pitchFamily="34" charset="0"/>
                </a:rPr>
                <a:t>		7			6			</a:t>
              </a:r>
              <a:endParaRPr lang="en-GB" sz="2400">
                <a:latin typeface="Zurich LtCn BT" pitchFamily="34" charset="0"/>
              </a:endParaRPr>
            </a:p>
          </p:txBody>
        </p:sp>
        <p:sp>
          <p:nvSpPr>
            <p:cNvPr id="8208" name="Text Box 16">
              <a:extLst>
                <a:ext uri="{FF2B5EF4-FFF2-40B4-BE49-F238E27FC236}">
                  <a16:creationId xmlns:a16="http://schemas.microsoft.com/office/drawing/2014/main" id="{B52CEB5E-D818-4494-9406-790C144DDF64}"/>
                </a:ext>
              </a:extLst>
            </p:cNvPr>
            <p:cNvSpPr txBox="1">
              <a:spLocks noChangeArrowheads="1"/>
            </p:cNvSpPr>
            <p:nvPr/>
          </p:nvSpPr>
          <p:spPr bwMode="auto">
            <a:xfrm>
              <a:off x="1492" y="220"/>
              <a:ext cx="2738" cy="407"/>
            </a:xfrm>
            <a:prstGeom prst="rect">
              <a:avLst/>
            </a:prstGeom>
            <a:noFill/>
            <a:ln w="9525">
              <a:noFill/>
              <a:miter lim="800000"/>
              <a:headEnd/>
              <a:tailEnd/>
            </a:ln>
            <a:effectLst/>
          </p:spPr>
          <p:txBody>
            <a:bodyPr wrap="none">
              <a:spAutoFit/>
            </a:bodyPr>
            <a:lstStyle/>
            <a:p>
              <a:pPr>
                <a:defRPr/>
              </a:pPr>
              <a:r>
                <a:rPr lang="en-GB" sz="3600" b="1" dirty="0">
                  <a:solidFill>
                    <a:srgbClr val="000066"/>
                  </a:solidFill>
                  <a:effectLst>
                    <a:outerShdw blurRad="38100" dist="38100" dir="2700000" algn="tl">
                      <a:srgbClr val="C0C0C0"/>
                    </a:outerShdw>
                  </a:effectLst>
                  <a:latin typeface="Zurich LtCn BT" pitchFamily="34" charset="0"/>
                </a:rPr>
                <a:t>11		13		12</a:t>
              </a:r>
            </a:p>
          </p:txBody>
        </p:sp>
        <p:sp>
          <p:nvSpPr>
            <p:cNvPr id="8209" name="Text Box 17">
              <a:extLst>
                <a:ext uri="{FF2B5EF4-FFF2-40B4-BE49-F238E27FC236}">
                  <a16:creationId xmlns:a16="http://schemas.microsoft.com/office/drawing/2014/main" id="{9E173CEB-7719-475A-8BC1-7ABE433705E6}"/>
                </a:ext>
              </a:extLst>
            </p:cNvPr>
            <p:cNvSpPr txBox="1">
              <a:spLocks noChangeArrowheads="1"/>
            </p:cNvSpPr>
            <p:nvPr/>
          </p:nvSpPr>
          <p:spPr bwMode="auto">
            <a:xfrm>
              <a:off x="144" y="3004"/>
              <a:ext cx="5472" cy="404"/>
            </a:xfrm>
            <a:prstGeom prst="rect">
              <a:avLst/>
            </a:prstGeom>
            <a:noFill/>
            <a:ln w="9525">
              <a:noFill/>
              <a:miter lim="800000"/>
              <a:headEnd/>
              <a:tailEnd/>
            </a:ln>
            <a:effectLst/>
          </p:spPr>
          <p:txBody>
            <a:bodyPr>
              <a:spAutoFit/>
            </a:bodyPr>
            <a:lstStyle/>
            <a:p>
              <a:pPr>
                <a:defRPr/>
              </a:pPr>
              <a:r>
                <a:rPr lang="en-GB" sz="3600" b="1">
                  <a:solidFill>
                    <a:srgbClr val="000066"/>
                  </a:solidFill>
                  <a:effectLst>
                    <a:outerShdw blurRad="38100" dist="38100" dir="2700000" algn="tl">
                      <a:srgbClr val="C0C0C0"/>
                    </a:outerShdw>
                  </a:effectLst>
                  <a:latin typeface="Zurich LtCn BT" pitchFamily="34" charset="0"/>
                </a:rPr>
                <a:t>4									3</a:t>
              </a:r>
            </a:p>
          </p:txBody>
        </p:sp>
      </p:grpSp>
      <p:grpSp>
        <p:nvGrpSpPr>
          <p:cNvPr id="5" name="Group 22">
            <a:extLst>
              <a:ext uri="{FF2B5EF4-FFF2-40B4-BE49-F238E27FC236}">
                <a16:creationId xmlns:a16="http://schemas.microsoft.com/office/drawing/2014/main" id="{688394B2-2643-45AF-AA0F-DADC4CCC2D30}"/>
              </a:ext>
            </a:extLst>
          </p:cNvPr>
          <p:cNvGrpSpPr>
            <a:grpSpLocks/>
          </p:cNvGrpSpPr>
          <p:nvPr/>
        </p:nvGrpSpPr>
        <p:grpSpPr bwMode="auto">
          <a:xfrm>
            <a:off x="5486401" y="-76200"/>
            <a:ext cx="1152525" cy="990600"/>
            <a:chOff x="2544" y="-48"/>
            <a:chExt cx="726" cy="624"/>
          </a:xfrm>
        </p:grpSpPr>
        <p:sp>
          <p:nvSpPr>
            <p:cNvPr id="7174" name="Line 19">
              <a:extLst>
                <a:ext uri="{FF2B5EF4-FFF2-40B4-BE49-F238E27FC236}">
                  <a16:creationId xmlns:a16="http://schemas.microsoft.com/office/drawing/2014/main" id="{39F13C83-59AC-41DD-805F-7659CF0C0202}"/>
                </a:ext>
              </a:extLst>
            </p:cNvPr>
            <p:cNvSpPr>
              <a:spLocks noChangeShapeType="1"/>
            </p:cNvSpPr>
            <p:nvPr/>
          </p:nvSpPr>
          <p:spPr bwMode="auto">
            <a:xfrm>
              <a:off x="2544" y="-48"/>
              <a:ext cx="0" cy="624"/>
            </a:xfrm>
            <a:prstGeom prst="line">
              <a:avLst/>
            </a:prstGeom>
            <a:noFill/>
            <a:ln w="76200">
              <a:solidFill>
                <a:srgbClr val="00006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75" name="Line 20">
              <a:extLst>
                <a:ext uri="{FF2B5EF4-FFF2-40B4-BE49-F238E27FC236}">
                  <a16:creationId xmlns:a16="http://schemas.microsoft.com/office/drawing/2014/main" id="{D1837BF7-65C4-4BA4-845F-BC0A916D4A07}"/>
                </a:ext>
              </a:extLst>
            </p:cNvPr>
            <p:cNvSpPr>
              <a:spLocks noChangeShapeType="1"/>
            </p:cNvSpPr>
            <p:nvPr/>
          </p:nvSpPr>
          <p:spPr bwMode="auto">
            <a:xfrm>
              <a:off x="2544" y="264"/>
              <a:ext cx="726" cy="0"/>
            </a:xfrm>
            <a:prstGeom prst="line">
              <a:avLst/>
            </a:prstGeom>
            <a:noFill/>
            <a:ln w="76200">
              <a:solidFill>
                <a:srgbClr val="00006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76" name="Line 21">
              <a:extLst>
                <a:ext uri="{FF2B5EF4-FFF2-40B4-BE49-F238E27FC236}">
                  <a16:creationId xmlns:a16="http://schemas.microsoft.com/office/drawing/2014/main" id="{92A2FD68-5DE8-47CE-B8B6-AF56E6C2E9CB}"/>
                </a:ext>
              </a:extLst>
            </p:cNvPr>
            <p:cNvSpPr>
              <a:spLocks noChangeShapeType="1"/>
            </p:cNvSpPr>
            <p:nvPr/>
          </p:nvSpPr>
          <p:spPr bwMode="auto">
            <a:xfrm>
              <a:off x="3264" y="-48"/>
              <a:ext cx="0" cy="624"/>
            </a:xfrm>
            <a:prstGeom prst="line">
              <a:avLst/>
            </a:prstGeom>
            <a:noFill/>
            <a:ln w="76200">
              <a:solidFill>
                <a:srgbClr val="000066"/>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 name="Slide Number Placeholder 2">
            <a:extLst>
              <a:ext uri="{FF2B5EF4-FFF2-40B4-BE49-F238E27FC236}">
                <a16:creationId xmlns:a16="http://schemas.microsoft.com/office/drawing/2014/main" id="{BF0A83FF-67CB-464D-83A5-BDF7AA63331C}"/>
              </a:ext>
            </a:extLst>
          </p:cNvPr>
          <p:cNvSpPr>
            <a:spLocks noGrp="1"/>
          </p:cNvSpPr>
          <p:nvPr>
            <p:ph type="sldNum" sz="quarter" idx="12"/>
          </p:nvPr>
        </p:nvSpPr>
        <p:spPr/>
        <p:txBody>
          <a:bodyPr/>
          <a:lstStyle/>
          <a:p>
            <a:fld id="{401CF334-2D5C-4859-84A6-CA7E6E43FAEB}" type="slidenum">
              <a:rPr lang="en-US" smtClean="0"/>
              <a:t>111</a:t>
            </a:fld>
            <a:endParaRPr lang="en-US"/>
          </a:p>
        </p:txBody>
      </p:sp>
    </p:spTree>
    <p:extLst>
      <p:ext uri="{BB962C8B-B14F-4D97-AF65-F5344CB8AC3E}">
        <p14:creationId xmlns:p14="http://schemas.microsoft.com/office/powerpoint/2010/main" val="1490283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8196"/>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4"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1000"/>
                            </p:stCondLst>
                            <p:childTnLst>
                              <p:par>
                                <p:cTn id="13" presetID="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1500"/>
                            </p:stCondLst>
                            <p:childTnLst>
                              <p:par>
                                <p:cTn id="18" presetID="4" presetClass="entr" presetSubtype="3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ox(ou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42704"/>
            <a:ext cx="12191999" cy="649956"/>
          </a:xfrm>
        </p:spPr>
        <p:txBody>
          <a:bodyPr>
            <a:normAutofit/>
          </a:bodyPr>
          <a:lstStyle/>
          <a:p>
            <a:pPr algn="ctr"/>
            <a:r>
              <a:rPr lang="en-GB" sz="4000" dirty="0">
                <a:latin typeface="Calibri" panose="020F0502020204030204" pitchFamily="34" charset="0"/>
                <a:cs typeface="Calibri" panose="020F0502020204030204" pitchFamily="34" charset="0"/>
              </a:rPr>
              <a:t>Organisation et structure de </a:t>
            </a:r>
            <a:r>
              <a:rPr lang="en-GB" sz="4000" dirty="0" err="1">
                <a:latin typeface="Calibri" panose="020F0502020204030204" pitchFamily="34" charset="0"/>
                <a:cs typeface="Calibri" panose="020F0502020204030204" pitchFamily="34" charset="0"/>
              </a:rPr>
              <a:t>l’équipe</a:t>
            </a:r>
            <a:endParaRPr lang="en-GB" sz="40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268941" y="1600200"/>
            <a:ext cx="11382589" cy="4815096"/>
          </a:xfrm>
        </p:spPr>
        <p:txBody>
          <a:bodyPr>
            <a:normAutofit/>
          </a:bodyPr>
          <a:lstStyle/>
          <a:p>
            <a:pPr marL="0" indent="0">
              <a:buNone/>
            </a:pPr>
            <a:r>
              <a:rPr lang="en-GB" sz="3600" b="1" dirty="0">
                <a:latin typeface="Calibri" panose="020F0502020204030204" pitchFamily="34" charset="0"/>
                <a:cs typeface="Calibri" panose="020F0502020204030204" pitchFamily="34" charset="0"/>
              </a:rPr>
              <a:t>Quelle </a:t>
            </a:r>
            <a:r>
              <a:rPr lang="en-GB" sz="3600" b="1" dirty="0" err="1">
                <a:latin typeface="Calibri" panose="020F0502020204030204" pitchFamily="34" charset="0"/>
                <a:cs typeface="Calibri" panose="020F0502020204030204" pitchFamily="34" charset="0"/>
              </a:rPr>
              <a:t>stratégie</a:t>
            </a:r>
            <a:r>
              <a:rPr lang="en-GB" sz="3600" b="1" dirty="0">
                <a:latin typeface="Calibri" panose="020F0502020204030204" pitchFamily="34" charset="0"/>
                <a:cs typeface="Calibri" panose="020F0502020204030204" pitchFamily="34" charset="0"/>
              </a:rPr>
              <a:t> de jeu adopter </a:t>
            </a:r>
            <a:r>
              <a:rPr lang="en-GB" sz="3600" b="1" dirty="0" err="1">
                <a:latin typeface="Calibri" panose="020F0502020204030204" pitchFamily="34" charset="0"/>
                <a:cs typeface="Calibri" panose="020F0502020204030204" pitchFamily="34" charset="0"/>
              </a:rPr>
              <a:t>quand</a:t>
            </a:r>
            <a:r>
              <a:rPr lang="en-GB" sz="3600" b="1" dirty="0">
                <a:latin typeface="Calibri" panose="020F0502020204030204" pitchFamily="34" charset="0"/>
                <a:cs typeface="Calibri" panose="020F0502020204030204" pitchFamily="34" charset="0"/>
              </a:rPr>
              <a:t> </a:t>
            </a:r>
            <a:r>
              <a:rPr lang="en-GB" sz="3600" b="1" dirty="0" err="1">
                <a:latin typeface="Calibri" panose="020F0502020204030204" pitchFamily="34" charset="0"/>
                <a:cs typeface="Calibri" panose="020F0502020204030204" pitchFamily="34" charset="0"/>
              </a:rPr>
              <a:t>une</a:t>
            </a:r>
            <a:r>
              <a:rPr lang="en-GB" sz="3600" b="1" dirty="0">
                <a:latin typeface="Calibri" panose="020F0502020204030204" pitchFamily="34" charset="0"/>
                <a:cs typeface="Calibri" panose="020F0502020204030204" pitchFamily="34" charset="0"/>
              </a:rPr>
              <a:t> </a:t>
            </a:r>
            <a:r>
              <a:rPr lang="en-GB" sz="3600" b="1" dirty="0" err="1">
                <a:latin typeface="Calibri" panose="020F0502020204030204" pitchFamily="34" charset="0"/>
                <a:cs typeface="Calibri" panose="020F0502020204030204" pitchFamily="34" charset="0"/>
              </a:rPr>
              <a:t>équipe</a:t>
            </a:r>
            <a:r>
              <a:rPr lang="en-GB" sz="3600" b="1" dirty="0">
                <a:latin typeface="Calibri" panose="020F0502020204030204" pitchFamily="34" charset="0"/>
                <a:cs typeface="Calibri" panose="020F0502020204030204" pitchFamily="34" charset="0"/>
              </a:rPr>
              <a:t> </a:t>
            </a:r>
            <a:r>
              <a:rPr lang="en-GB" sz="3600" b="1" dirty="0" err="1">
                <a:latin typeface="Calibri" panose="020F0502020204030204" pitchFamily="34" charset="0"/>
                <a:cs typeface="Calibri" panose="020F0502020204030204" pitchFamily="34" charset="0"/>
              </a:rPr>
              <a:t>est</a:t>
            </a:r>
            <a:r>
              <a:rPr lang="en-GB" sz="3600" b="1" dirty="0">
                <a:latin typeface="Calibri" panose="020F0502020204030204" pitchFamily="34" charset="0"/>
                <a:cs typeface="Calibri" panose="020F0502020204030204" pitchFamily="34" charset="0"/>
              </a:rPr>
              <a:t> </a:t>
            </a:r>
            <a:r>
              <a:rPr lang="en-GB" sz="3600" b="1" dirty="0" err="1">
                <a:latin typeface="Calibri" panose="020F0502020204030204" pitchFamily="34" charset="0"/>
                <a:cs typeface="Calibri" panose="020F0502020204030204" pitchFamily="34" charset="0"/>
              </a:rPr>
              <a:t>en</a:t>
            </a:r>
            <a:r>
              <a:rPr lang="en-GB" sz="3600" b="1" dirty="0">
                <a:latin typeface="Calibri" panose="020F0502020204030204" pitchFamily="34" charset="0"/>
                <a:cs typeface="Calibri" panose="020F0502020204030204" pitchFamily="34" charset="0"/>
              </a:rPr>
              <a:t> possession du </a:t>
            </a:r>
            <a:r>
              <a:rPr lang="en-GB" sz="3600" b="1" dirty="0" err="1">
                <a:latin typeface="Calibri" panose="020F0502020204030204" pitchFamily="34" charset="0"/>
                <a:cs typeface="Calibri" panose="020F0502020204030204" pitchFamily="34" charset="0"/>
              </a:rPr>
              <a:t>ballon</a:t>
            </a:r>
            <a:r>
              <a:rPr lang="en-GB" sz="3600" b="1" dirty="0">
                <a:latin typeface="Calibri" panose="020F0502020204030204" pitchFamily="34" charset="0"/>
                <a:cs typeface="Calibri" panose="020F0502020204030204" pitchFamily="34" charset="0"/>
              </a:rPr>
              <a:t> ?</a:t>
            </a:r>
          </a:p>
          <a:p>
            <a:pPr marL="0" indent="0">
              <a:buNone/>
            </a:pPr>
            <a:endParaRPr lang="en-GB" sz="1800" dirty="0">
              <a:latin typeface="Calibri" panose="020F0502020204030204" pitchFamily="34" charset="0"/>
              <a:cs typeface="Calibri" panose="020F0502020204030204" pitchFamily="34" charset="0"/>
            </a:endParaRPr>
          </a:p>
          <a:p>
            <a:pPr>
              <a:lnSpc>
                <a:spcPct val="110000"/>
              </a:lnSpc>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Quelles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sont</a:t>
            </a:r>
            <a:r>
              <a:rPr lang="en-GB" sz="3200" dirty="0">
                <a:latin typeface="Calibri" panose="020F0502020204030204" pitchFamily="34" charset="0"/>
                <a:cs typeface="Calibri" panose="020F0502020204030204" pitchFamily="34" charset="0"/>
              </a:rPr>
              <a:t> les </a:t>
            </a:r>
            <a:r>
              <a:rPr lang="en-GB" sz="3200" dirty="0" err="1">
                <a:latin typeface="Calibri" panose="020F0502020204030204" pitchFamily="34" charset="0"/>
                <a:cs typeface="Calibri" panose="020F0502020204030204" pitchFamily="34" charset="0"/>
              </a:rPr>
              <a:t>principales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considérations</a:t>
            </a:r>
            <a:r>
              <a:rPr lang="en-GB" sz="3200" dirty="0">
                <a:latin typeface="Calibri" panose="020F0502020204030204" pitchFamily="34" charset="0"/>
                <a:cs typeface="Calibri" panose="020F0502020204030204" pitchFamily="34" charset="0"/>
              </a:rPr>
              <a:t> à prendre </a:t>
            </a:r>
            <a:r>
              <a:rPr lang="en-GB" sz="3200" dirty="0" err="1">
                <a:latin typeface="Calibri" panose="020F0502020204030204" pitchFamily="34" charset="0"/>
                <a:cs typeface="Calibri" panose="020F0502020204030204" pitchFamily="34" charset="0"/>
              </a:rPr>
              <a:t>en</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compte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quand</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vous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planifiez</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votre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stratégie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quand</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votre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équipe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est</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en</a:t>
            </a:r>
            <a:r>
              <a:rPr lang="en-GB" sz="3200" dirty="0">
                <a:latin typeface="Calibri" panose="020F0502020204030204" pitchFamily="34" charset="0"/>
                <a:cs typeface="Calibri" panose="020F0502020204030204" pitchFamily="34" charset="0"/>
              </a:rPr>
              <a:t> possession du </a:t>
            </a:r>
            <a:r>
              <a:rPr lang="en-GB" sz="3200" dirty="0" err="1">
                <a:latin typeface="Calibri" panose="020F0502020204030204" pitchFamily="34" charset="0"/>
                <a:cs typeface="Calibri" panose="020F0502020204030204" pitchFamily="34" charset="0"/>
              </a:rPr>
              <a:t>ballon</a:t>
            </a:r>
            <a:r>
              <a:rPr lang="en-GB" sz="3200" dirty="0">
                <a:latin typeface="Calibri" panose="020F0502020204030204" pitchFamily="34" charset="0"/>
                <a:cs typeface="Calibri" panose="020F0502020204030204" pitchFamily="34" charset="0"/>
              </a:rPr>
              <a:t> ?</a:t>
            </a:r>
          </a:p>
          <a:p>
            <a:pPr>
              <a:lnSpc>
                <a:spcPct val="110000"/>
              </a:lnSpc>
              <a:spcBef>
                <a:spcPts val="0"/>
              </a:spcBef>
              <a:spcAft>
                <a:spcPts val="0"/>
              </a:spcAft>
              <a:buFont typeface="Wingdings" panose="05000000000000000000" pitchFamily="2" charset="2"/>
              <a:buChar char="§"/>
            </a:pPr>
            <a:endParaRPr lang="en-GB" sz="3200" dirty="0">
              <a:latin typeface="Calibri" panose="020F0502020204030204" pitchFamily="34" charset="0"/>
              <a:cs typeface="Calibri" panose="020F0502020204030204" pitchFamily="34" charset="0"/>
            </a:endParaRPr>
          </a:p>
          <a:p>
            <a:pPr>
              <a:lnSpc>
                <a:spcPct val="110000"/>
              </a:lnSpc>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Quels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sont</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vos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principes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clé</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en</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attaque</a:t>
            </a:r>
            <a:r>
              <a:rPr lang="en-GB" sz="3200" dirty="0">
                <a:latin typeface="Calibri" panose="020F0502020204030204" pitchFamily="34" charset="0"/>
                <a:cs typeface="Calibri" panose="020F0502020204030204" pitchFamily="34" charset="0"/>
              </a:rPr>
              <a:t> ?</a:t>
            </a:r>
          </a:p>
        </p:txBody>
      </p:sp>
      <p:sp>
        <p:nvSpPr>
          <p:cNvPr id="4" name="Slide Number Placeholder 3">
            <a:extLst>
              <a:ext uri="{FF2B5EF4-FFF2-40B4-BE49-F238E27FC236}">
                <a16:creationId xmlns:a16="http://schemas.microsoft.com/office/drawing/2014/main" id="{7519A00B-7F52-4ED7-A07E-01B202CE4416}"/>
              </a:ext>
            </a:extLst>
          </p:cNvPr>
          <p:cNvSpPr>
            <a:spLocks noGrp="1"/>
          </p:cNvSpPr>
          <p:nvPr>
            <p:ph type="sldNum" sz="quarter" idx="12"/>
          </p:nvPr>
        </p:nvSpPr>
        <p:spPr/>
        <p:txBody>
          <a:bodyPr/>
          <a:lstStyle/>
          <a:p>
            <a:fld id="{401CF334-2D5C-4859-84A6-CA7E6E43FAEB}" type="slidenum">
              <a:rPr lang="en-US" smtClean="0"/>
              <a:t>112</a:t>
            </a:fld>
            <a:endParaRPr lang="en-US"/>
          </a:p>
        </p:txBody>
      </p:sp>
    </p:spTree>
    <p:extLst>
      <p:ext uri="{BB962C8B-B14F-4D97-AF65-F5344CB8AC3E}">
        <p14:creationId xmlns:p14="http://schemas.microsoft.com/office/powerpoint/2010/main" val="308532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42704"/>
            <a:ext cx="12191999" cy="649956"/>
          </a:xfrm>
        </p:spPr>
        <p:txBody>
          <a:bodyPr/>
          <a:lstStyle/>
          <a:p>
            <a:pPr algn="ctr"/>
            <a:r>
              <a:rPr lang="en-GB" sz="4000" dirty="0">
                <a:latin typeface="Calibri" panose="020F0502020204030204" pitchFamily="34" charset="0"/>
                <a:cs typeface="Calibri" panose="020F0502020204030204" pitchFamily="34" charset="0"/>
              </a:rPr>
              <a:t>Organisation et structure de </a:t>
            </a:r>
            <a:r>
              <a:rPr lang="en-GB" sz="4000" dirty="0" err="1">
                <a:latin typeface="Calibri" panose="020F0502020204030204" pitchFamily="34" charset="0"/>
                <a:cs typeface="Calibri" panose="020F0502020204030204" pitchFamily="34" charset="0"/>
              </a:rPr>
              <a:t>l’équipe</a:t>
            </a:r>
            <a:endParaRPr lang="en-GB" sz="32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174812" y="1284330"/>
            <a:ext cx="11553703" cy="5437145"/>
          </a:xfrm>
        </p:spPr>
        <p:txBody>
          <a:bodyPr>
            <a:normAutofit fontScale="70000" lnSpcReduction="20000"/>
          </a:bodyPr>
          <a:lstStyle/>
          <a:p>
            <a:pPr marL="0" indent="0">
              <a:lnSpc>
                <a:spcPct val="120000"/>
              </a:lnSpc>
              <a:spcBef>
                <a:spcPts val="0"/>
              </a:spcBef>
              <a:spcAft>
                <a:spcPts val="0"/>
              </a:spcAft>
              <a:buNone/>
            </a:pPr>
            <a:r>
              <a:rPr lang="en-GB" sz="4600" b="1" dirty="0" err="1">
                <a:latin typeface="Calibri" panose="020F0502020204030204" pitchFamily="34" charset="0"/>
                <a:cs typeface="Calibri" panose="020F0502020204030204" pitchFamily="34" charset="0"/>
              </a:rPr>
              <a:t>Rester</a:t>
            </a:r>
            <a:r>
              <a:rPr lang="en-GB" sz="4600" b="1" dirty="0">
                <a:latin typeface="Calibri" panose="020F0502020204030204" pitchFamily="34" charset="0"/>
                <a:cs typeface="Calibri" panose="020F0502020204030204" pitchFamily="34" charset="0"/>
              </a:rPr>
              <a:t> simple, voilà la </a:t>
            </a:r>
            <a:r>
              <a:rPr lang="en-GB" sz="4600" b="1" dirty="0" err="1">
                <a:latin typeface="Calibri" panose="020F0502020204030204" pitchFamily="34" charset="0"/>
                <a:cs typeface="Calibri" panose="020F0502020204030204" pitchFamily="34" charset="0"/>
              </a:rPr>
              <a:t>clé</a:t>
            </a:r>
            <a:r>
              <a:rPr lang="en-GB" sz="4600" b="1" dirty="0">
                <a:latin typeface="Calibri" panose="020F0502020204030204" pitchFamily="34" charset="0"/>
                <a:cs typeface="Calibri" panose="020F0502020204030204" pitchFamily="34" charset="0"/>
              </a:rPr>
              <a:t> !</a:t>
            </a:r>
          </a:p>
          <a:p>
            <a:pPr marL="0" indent="0">
              <a:lnSpc>
                <a:spcPct val="120000"/>
              </a:lnSpc>
              <a:spcBef>
                <a:spcPts val="0"/>
              </a:spcBef>
              <a:spcAft>
                <a:spcPts val="0"/>
              </a:spcAft>
              <a:buNone/>
            </a:pPr>
            <a:endParaRPr lang="en-GB" sz="2800" dirty="0">
              <a:latin typeface="Calibri" panose="020F0502020204030204" pitchFamily="34" charset="0"/>
              <a:cs typeface="Calibri" panose="020F0502020204030204" pitchFamily="34" charset="0"/>
            </a:endParaRPr>
          </a:p>
          <a:p>
            <a:pPr>
              <a:lnSpc>
                <a:spcPct val="120000"/>
              </a:lnSpc>
              <a:spcBef>
                <a:spcPts val="0"/>
              </a:spcBef>
              <a:spcAft>
                <a:spcPts val="0"/>
              </a:spcAft>
              <a:buFont typeface="Wingdings" panose="05000000000000000000" pitchFamily="2" charset="2"/>
              <a:buChar char="§"/>
            </a:pPr>
            <a:r>
              <a:rPr lang="en-GB" sz="3800" dirty="0" err="1">
                <a:latin typeface="Calibri" panose="020F0502020204030204" pitchFamily="34" charset="0"/>
                <a:cs typeface="Calibri" panose="020F0502020204030204" pitchFamily="34" charset="0"/>
              </a:rPr>
              <a:t>Progresser</a:t>
            </a:r>
            <a:r>
              <a:rPr lang="en-GB" sz="3800" dirty="0">
                <a:latin typeface="Calibri" panose="020F0502020204030204" pitchFamily="34" charset="0"/>
                <a:cs typeface="Calibri" panose="020F0502020204030204" pitchFamily="34" charset="0"/>
              </a:rPr>
              <a:t> sur le terrain</a:t>
            </a:r>
          </a:p>
          <a:p>
            <a:pPr>
              <a:lnSpc>
                <a:spcPct val="120000"/>
              </a:lnSpc>
              <a:spcBef>
                <a:spcPts val="0"/>
              </a:spcBef>
              <a:spcAft>
                <a:spcPts val="0"/>
              </a:spcAft>
              <a:buFont typeface="Wingdings" panose="05000000000000000000" pitchFamily="2" charset="2"/>
              <a:buChar char="§"/>
            </a:pPr>
            <a:r>
              <a:rPr lang="en-GB" sz="3800" dirty="0" err="1">
                <a:latin typeface="Calibri" panose="020F0502020204030204" pitchFamily="34" charset="0"/>
                <a:cs typeface="Calibri" panose="020F0502020204030204" pitchFamily="34" charset="0"/>
              </a:rPr>
              <a:t>Soutenir</a:t>
            </a:r>
            <a:r>
              <a:rPr lang="en-GB" sz="3800" dirty="0">
                <a:latin typeface="Calibri" panose="020F0502020204030204" pitchFamily="34" charset="0"/>
                <a:cs typeface="Calibri" panose="020F0502020204030204" pitchFamily="34" charset="0"/>
              </a:rPr>
              <a:t> le </a:t>
            </a:r>
            <a:r>
              <a:rPr lang="en-GB" sz="3800" dirty="0" err="1">
                <a:latin typeface="Calibri" panose="020F0502020204030204" pitchFamily="34" charset="0"/>
                <a:cs typeface="Calibri" panose="020F0502020204030204" pitchFamily="34" charset="0"/>
              </a:rPr>
              <a:t>porteur</a:t>
            </a:r>
            <a:r>
              <a:rPr lang="en-GB" sz="3800" dirty="0">
                <a:latin typeface="Calibri" panose="020F0502020204030204" pitchFamily="34" charset="0"/>
                <a:cs typeface="Calibri" panose="020F0502020204030204" pitchFamily="34" charset="0"/>
              </a:rPr>
              <a:t> du </a:t>
            </a:r>
            <a:r>
              <a:rPr lang="en-GB" sz="3800" dirty="0" err="1">
                <a:latin typeface="Calibri" panose="020F0502020204030204" pitchFamily="34" charset="0"/>
                <a:cs typeface="Calibri" panose="020F0502020204030204" pitchFamily="34" charset="0"/>
              </a:rPr>
              <a:t>ballon</a:t>
            </a:r>
            <a:endParaRPr lang="en-GB" sz="3800" dirty="0">
              <a:latin typeface="Calibri" panose="020F0502020204030204" pitchFamily="34" charset="0"/>
              <a:cs typeface="Calibri" panose="020F0502020204030204" pitchFamily="34" charset="0"/>
            </a:endParaRPr>
          </a:p>
          <a:p>
            <a:pPr>
              <a:lnSpc>
                <a:spcPct val="120000"/>
              </a:lnSpc>
              <a:spcBef>
                <a:spcPts val="0"/>
              </a:spcBef>
              <a:spcAft>
                <a:spcPts val="0"/>
              </a:spcAft>
              <a:buFont typeface="Wingdings" panose="05000000000000000000" pitchFamily="2" charset="2"/>
              <a:buChar char="§"/>
            </a:pPr>
            <a:r>
              <a:rPr lang="en-GB" sz="3800" dirty="0" err="1">
                <a:latin typeface="Calibri" panose="020F0502020204030204" pitchFamily="34" charset="0"/>
                <a:cs typeface="Calibri" panose="020F0502020204030204" pitchFamily="34" charset="0"/>
              </a:rPr>
              <a:t>Jouer</a:t>
            </a:r>
            <a:r>
              <a:rPr lang="en-GB" sz="3800" dirty="0">
                <a:latin typeface="Calibri" panose="020F0502020204030204" pitchFamily="34" charset="0"/>
                <a:cs typeface="Calibri" panose="020F0502020204030204" pitchFamily="34" charset="0"/>
              </a:rPr>
              <a:t> le </a:t>
            </a:r>
            <a:r>
              <a:rPr lang="en-GB" sz="3800" dirty="0" err="1">
                <a:latin typeface="Calibri" panose="020F0502020204030204" pitchFamily="34" charset="0"/>
                <a:cs typeface="Calibri" panose="020F0502020204030204" pitchFamily="34" charset="0"/>
              </a:rPr>
              <a:t>tenu</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rapidement</a:t>
            </a:r>
            <a:endParaRPr lang="en-GB" sz="3800" dirty="0">
              <a:latin typeface="Calibri" panose="020F0502020204030204" pitchFamily="34" charset="0"/>
              <a:cs typeface="Calibri" panose="020F0502020204030204" pitchFamily="34" charset="0"/>
            </a:endParaRPr>
          </a:p>
          <a:p>
            <a:pPr>
              <a:lnSpc>
                <a:spcPct val="120000"/>
              </a:lnSpc>
              <a:spcBef>
                <a:spcPts val="0"/>
              </a:spcBef>
              <a:spcAft>
                <a:spcPts val="0"/>
              </a:spcAft>
              <a:buFont typeface="Wingdings" panose="05000000000000000000" pitchFamily="2" charset="2"/>
              <a:buChar char="§"/>
            </a:pPr>
            <a:r>
              <a:rPr lang="en-GB" sz="3800" dirty="0" err="1">
                <a:latin typeface="Calibri" panose="020F0502020204030204" pitchFamily="34" charset="0"/>
                <a:cs typeface="Calibri" panose="020F0502020204030204" pitchFamily="34" charset="0"/>
              </a:rPr>
              <a:t>Réaliser</a:t>
            </a:r>
            <a:r>
              <a:rPr lang="en-GB" sz="3800" dirty="0">
                <a:latin typeface="Calibri" panose="020F0502020204030204" pitchFamily="34" charset="0"/>
                <a:cs typeface="Calibri" panose="020F0502020204030204" pitchFamily="34" charset="0"/>
              </a:rPr>
              <a:t> des </a:t>
            </a:r>
            <a:r>
              <a:rPr lang="en-GB" sz="3800" dirty="0" err="1">
                <a:latin typeface="Calibri" panose="020F0502020204030204" pitchFamily="34" charset="0"/>
                <a:cs typeface="Calibri" panose="020F0502020204030204" pitchFamily="34" charset="0"/>
              </a:rPr>
              <a:t>chaînes</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complètes</a:t>
            </a:r>
            <a:r>
              <a:rPr lang="en-GB" sz="3800" dirty="0">
                <a:latin typeface="Calibri" panose="020F0502020204030204" pitchFamily="34" charset="0"/>
                <a:cs typeface="Calibri" panose="020F0502020204030204" pitchFamily="34" charset="0"/>
              </a:rPr>
              <a:t> de </a:t>
            </a:r>
            <a:r>
              <a:rPr lang="en-GB" sz="3800" dirty="0" err="1">
                <a:latin typeface="Calibri" panose="020F0502020204030204" pitchFamily="34" charset="0"/>
                <a:cs typeface="Calibri" panose="020F0502020204030204" pitchFamily="34" charset="0"/>
              </a:rPr>
              <a:t>tenu</a:t>
            </a:r>
            <a:endParaRPr lang="en-GB" sz="3800" dirty="0">
              <a:latin typeface="Calibri" panose="020F0502020204030204" pitchFamily="34" charset="0"/>
              <a:cs typeface="Calibri" panose="020F0502020204030204" pitchFamily="34" charset="0"/>
            </a:endParaRPr>
          </a:p>
          <a:p>
            <a:pPr>
              <a:lnSpc>
                <a:spcPct val="120000"/>
              </a:lnSpc>
              <a:spcBef>
                <a:spcPts val="0"/>
              </a:spcBef>
              <a:spcAft>
                <a:spcPts val="0"/>
              </a:spcAft>
              <a:buFont typeface="Wingdings" panose="05000000000000000000" pitchFamily="2" charset="2"/>
              <a:buChar char="§"/>
            </a:pPr>
            <a:r>
              <a:rPr lang="en-GB" sz="3800" dirty="0">
                <a:latin typeface="Calibri" panose="020F0502020204030204" pitchFamily="34" charset="0"/>
                <a:cs typeface="Calibri" panose="020F0502020204030204" pitchFamily="34" charset="0"/>
              </a:rPr>
              <a:t>Une </a:t>
            </a:r>
            <a:r>
              <a:rPr lang="en-GB" sz="3800" dirty="0" err="1">
                <a:latin typeface="Calibri" panose="020F0502020204030204" pitchFamily="34" charset="0"/>
                <a:cs typeface="Calibri" panose="020F0502020204030204" pitchFamily="34" charset="0"/>
              </a:rPr>
              <a:t>finition</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gagnante</a:t>
            </a:r>
            <a:r>
              <a:rPr lang="en-GB" sz="3800" dirty="0">
                <a:latin typeface="Calibri" panose="020F0502020204030204" pitchFamily="34" charset="0"/>
                <a:cs typeface="Calibri" panose="020F0502020204030204" pitchFamily="34" charset="0"/>
              </a:rPr>
              <a:t> : de bons coups de pied à </a:t>
            </a:r>
            <a:r>
              <a:rPr lang="en-GB" sz="3800" dirty="0" err="1">
                <a:latin typeface="Calibri" panose="020F0502020204030204" pitchFamily="34" charset="0"/>
                <a:cs typeface="Calibri" panose="020F0502020204030204" pitchFamily="34" charset="0"/>
              </a:rPr>
              <a:t>suivre</a:t>
            </a:r>
            <a:r>
              <a:rPr lang="en-GB" sz="3800" dirty="0">
                <a:latin typeface="Calibri" panose="020F0502020204030204" pitchFamily="34" charset="0"/>
                <a:cs typeface="Calibri" panose="020F0502020204030204" pitchFamily="34" charset="0"/>
              </a:rPr>
              <a:t> / </a:t>
            </a:r>
            <a:r>
              <a:rPr lang="en-GB" sz="3800" dirty="0" err="1">
                <a:latin typeface="Calibri" panose="020F0502020204030204" pitchFamily="34" charset="0"/>
                <a:cs typeface="Calibri" panose="020F0502020204030204" pitchFamily="34" charset="0"/>
              </a:rPr>
              <a:t>une</a:t>
            </a:r>
            <a:r>
              <a:rPr lang="en-GB" sz="3800" dirty="0">
                <a:latin typeface="Calibri" panose="020F0502020204030204" pitchFamily="34" charset="0"/>
                <a:cs typeface="Calibri" panose="020F0502020204030204" pitchFamily="34" charset="0"/>
              </a:rPr>
              <a:t> bonne position sur le terrain / </a:t>
            </a:r>
            <a:r>
              <a:rPr lang="en-GB" sz="3800" dirty="0" err="1">
                <a:latin typeface="Calibri" panose="020F0502020204030204" pitchFamily="34" charset="0"/>
                <a:cs typeface="Calibri" panose="020F0502020204030204" pitchFamily="34" charset="0"/>
              </a:rPr>
              <a:t>botter</a:t>
            </a:r>
            <a:r>
              <a:rPr lang="en-GB" sz="3800" dirty="0">
                <a:latin typeface="Calibri" panose="020F0502020204030204" pitchFamily="34" charset="0"/>
                <a:cs typeface="Calibri" panose="020F0502020204030204" pitchFamily="34" charset="0"/>
              </a:rPr>
              <a:t> de manière à </a:t>
            </a:r>
            <a:r>
              <a:rPr lang="en-GB" sz="3800" dirty="0" err="1">
                <a:latin typeface="Calibri" panose="020F0502020204030204" pitchFamily="34" charset="0"/>
                <a:cs typeface="Calibri" panose="020F0502020204030204" pitchFamily="34" charset="0"/>
              </a:rPr>
              <a:t>récupérer</a:t>
            </a:r>
            <a:r>
              <a:rPr lang="en-GB" sz="3800" dirty="0">
                <a:latin typeface="Calibri" panose="020F0502020204030204" pitchFamily="34" charset="0"/>
                <a:cs typeface="Calibri" panose="020F0502020204030204" pitchFamily="34" charset="0"/>
              </a:rPr>
              <a:t> le </a:t>
            </a:r>
            <a:r>
              <a:rPr lang="en-GB" sz="3800" dirty="0" err="1">
                <a:latin typeface="Calibri" panose="020F0502020204030204" pitchFamily="34" charset="0"/>
                <a:cs typeface="Calibri" panose="020F0502020204030204" pitchFamily="34" charset="0"/>
              </a:rPr>
              <a:t>ballon</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en</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poussant</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l’opposition</a:t>
            </a:r>
            <a:r>
              <a:rPr lang="en-GB" sz="3800" dirty="0">
                <a:latin typeface="Calibri" panose="020F0502020204030204" pitchFamily="34" charset="0"/>
                <a:cs typeface="Calibri" panose="020F0502020204030204" pitchFamily="34" charset="0"/>
              </a:rPr>
              <a:t> à la </a:t>
            </a:r>
            <a:r>
              <a:rPr lang="en-GB" sz="3800" dirty="0" err="1">
                <a:latin typeface="Calibri" panose="020F0502020204030204" pitchFamily="34" charset="0"/>
                <a:cs typeface="Calibri" panose="020F0502020204030204" pitchFamily="34" charset="0"/>
              </a:rPr>
              <a:t>faute</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créant</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une</a:t>
            </a:r>
            <a:r>
              <a:rPr lang="en-GB" sz="3800" dirty="0">
                <a:latin typeface="Calibri" panose="020F0502020204030204" pitchFamily="34" charset="0"/>
                <a:cs typeface="Calibri" panose="020F0502020204030204" pitchFamily="34" charset="0"/>
              </a:rPr>
              <a:t> nouvelle </a:t>
            </a:r>
            <a:r>
              <a:rPr lang="en-GB" sz="3800" dirty="0" err="1">
                <a:latin typeface="Calibri" panose="020F0502020204030204" pitchFamily="34" charset="0"/>
                <a:cs typeface="Calibri" panose="020F0502020204030204" pitchFamily="34" charset="0"/>
              </a:rPr>
              <a:t>chaîne</a:t>
            </a:r>
            <a:r>
              <a:rPr lang="en-GB" sz="3800" dirty="0">
                <a:latin typeface="Calibri" panose="020F0502020204030204" pitchFamily="34" charset="0"/>
                <a:cs typeface="Calibri" panose="020F0502020204030204" pitchFamily="34" charset="0"/>
              </a:rPr>
              <a:t> de </a:t>
            </a:r>
            <a:r>
              <a:rPr lang="en-GB" sz="3800" dirty="0" err="1">
                <a:latin typeface="Calibri" panose="020F0502020204030204" pitchFamily="34" charset="0"/>
                <a:cs typeface="Calibri" panose="020F0502020204030204" pitchFamily="34" charset="0"/>
              </a:rPr>
              <a:t>tenus</a:t>
            </a:r>
            <a:r>
              <a:rPr lang="en-GB" sz="3800" dirty="0">
                <a:latin typeface="Calibri" panose="020F0502020204030204" pitchFamily="34" charset="0"/>
                <a:cs typeface="Calibri" panose="020F0502020204030204" pitchFamily="34" charset="0"/>
              </a:rPr>
              <a:t> pour </a:t>
            </a:r>
            <a:r>
              <a:rPr lang="en-GB" sz="3800" dirty="0" err="1">
                <a:latin typeface="Calibri" panose="020F0502020204030204" pitchFamily="34" charset="0"/>
                <a:cs typeface="Calibri" panose="020F0502020204030204" pitchFamily="34" charset="0"/>
              </a:rPr>
              <a:t>l’équipe</a:t>
            </a:r>
            <a:r>
              <a:rPr lang="en-GB" sz="3800" dirty="0">
                <a:latin typeface="Calibri" panose="020F0502020204030204" pitchFamily="34" charset="0"/>
                <a:cs typeface="Calibri" panose="020F0502020204030204" pitchFamily="34" charset="0"/>
              </a:rPr>
              <a:t> du </a:t>
            </a:r>
            <a:r>
              <a:rPr lang="en-GB" sz="3800" dirty="0" err="1">
                <a:latin typeface="Calibri" panose="020F0502020204030204" pitchFamily="34" charset="0"/>
                <a:cs typeface="Calibri" panose="020F0502020204030204" pitchFamily="34" charset="0"/>
              </a:rPr>
              <a:t>botteur</a:t>
            </a:r>
            <a:r>
              <a:rPr lang="en-GB" sz="3800" dirty="0">
                <a:latin typeface="Calibri" panose="020F0502020204030204" pitchFamily="34" charset="0"/>
                <a:cs typeface="Calibri" panose="020F0502020204030204" pitchFamily="34" charset="0"/>
              </a:rPr>
              <a:t>)</a:t>
            </a:r>
          </a:p>
          <a:p>
            <a:pPr>
              <a:lnSpc>
                <a:spcPct val="120000"/>
              </a:lnSpc>
              <a:spcBef>
                <a:spcPts val="0"/>
              </a:spcBef>
              <a:spcAft>
                <a:spcPts val="0"/>
              </a:spcAft>
              <a:buFont typeface="Wingdings" panose="05000000000000000000" pitchFamily="2" charset="2"/>
              <a:buChar char="§"/>
            </a:pPr>
            <a:r>
              <a:rPr lang="en-GB" sz="3800" dirty="0" err="1">
                <a:latin typeface="Calibri" panose="020F0502020204030204" pitchFamily="34" charset="0"/>
                <a:cs typeface="Calibri" panose="020F0502020204030204" pitchFamily="34" charset="0"/>
              </a:rPr>
              <a:t>Mettre</a:t>
            </a:r>
            <a:r>
              <a:rPr lang="en-GB" sz="3800" dirty="0">
                <a:latin typeface="Calibri" panose="020F0502020204030204" pitchFamily="34" charset="0"/>
                <a:cs typeface="Calibri" panose="020F0502020204030204" pitchFamily="34" charset="0"/>
              </a:rPr>
              <a:t> la pression sur </a:t>
            </a:r>
            <a:r>
              <a:rPr lang="en-GB" sz="3800" dirty="0" err="1">
                <a:latin typeface="Calibri" panose="020F0502020204030204" pitchFamily="34" charset="0"/>
                <a:cs typeface="Calibri" panose="020F0502020204030204" pitchFamily="34" charset="0"/>
              </a:rPr>
              <a:t>l’opposition</a:t>
            </a:r>
            <a:endParaRPr lang="en-GB" sz="3800" dirty="0">
              <a:latin typeface="Calibri" panose="020F0502020204030204" pitchFamily="34" charset="0"/>
              <a:cs typeface="Calibri" panose="020F0502020204030204" pitchFamily="34" charset="0"/>
            </a:endParaRPr>
          </a:p>
          <a:p>
            <a:pPr>
              <a:lnSpc>
                <a:spcPct val="120000"/>
              </a:lnSpc>
              <a:spcBef>
                <a:spcPts val="0"/>
              </a:spcBef>
              <a:spcAft>
                <a:spcPts val="0"/>
              </a:spcAft>
            </a:pPr>
            <a:endParaRPr lang="en-GB" sz="2800" dirty="0">
              <a:latin typeface="Calibri" panose="020F0502020204030204" pitchFamily="34" charset="0"/>
              <a:cs typeface="Calibri" panose="020F0502020204030204" pitchFamily="34" charset="0"/>
            </a:endParaRPr>
          </a:p>
          <a:p>
            <a:pPr marL="0" indent="0">
              <a:lnSpc>
                <a:spcPct val="120000"/>
              </a:lnSpc>
              <a:spcBef>
                <a:spcPts val="0"/>
              </a:spcBef>
              <a:spcAft>
                <a:spcPts val="0"/>
              </a:spcAft>
              <a:buNone/>
            </a:pPr>
            <a:r>
              <a:rPr lang="en-GB" sz="3800" dirty="0">
                <a:latin typeface="Calibri" panose="020F0502020204030204" pitchFamily="34" charset="0"/>
                <a:cs typeface="Calibri" panose="020F0502020204030204" pitchFamily="34" charset="0"/>
              </a:rPr>
              <a:t>La communication sur le terrain entre </a:t>
            </a:r>
            <a:r>
              <a:rPr lang="en-GB" sz="3800" dirty="0" err="1">
                <a:latin typeface="Calibri" panose="020F0502020204030204" pitchFamily="34" charset="0"/>
                <a:cs typeface="Calibri" panose="020F0502020204030204" pitchFamily="34" charset="0"/>
              </a:rPr>
              <a:t>joueurs</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est</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une</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arme</a:t>
            </a:r>
            <a:r>
              <a:rPr lang="en-GB" sz="3800" dirty="0">
                <a:latin typeface="Calibri" panose="020F0502020204030204" pitchFamily="34" charset="0"/>
                <a:cs typeface="Calibri" panose="020F0502020204030204" pitchFamily="34" charset="0"/>
              </a:rPr>
              <a:t> à utiliser </a:t>
            </a:r>
            <a:r>
              <a:rPr lang="en-GB" sz="3800" dirty="0" err="1">
                <a:latin typeface="Calibri" panose="020F0502020204030204" pitchFamily="34" charset="0"/>
                <a:cs typeface="Calibri" panose="020F0502020204030204" pitchFamily="34" charset="0"/>
              </a:rPr>
              <a:t>en</a:t>
            </a:r>
            <a:r>
              <a:rPr lang="en-GB" sz="3800" dirty="0">
                <a:latin typeface="Calibri" panose="020F0502020204030204" pitchFamily="34" charset="0"/>
                <a:cs typeface="Calibri" panose="020F0502020204030204" pitchFamily="34" charset="0"/>
              </a:rPr>
              <a:t> permanence </a:t>
            </a:r>
          </a:p>
        </p:txBody>
      </p:sp>
      <p:sp>
        <p:nvSpPr>
          <p:cNvPr id="4" name="Slide Number Placeholder 3">
            <a:extLst>
              <a:ext uri="{FF2B5EF4-FFF2-40B4-BE49-F238E27FC236}">
                <a16:creationId xmlns:a16="http://schemas.microsoft.com/office/drawing/2014/main" id="{28B48A41-41B3-4E8D-803C-BBDB2DDEB697}"/>
              </a:ext>
            </a:extLst>
          </p:cNvPr>
          <p:cNvSpPr>
            <a:spLocks noGrp="1"/>
          </p:cNvSpPr>
          <p:nvPr>
            <p:ph type="sldNum" sz="quarter" idx="12"/>
          </p:nvPr>
        </p:nvSpPr>
        <p:spPr/>
        <p:txBody>
          <a:bodyPr/>
          <a:lstStyle/>
          <a:p>
            <a:fld id="{401CF334-2D5C-4859-84A6-CA7E6E43FAEB}" type="slidenum">
              <a:rPr lang="en-US" smtClean="0"/>
              <a:t>113</a:t>
            </a:fld>
            <a:endParaRPr lang="en-US"/>
          </a:p>
        </p:txBody>
      </p:sp>
    </p:spTree>
    <p:extLst>
      <p:ext uri="{BB962C8B-B14F-4D97-AF65-F5344CB8AC3E}">
        <p14:creationId xmlns:p14="http://schemas.microsoft.com/office/powerpoint/2010/main" val="129899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2FCA2852-5C98-4779-807C-E8234209CB0A}"/>
              </a:ext>
            </a:extLst>
          </p:cNvPr>
          <p:cNvSpPr>
            <a:spLocks noChangeArrowheads="1"/>
          </p:cNvSpPr>
          <p:nvPr/>
        </p:nvSpPr>
        <p:spPr bwMode="auto">
          <a:xfrm>
            <a:off x="3276600" y="1371600"/>
            <a:ext cx="5562600" cy="4876800"/>
          </a:xfrm>
          <a:prstGeom prst="rect">
            <a:avLst/>
          </a:prstGeom>
          <a:solidFill>
            <a:srgbClr val="00FF00"/>
          </a:solidFill>
          <a:ln w="9525">
            <a:solidFill>
              <a:schemeClr val="tx1"/>
            </a:solidFill>
            <a:miter lim="800000"/>
            <a:headEnd/>
            <a:tailEnd/>
          </a:ln>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algn="ctr">
              <a:spcBef>
                <a:spcPct val="0"/>
              </a:spcBef>
              <a:buClrTx/>
              <a:buSzTx/>
              <a:buFontTx/>
              <a:buNone/>
            </a:pPr>
            <a:endParaRPr lang="en-US" altLang="en-US" sz="2000">
              <a:solidFill>
                <a:srgbClr val="000000"/>
              </a:solidFill>
              <a:latin typeface="Times New Roman" panose="02020603050405020304" pitchFamily="18" charset="0"/>
            </a:endParaRPr>
          </a:p>
        </p:txBody>
      </p:sp>
      <p:sp>
        <p:nvSpPr>
          <p:cNvPr id="16389" name="Line 5">
            <a:extLst>
              <a:ext uri="{FF2B5EF4-FFF2-40B4-BE49-F238E27FC236}">
                <a16:creationId xmlns:a16="http://schemas.microsoft.com/office/drawing/2014/main" id="{2DED6C8A-4F03-4980-BEDF-FEC38A0F9564}"/>
              </a:ext>
            </a:extLst>
          </p:cNvPr>
          <p:cNvSpPr>
            <a:spLocks noChangeShapeType="1"/>
          </p:cNvSpPr>
          <p:nvPr/>
        </p:nvSpPr>
        <p:spPr bwMode="auto">
          <a:xfrm>
            <a:off x="3276600" y="3886200"/>
            <a:ext cx="55626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6390" name="Text Box 6">
            <a:extLst>
              <a:ext uri="{FF2B5EF4-FFF2-40B4-BE49-F238E27FC236}">
                <a16:creationId xmlns:a16="http://schemas.microsoft.com/office/drawing/2014/main" id="{2010C9DE-DDAA-4017-AA2E-0C191483483C}"/>
              </a:ext>
            </a:extLst>
          </p:cNvPr>
          <p:cNvSpPr txBox="1">
            <a:spLocks noChangeArrowheads="1"/>
          </p:cNvSpPr>
          <p:nvPr/>
        </p:nvSpPr>
        <p:spPr bwMode="auto">
          <a:xfrm>
            <a:off x="3344020" y="4630450"/>
            <a:ext cx="26533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a:spcBef>
                <a:spcPct val="50000"/>
              </a:spcBef>
              <a:buClrTx/>
              <a:buSzTx/>
              <a:buFontTx/>
              <a:buNone/>
            </a:pPr>
            <a:r>
              <a:rPr lang="en-GB" altLang="en-US" b="1" dirty="0" err="1">
                <a:solidFill>
                  <a:srgbClr val="000000"/>
                </a:solidFill>
                <a:latin typeface="Calibri" panose="020F0502020204030204" pitchFamily="34" charset="0"/>
                <a:cs typeface="Calibri" panose="020F0502020204030204" pitchFamily="34" charset="0"/>
              </a:rPr>
              <a:t>Faible</a:t>
            </a:r>
            <a:r>
              <a:rPr lang="en-GB" altLang="en-US" b="1" dirty="0">
                <a:solidFill>
                  <a:srgbClr val="000000"/>
                </a:solidFill>
                <a:latin typeface="Calibri" panose="020F0502020204030204" pitchFamily="34" charset="0"/>
                <a:cs typeface="Calibri" panose="020F0502020204030204" pitchFamily="34" charset="0"/>
              </a:rPr>
              <a:t> </a:t>
            </a:r>
            <a:r>
              <a:rPr lang="en-GB" altLang="en-US" b="1" dirty="0" err="1">
                <a:solidFill>
                  <a:srgbClr val="000000"/>
                </a:solidFill>
                <a:latin typeface="Calibri" panose="020F0502020204030204" pitchFamily="34" charset="0"/>
                <a:cs typeface="Calibri" panose="020F0502020204030204" pitchFamily="34" charset="0"/>
              </a:rPr>
              <a:t>risque</a:t>
            </a:r>
            <a:endParaRPr lang="en-GB" altLang="en-US" sz="2000" dirty="0">
              <a:solidFill>
                <a:srgbClr val="000000"/>
              </a:solidFill>
              <a:latin typeface="Calibri" panose="020F0502020204030204" pitchFamily="34" charset="0"/>
              <a:cs typeface="Calibri" panose="020F0502020204030204" pitchFamily="34" charset="0"/>
            </a:endParaRPr>
          </a:p>
        </p:txBody>
      </p:sp>
      <p:sp>
        <p:nvSpPr>
          <p:cNvPr id="16394" name="Text Box 10">
            <a:extLst>
              <a:ext uri="{FF2B5EF4-FFF2-40B4-BE49-F238E27FC236}">
                <a16:creationId xmlns:a16="http://schemas.microsoft.com/office/drawing/2014/main" id="{2AE7C273-E0E4-4C57-85A9-5AB2310340B1}"/>
              </a:ext>
            </a:extLst>
          </p:cNvPr>
          <p:cNvSpPr txBox="1">
            <a:spLocks noChangeArrowheads="1"/>
          </p:cNvSpPr>
          <p:nvPr/>
        </p:nvSpPr>
        <p:spPr bwMode="auto">
          <a:xfrm>
            <a:off x="3478492" y="2336513"/>
            <a:ext cx="25188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a:spcBef>
                <a:spcPct val="50000"/>
              </a:spcBef>
              <a:buClrTx/>
              <a:buSzTx/>
              <a:buFontTx/>
              <a:buNone/>
            </a:pPr>
            <a:r>
              <a:rPr lang="en-GB" altLang="en-US" b="1" dirty="0" err="1">
                <a:solidFill>
                  <a:srgbClr val="000000"/>
                </a:solidFill>
                <a:latin typeface="Calibri" panose="020F0502020204030204" pitchFamily="34" charset="0"/>
                <a:cs typeface="Calibri" panose="020F0502020204030204" pitchFamily="34" charset="0"/>
              </a:rPr>
              <a:t>Risque</a:t>
            </a:r>
            <a:r>
              <a:rPr lang="en-GB" altLang="en-US" b="1" dirty="0">
                <a:solidFill>
                  <a:srgbClr val="000000"/>
                </a:solidFill>
                <a:latin typeface="Calibri" panose="020F0502020204030204" pitchFamily="34" charset="0"/>
                <a:cs typeface="Calibri" panose="020F0502020204030204" pitchFamily="34" charset="0"/>
              </a:rPr>
              <a:t> </a:t>
            </a:r>
            <a:r>
              <a:rPr lang="en-GB" altLang="en-US" b="1" dirty="0" err="1">
                <a:solidFill>
                  <a:srgbClr val="000000"/>
                </a:solidFill>
                <a:latin typeface="Calibri" panose="020F0502020204030204" pitchFamily="34" charset="0"/>
                <a:cs typeface="Calibri" panose="020F0502020204030204" pitchFamily="34" charset="0"/>
              </a:rPr>
              <a:t>élevé</a:t>
            </a:r>
            <a:endParaRPr lang="en-GB" altLang="en-US" b="1" dirty="0">
              <a:solidFill>
                <a:srgbClr val="000000"/>
              </a:solidFill>
              <a:latin typeface="Calibri" panose="020F0502020204030204" pitchFamily="34" charset="0"/>
              <a:cs typeface="Calibri" panose="020F0502020204030204" pitchFamily="34" charset="0"/>
            </a:endParaRPr>
          </a:p>
        </p:txBody>
      </p:sp>
      <p:sp>
        <p:nvSpPr>
          <p:cNvPr id="16395" name="Text Box 11">
            <a:extLst>
              <a:ext uri="{FF2B5EF4-FFF2-40B4-BE49-F238E27FC236}">
                <a16:creationId xmlns:a16="http://schemas.microsoft.com/office/drawing/2014/main" id="{8724E9B7-4E2F-49CD-8483-885C89175A6C}"/>
              </a:ext>
            </a:extLst>
          </p:cNvPr>
          <p:cNvSpPr txBox="1">
            <a:spLocks noChangeArrowheads="1"/>
          </p:cNvSpPr>
          <p:nvPr/>
        </p:nvSpPr>
        <p:spPr bwMode="auto">
          <a:xfrm>
            <a:off x="4648200" y="4724401"/>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a:spcBef>
                <a:spcPct val="0"/>
              </a:spcBef>
              <a:buClrTx/>
              <a:buSzTx/>
              <a:buFontTx/>
              <a:buNone/>
            </a:pPr>
            <a:r>
              <a:rPr lang="en-GB" altLang="en-US" sz="2000" dirty="0">
                <a:solidFill>
                  <a:srgbClr val="000000"/>
                </a:solidFill>
                <a:latin typeface="Times New Roman" panose="02020603050405020304" pitchFamily="18" charset="0"/>
              </a:rPr>
              <a:t>  </a:t>
            </a:r>
          </a:p>
        </p:txBody>
      </p:sp>
      <p:sp>
        <p:nvSpPr>
          <p:cNvPr id="11274" name="Rectangle 10">
            <a:extLst>
              <a:ext uri="{FF2B5EF4-FFF2-40B4-BE49-F238E27FC236}">
                <a16:creationId xmlns:a16="http://schemas.microsoft.com/office/drawing/2014/main" id="{18D284AA-348C-4ED5-9DD0-2A15C86E5335}"/>
              </a:ext>
            </a:extLst>
          </p:cNvPr>
          <p:cNvSpPr>
            <a:spLocks noChangeArrowheads="1"/>
          </p:cNvSpPr>
          <p:nvPr/>
        </p:nvSpPr>
        <p:spPr bwMode="auto">
          <a:xfrm>
            <a:off x="2135189" y="333376"/>
            <a:ext cx="77838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a:spcBef>
                <a:spcPct val="0"/>
              </a:spcBef>
              <a:buClrTx/>
              <a:buSzTx/>
              <a:buNone/>
            </a:pPr>
            <a:r>
              <a:rPr lang="en-GB" sz="4000" dirty="0">
                <a:latin typeface="Calibri" panose="020F0502020204030204" pitchFamily="34" charset="0"/>
                <a:cs typeface="Calibri" panose="020F0502020204030204" pitchFamily="34" charset="0"/>
              </a:rPr>
              <a:t>Organisation et structure de </a:t>
            </a:r>
            <a:r>
              <a:rPr lang="en-GB" sz="4000" dirty="0" err="1">
                <a:latin typeface="Calibri" panose="020F0502020204030204" pitchFamily="34" charset="0"/>
                <a:cs typeface="Calibri" panose="020F0502020204030204" pitchFamily="34" charset="0"/>
              </a:rPr>
              <a:t>l’équipe</a:t>
            </a:r>
            <a:endParaRPr lang="en-GB" altLang="en-US" dirty="0"/>
          </a:p>
        </p:txBody>
      </p:sp>
      <p:sp>
        <p:nvSpPr>
          <p:cNvPr id="2" name="Slide Number Placeholder 1">
            <a:extLst>
              <a:ext uri="{FF2B5EF4-FFF2-40B4-BE49-F238E27FC236}">
                <a16:creationId xmlns:a16="http://schemas.microsoft.com/office/drawing/2014/main" id="{27BECF25-8C02-498F-811D-149BE9B8E503}"/>
              </a:ext>
            </a:extLst>
          </p:cNvPr>
          <p:cNvSpPr>
            <a:spLocks noGrp="1"/>
          </p:cNvSpPr>
          <p:nvPr>
            <p:ph type="sldNum" sz="quarter" idx="12"/>
          </p:nvPr>
        </p:nvSpPr>
        <p:spPr/>
        <p:txBody>
          <a:bodyPr/>
          <a:lstStyle/>
          <a:p>
            <a:fld id="{401CF334-2D5C-4859-84A6-CA7E6E43FAEB}" type="slidenum">
              <a:rPr lang="en-US" smtClean="0"/>
              <a:t>114</a:t>
            </a:fld>
            <a:endParaRPr lang="en-US"/>
          </a:p>
        </p:txBody>
      </p:sp>
    </p:spTree>
    <p:extLst>
      <p:ext uri="{BB962C8B-B14F-4D97-AF65-F5344CB8AC3E}">
        <p14:creationId xmlns:p14="http://schemas.microsoft.com/office/powerpoint/2010/main" val="2992696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0-#ppt_w/2"/>
                                          </p:val>
                                        </p:tav>
                                        <p:tav tm="100000">
                                          <p:val>
                                            <p:strVal val="#ppt_x"/>
                                          </p:val>
                                        </p:tav>
                                      </p:tavLst>
                                    </p:anim>
                                    <p:anim calcmode="lin" valueType="num">
                                      <p:cBhvr additive="base">
                                        <p:cTn id="8" dur="500" fill="hold"/>
                                        <p:tgtEl>
                                          <p:spTgt spid="1638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6389"/>
                                        </p:tgtEl>
                                        <p:attrNameLst>
                                          <p:attrName>style.visibility</p:attrName>
                                        </p:attrNameLst>
                                      </p:cBhvr>
                                      <p:to>
                                        <p:strVal val="visible"/>
                                      </p:to>
                                    </p:set>
                                    <p:anim calcmode="lin" valueType="num">
                                      <p:cBhvr additive="base">
                                        <p:cTn id="12" dur="500" fill="hold"/>
                                        <p:tgtEl>
                                          <p:spTgt spid="16389"/>
                                        </p:tgtEl>
                                        <p:attrNameLst>
                                          <p:attrName>ppt_x</p:attrName>
                                        </p:attrNameLst>
                                      </p:cBhvr>
                                      <p:tavLst>
                                        <p:tav tm="0">
                                          <p:val>
                                            <p:strVal val="0-#ppt_w/2"/>
                                          </p:val>
                                        </p:tav>
                                        <p:tav tm="100000">
                                          <p:val>
                                            <p:strVal val="#ppt_x"/>
                                          </p:val>
                                        </p:tav>
                                      </p:tavLst>
                                    </p:anim>
                                    <p:anim calcmode="lin" valueType="num">
                                      <p:cBhvr additive="base">
                                        <p:cTn id="13" dur="500" fill="hold"/>
                                        <p:tgtEl>
                                          <p:spTgt spid="1638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6390"/>
                                        </p:tgtEl>
                                        <p:attrNameLst>
                                          <p:attrName>style.visibility</p:attrName>
                                        </p:attrNameLst>
                                      </p:cBhvr>
                                      <p:to>
                                        <p:strVal val="visible"/>
                                      </p:to>
                                    </p:set>
                                    <p:anim calcmode="lin" valueType="num">
                                      <p:cBhvr additive="base">
                                        <p:cTn id="17" dur="500" fill="hold"/>
                                        <p:tgtEl>
                                          <p:spTgt spid="16390"/>
                                        </p:tgtEl>
                                        <p:attrNameLst>
                                          <p:attrName>ppt_x</p:attrName>
                                        </p:attrNameLst>
                                      </p:cBhvr>
                                      <p:tavLst>
                                        <p:tav tm="0">
                                          <p:val>
                                            <p:strVal val="0-#ppt_w/2"/>
                                          </p:val>
                                        </p:tav>
                                        <p:tav tm="100000">
                                          <p:val>
                                            <p:strVal val="#ppt_x"/>
                                          </p:val>
                                        </p:tav>
                                      </p:tavLst>
                                    </p:anim>
                                    <p:anim calcmode="lin" valueType="num">
                                      <p:cBhvr additive="base">
                                        <p:cTn id="18" dur="500" fill="hold"/>
                                        <p:tgtEl>
                                          <p:spTgt spid="1639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6394"/>
                                        </p:tgtEl>
                                        <p:attrNameLst>
                                          <p:attrName>style.visibility</p:attrName>
                                        </p:attrNameLst>
                                      </p:cBhvr>
                                      <p:to>
                                        <p:strVal val="visible"/>
                                      </p:to>
                                    </p:set>
                                    <p:anim calcmode="lin" valueType="num">
                                      <p:cBhvr additive="base">
                                        <p:cTn id="22" dur="500" fill="hold"/>
                                        <p:tgtEl>
                                          <p:spTgt spid="16394"/>
                                        </p:tgtEl>
                                        <p:attrNameLst>
                                          <p:attrName>ppt_x</p:attrName>
                                        </p:attrNameLst>
                                      </p:cBhvr>
                                      <p:tavLst>
                                        <p:tav tm="0">
                                          <p:val>
                                            <p:strVal val="0-#ppt_w/2"/>
                                          </p:val>
                                        </p:tav>
                                        <p:tav tm="100000">
                                          <p:val>
                                            <p:strVal val="#ppt_x"/>
                                          </p:val>
                                        </p:tav>
                                      </p:tavLst>
                                    </p:anim>
                                    <p:anim calcmode="lin" valueType="num">
                                      <p:cBhvr additive="base">
                                        <p:cTn id="23" dur="500" fill="hold"/>
                                        <p:tgtEl>
                                          <p:spTgt spid="1639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6395"/>
                                        </p:tgtEl>
                                        <p:attrNameLst>
                                          <p:attrName>style.visibility</p:attrName>
                                        </p:attrNameLst>
                                      </p:cBhvr>
                                      <p:to>
                                        <p:strVal val="visible"/>
                                      </p:to>
                                    </p:set>
                                    <p:anim calcmode="lin" valueType="num">
                                      <p:cBhvr additive="base">
                                        <p:cTn id="27" dur="500" fill="hold"/>
                                        <p:tgtEl>
                                          <p:spTgt spid="16395"/>
                                        </p:tgtEl>
                                        <p:attrNameLst>
                                          <p:attrName>ppt_x</p:attrName>
                                        </p:attrNameLst>
                                      </p:cBhvr>
                                      <p:tavLst>
                                        <p:tav tm="0">
                                          <p:val>
                                            <p:strVal val="0-#ppt_w/2"/>
                                          </p:val>
                                        </p:tav>
                                        <p:tav tm="100000">
                                          <p:val>
                                            <p:strVal val="#ppt_x"/>
                                          </p:val>
                                        </p:tav>
                                      </p:tavLst>
                                    </p:anim>
                                    <p:anim calcmode="lin" valueType="num">
                                      <p:cBhvr additive="base">
                                        <p:cTn id="28" dur="500" fill="hold"/>
                                        <p:tgtEl>
                                          <p:spTgt spid="16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autoUpdateAnimBg="0"/>
      <p:bldP spid="16390" grpId="0" autoUpdateAnimBg="0"/>
      <p:bldP spid="16394" grpId="0" autoUpdateAnimBg="0"/>
      <p:bldP spid="16395" grpId="0"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6">
            <a:extLst>
              <a:ext uri="{FF2B5EF4-FFF2-40B4-BE49-F238E27FC236}">
                <a16:creationId xmlns:a16="http://schemas.microsoft.com/office/drawing/2014/main" id="{6FC04D8D-D28F-414D-8F5B-0EC0292B3405}"/>
              </a:ext>
            </a:extLst>
          </p:cNvPr>
          <p:cNvSpPr>
            <a:spLocks noChangeArrowheads="1"/>
          </p:cNvSpPr>
          <p:nvPr/>
        </p:nvSpPr>
        <p:spPr bwMode="auto">
          <a:xfrm>
            <a:off x="2424114" y="333376"/>
            <a:ext cx="77838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a:spcBef>
                <a:spcPct val="0"/>
              </a:spcBef>
              <a:buClrTx/>
              <a:buSzTx/>
              <a:buNone/>
            </a:pPr>
            <a:r>
              <a:rPr lang="en-GB" sz="4000" dirty="0">
                <a:latin typeface="Calibri" panose="020F0502020204030204" pitchFamily="34" charset="0"/>
                <a:cs typeface="Calibri" panose="020F0502020204030204" pitchFamily="34" charset="0"/>
              </a:rPr>
              <a:t>Organisation et structure de </a:t>
            </a:r>
            <a:r>
              <a:rPr lang="en-GB" sz="4000" dirty="0" err="1">
                <a:latin typeface="Calibri" panose="020F0502020204030204" pitchFamily="34" charset="0"/>
                <a:cs typeface="Calibri" panose="020F0502020204030204" pitchFamily="34" charset="0"/>
              </a:rPr>
              <a:t>l’équipe</a:t>
            </a:r>
            <a:endParaRPr lang="en-GB" altLang="en-US" sz="4000" b="1" dirty="0">
              <a:latin typeface="+mj-lt"/>
            </a:endParaRPr>
          </a:p>
        </p:txBody>
      </p:sp>
      <p:sp>
        <p:nvSpPr>
          <p:cNvPr id="19" name="Rectangle 2">
            <a:extLst>
              <a:ext uri="{FF2B5EF4-FFF2-40B4-BE49-F238E27FC236}">
                <a16:creationId xmlns:a16="http://schemas.microsoft.com/office/drawing/2014/main" id="{B322ECA7-8290-4C67-B381-01191CC9D16B}"/>
              </a:ext>
            </a:extLst>
          </p:cNvPr>
          <p:cNvSpPr>
            <a:spLocks noChangeArrowheads="1"/>
          </p:cNvSpPr>
          <p:nvPr/>
        </p:nvSpPr>
        <p:spPr bwMode="auto">
          <a:xfrm>
            <a:off x="3216275" y="1268414"/>
            <a:ext cx="5638800" cy="5373687"/>
          </a:xfrm>
          <a:prstGeom prst="rect">
            <a:avLst/>
          </a:prstGeom>
          <a:solidFill>
            <a:srgbClr val="00FF00"/>
          </a:solidFill>
          <a:ln w="9525">
            <a:solidFill>
              <a:schemeClr val="tx1"/>
            </a:solidFill>
            <a:miter lim="800000"/>
            <a:headEnd/>
            <a:tailEnd/>
          </a:ln>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eaLnBrk="1" hangingPunct="1">
              <a:spcBef>
                <a:spcPct val="0"/>
              </a:spcBef>
              <a:buClrTx/>
              <a:buSzTx/>
              <a:buFontTx/>
              <a:buNone/>
            </a:pPr>
            <a:endParaRPr lang="en-GB" altLang="en-US" sz="1200">
              <a:solidFill>
                <a:srgbClr val="000000"/>
              </a:solidFill>
            </a:endParaRPr>
          </a:p>
        </p:txBody>
      </p:sp>
      <p:cxnSp>
        <p:nvCxnSpPr>
          <p:cNvPr id="21" name="Straight Connector 20">
            <a:extLst>
              <a:ext uri="{FF2B5EF4-FFF2-40B4-BE49-F238E27FC236}">
                <a16:creationId xmlns:a16="http://schemas.microsoft.com/office/drawing/2014/main" id="{A426ED1A-43DB-4FC5-9CD9-FB2006BB4A3C}"/>
              </a:ext>
            </a:extLst>
          </p:cNvPr>
          <p:cNvCxnSpPr>
            <a:cxnSpLocks noChangeShapeType="1"/>
          </p:cNvCxnSpPr>
          <p:nvPr/>
        </p:nvCxnSpPr>
        <p:spPr bwMode="auto">
          <a:xfrm>
            <a:off x="3216276" y="3068638"/>
            <a:ext cx="5616575"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25" name="Straight Connector 24">
            <a:extLst>
              <a:ext uri="{FF2B5EF4-FFF2-40B4-BE49-F238E27FC236}">
                <a16:creationId xmlns:a16="http://schemas.microsoft.com/office/drawing/2014/main" id="{E3250C74-FEBB-472F-A6CE-88B2C9DA431B}"/>
              </a:ext>
            </a:extLst>
          </p:cNvPr>
          <p:cNvCxnSpPr>
            <a:cxnSpLocks noChangeShapeType="1"/>
          </p:cNvCxnSpPr>
          <p:nvPr/>
        </p:nvCxnSpPr>
        <p:spPr bwMode="auto">
          <a:xfrm>
            <a:off x="3216276" y="4868863"/>
            <a:ext cx="5616575"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28" name="TextBox 27">
            <a:extLst>
              <a:ext uri="{FF2B5EF4-FFF2-40B4-BE49-F238E27FC236}">
                <a16:creationId xmlns:a16="http://schemas.microsoft.com/office/drawing/2014/main" id="{DFB8776D-E8B4-44F8-A65E-7EA083513782}"/>
              </a:ext>
            </a:extLst>
          </p:cNvPr>
          <p:cNvSpPr txBox="1"/>
          <p:nvPr/>
        </p:nvSpPr>
        <p:spPr>
          <a:xfrm>
            <a:off x="3575720" y="1916832"/>
            <a:ext cx="1440160" cy="584775"/>
          </a:xfrm>
          <a:prstGeom prst="rect">
            <a:avLst/>
          </a:prstGeom>
          <a:noFill/>
        </p:spPr>
        <p:txBody>
          <a:bodyPr wrap="square">
            <a:spAutoFit/>
          </a:bodyPr>
          <a:lstStyle/>
          <a:p>
            <a:pPr eaLnBrk="1" hangingPunct="1">
              <a:defRPr/>
            </a:pPr>
            <a:r>
              <a:rPr lang="en-GB" sz="3200" b="1" dirty="0">
                <a:ln cmpd="sng">
                  <a:solidFill>
                    <a:schemeClr val="tx1"/>
                  </a:solidFill>
                </a:ln>
                <a:solidFill>
                  <a:srgbClr val="00B050"/>
                </a:solidFill>
                <a:latin typeface="Calibri" panose="020F0502020204030204" pitchFamily="34" charset="0"/>
                <a:cs typeface="Calibri" panose="020F0502020204030204" pitchFamily="34" charset="0"/>
              </a:rPr>
              <a:t>VERT</a:t>
            </a:r>
          </a:p>
        </p:txBody>
      </p:sp>
      <p:sp>
        <p:nvSpPr>
          <p:cNvPr id="29" name="TextBox 28">
            <a:extLst>
              <a:ext uri="{FF2B5EF4-FFF2-40B4-BE49-F238E27FC236}">
                <a16:creationId xmlns:a16="http://schemas.microsoft.com/office/drawing/2014/main" id="{BCB40BED-A651-46D6-B01C-6D6EE89980C6}"/>
              </a:ext>
            </a:extLst>
          </p:cNvPr>
          <p:cNvSpPr txBox="1"/>
          <p:nvPr/>
        </p:nvSpPr>
        <p:spPr>
          <a:xfrm>
            <a:off x="3575720" y="3717032"/>
            <a:ext cx="1809080" cy="584775"/>
          </a:xfrm>
          <a:prstGeom prst="rect">
            <a:avLst/>
          </a:prstGeom>
          <a:noFill/>
        </p:spPr>
        <p:txBody>
          <a:bodyPr wrap="square">
            <a:spAutoFit/>
          </a:bodyPr>
          <a:lstStyle/>
          <a:p>
            <a:pPr eaLnBrk="1" hangingPunct="1">
              <a:defRPr/>
            </a:pPr>
            <a:r>
              <a:rPr lang="en-GB" sz="3200" b="1" dirty="0">
                <a:ln cmpd="sng">
                  <a:solidFill>
                    <a:schemeClr val="tx1"/>
                  </a:solidFill>
                </a:ln>
                <a:solidFill>
                  <a:srgbClr val="FFC000"/>
                </a:solidFill>
                <a:latin typeface="Calibri" panose="020F0502020204030204" pitchFamily="34" charset="0"/>
                <a:cs typeface="Calibri" panose="020F0502020204030204" pitchFamily="34" charset="0"/>
              </a:rPr>
              <a:t>ORANGE</a:t>
            </a:r>
          </a:p>
        </p:txBody>
      </p:sp>
      <p:sp>
        <p:nvSpPr>
          <p:cNvPr id="30" name="TextBox 29">
            <a:extLst>
              <a:ext uri="{FF2B5EF4-FFF2-40B4-BE49-F238E27FC236}">
                <a16:creationId xmlns:a16="http://schemas.microsoft.com/office/drawing/2014/main" id="{C9E6632D-98BC-4C87-85D7-C07A2A74AEF1}"/>
              </a:ext>
            </a:extLst>
          </p:cNvPr>
          <p:cNvSpPr txBox="1"/>
          <p:nvPr/>
        </p:nvSpPr>
        <p:spPr>
          <a:xfrm>
            <a:off x="3575720" y="5517232"/>
            <a:ext cx="1707480" cy="584775"/>
          </a:xfrm>
          <a:prstGeom prst="rect">
            <a:avLst/>
          </a:prstGeom>
          <a:noFill/>
        </p:spPr>
        <p:txBody>
          <a:bodyPr wrap="square">
            <a:spAutoFit/>
          </a:bodyPr>
          <a:lstStyle/>
          <a:p>
            <a:pPr eaLnBrk="1" hangingPunct="1">
              <a:defRPr/>
            </a:pPr>
            <a:r>
              <a:rPr lang="en-GB" sz="3200" b="1" dirty="0">
                <a:ln cmpd="sng">
                  <a:solidFill>
                    <a:schemeClr val="tx1"/>
                  </a:solidFill>
                </a:ln>
                <a:solidFill>
                  <a:srgbClr val="FF0000"/>
                </a:solidFill>
                <a:latin typeface="Calibri" panose="020F0502020204030204" pitchFamily="34" charset="0"/>
                <a:cs typeface="Calibri" panose="020F0502020204030204" pitchFamily="34" charset="0"/>
              </a:rPr>
              <a:t>ROUGE</a:t>
            </a:r>
          </a:p>
        </p:txBody>
      </p:sp>
      <p:sp>
        <p:nvSpPr>
          <p:cNvPr id="2" name="Slide Number Placeholder 1">
            <a:extLst>
              <a:ext uri="{FF2B5EF4-FFF2-40B4-BE49-F238E27FC236}">
                <a16:creationId xmlns:a16="http://schemas.microsoft.com/office/drawing/2014/main" id="{BB21D91A-63FC-4347-A6B4-FD5E0D153B47}"/>
              </a:ext>
            </a:extLst>
          </p:cNvPr>
          <p:cNvSpPr>
            <a:spLocks noGrp="1"/>
          </p:cNvSpPr>
          <p:nvPr>
            <p:ph type="sldNum" sz="quarter" idx="12"/>
          </p:nvPr>
        </p:nvSpPr>
        <p:spPr/>
        <p:txBody>
          <a:bodyPr/>
          <a:lstStyle/>
          <a:p>
            <a:fld id="{401CF334-2D5C-4859-84A6-CA7E6E43FAEB}" type="slidenum">
              <a:rPr lang="en-US" smtClean="0"/>
              <a:t>115</a:t>
            </a:fld>
            <a:endParaRPr lang="en-US"/>
          </a:p>
        </p:txBody>
      </p:sp>
    </p:spTree>
    <p:extLst>
      <p:ext uri="{BB962C8B-B14F-4D97-AF65-F5344CB8AC3E}">
        <p14:creationId xmlns:p14="http://schemas.microsoft.com/office/powerpoint/2010/main" val="2408903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299DDD9E-EFCF-46EE-A6E4-D783215D2081}"/>
              </a:ext>
            </a:extLst>
          </p:cNvPr>
          <p:cNvSpPr>
            <a:spLocks noChangeArrowheads="1"/>
          </p:cNvSpPr>
          <p:nvPr/>
        </p:nvSpPr>
        <p:spPr bwMode="auto">
          <a:xfrm>
            <a:off x="3467100" y="1712890"/>
            <a:ext cx="5257800" cy="4953000"/>
          </a:xfrm>
          <a:prstGeom prst="rect">
            <a:avLst/>
          </a:prstGeom>
          <a:solidFill>
            <a:srgbClr val="00FF00"/>
          </a:solidFill>
          <a:ln w="15875">
            <a:solidFill>
              <a:schemeClr val="tx1"/>
            </a:solidFill>
            <a:miter lim="800000"/>
            <a:headEnd/>
            <a:tailEnd/>
          </a:ln>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eaLnBrk="1" hangingPunct="1">
              <a:spcBef>
                <a:spcPct val="0"/>
              </a:spcBef>
              <a:buClrTx/>
              <a:buSzTx/>
              <a:buFontTx/>
              <a:buNone/>
            </a:pPr>
            <a:endParaRPr lang="en-GB" altLang="en-US" sz="1200">
              <a:solidFill>
                <a:srgbClr val="000000"/>
              </a:solidFill>
            </a:endParaRPr>
          </a:p>
        </p:txBody>
      </p:sp>
      <p:sp>
        <p:nvSpPr>
          <p:cNvPr id="14340" name="Line 4">
            <a:extLst>
              <a:ext uri="{FF2B5EF4-FFF2-40B4-BE49-F238E27FC236}">
                <a16:creationId xmlns:a16="http://schemas.microsoft.com/office/drawing/2014/main" id="{0EF766F9-BD9A-4B5B-B37B-583C41763743}"/>
              </a:ext>
            </a:extLst>
          </p:cNvPr>
          <p:cNvSpPr>
            <a:spLocks noChangeShapeType="1"/>
          </p:cNvSpPr>
          <p:nvPr/>
        </p:nvSpPr>
        <p:spPr bwMode="auto">
          <a:xfrm>
            <a:off x="4943475" y="1773238"/>
            <a:ext cx="0" cy="4895850"/>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341" name="Line 5">
            <a:extLst>
              <a:ext uri="{FF2B5EF4-FFF2-40B4-BE49-F238E27FC236}">
                <a16:creationId xmlns:a16="http://schemas.microsoft.com/office/drawing/2014/main" id="{AFBDF126-13D8-4DD4-A3B6-FED80875BAE8}"/>
              </a:ext>
            </a:extLst>
          </p:cNvPr>
          <p:cNvSpPr>
            <a:spLocks noChangeShapeType="1"/>
          </p:cNvSpPr>
          <p:nvPr/>
        </p:nvSpPr>
        <p:spPr bwMode="auto">
          <a:xfrm>
            <a:off x="6888163" y="1700213"/>
            <a:ext cx="0" cy="4953000"/>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342" name="Text Box 6">
            <a:extLst>
              <a:ext uri="{FF2B5EF4-FFF2-40B4-BE49-F238E27FC236}">
                <a16:creationId xmlns:a16="http://schemas.microsoft.com/office/drawing/2014/main" id="{B8B98B09-1EDB-4633-8E2A-25B99E5E8B4E}"/>
              </a:ext>
            </a:extLst>
          </p:cNvPr>
          <p:cNvSpPr txBox="1">
            <a:spLocks noChangeArrowheads="1"/>
          </p:cNvSpPr>
          <p:nvPr/>
        </p:nvSpPr>
        <p:spPr bwMode="auto">
          <a:xfrm>
            <a:off x="3916218" y="1268414"/>
            <a:ext cx="4143519"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a:spcBef>
                <a:spcPct val="50000"/>
              </a:spcBef>
              <a:buClrTx/>
              <a:buSzTx/>
              <a:buFontTx/>
              <a:buNone/>
            </a:pPr>
            <a:r>
              <a:rPr lang="en-GB" altLang="en-US" sz="2000" b="1" dirty="0">
                <a:solidFill>
                  <a:srgbClr val="000000"/>
                </a:solidFill>
                <a:latin typeface="Times New Roman" panose="02020603050405020304" pitchFamily="18" charset="0"/>
              </a:rPr>
              <a:t>10                          50                       10</a:t>
            </a:r>
          </a:p>
        </p:txBody>
      </p:sp>
      <p:sp>
        <p:nvSpPr>
          <p:cNvPr id="13320" name="Rectangle 16">
            <a:extLst>
              <a:ext uri="{FF2B5EF4-FFF2-40B4-BE49-F238E27FC236}">
                <a16:creationId xmlns:a16="http://schemas.microsoft.com/office/drawing/2014/main" id="{01C684E5-0E81-42F7-8A3B-9040F79BFD12}"/>
              </a:ext>
            </a:extLst>
          </p:cNvPr>
          <p:cNvSpPr>
            <a:spLocks noChangeArrowheads="1"/>
          </p:cNvSpPr>
          <p:nvPr/>
        </p:nvSpPr>
        <p:spPr bwMode="auto">
          <a:xfrm>
            <a:off x="2424114" y="333376"/>
            <a:ext cx="77838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a:spcBef>
                <a:spcPct val="0"/>
              </a:spcBef>
              <a:buClrTx/>
              <a:buSzTx/>
              <a:buNone/>
            </a:pPr>
            <a:r>
              <a:rPr lang="en-GB" sz="4000" dirty="0">
                <a:latin typeface="Calibri" panose="020F0502020204030204" pitchFamily="34" charset="0"/>
                <a:cs typeface="Calibri" panose="020F0502020204030204" pitchFamily="34" charset="0"/>
              </a:rPr>
              <a:t>Organisation et structure de </a:t>
            </a:r>
            <a:r>
              <a:rPr lang="en-GB" sz="4000" dirty="0" err="1">
                <a:latin typeface="Calibri" panose="020F0502020204030204" pitchFamily="34" charset="0"/>
                <a:cs typeface="Calibri" panose="020F0502020204030204" pitchFamily="34" charset="0"/>
              </a:rPr>
              <a:t>l’équipe</a:t>
            </a:r>
            <a:endParaRPr lang="en-GB" altLang="en-US" sz="4000" b="1" dirty="0">
              <a:latin typeface="+mj-lt"/>
            </a:endParaRPr>
          </a:p>
        </p:txBody>
      </p:sp>
      <p:sp>
        <p:nvSpPr>
          <p:cNvPr id="2" name="Slide Number Placeholder 1">
            <a:extLst>
              <a:ext uri="{FF2B5EF4-FFF2-40B4-BE49-F238E27FC236}">
                <a16:creationId xmlns:a16="http://schemas.microsoft.com/office/drawing/2014/main" id="{4C2D347B-9886-44A3-B2CA-4E8513345985}"/>
              </a:ext>
            </a:extLst>
          </p:cNvPr>
          <p:cNvSpPr>
            <a:spLocks noGrp="1"/>
          </p:cNvSpPr>
          <p:nvPr>
            <p:ph type="sldNum" sz="quarter" idx="12"/>
          </p:nvPr>
        </p:nvSpPr>
        <p:spPr/>
        <p:txBody>
          <a:bodyPr/>
          <a:lstStyle/>
          <a:p>
            <a:fld id="{401CF334-2D5C-4859-84A6-CA7E6E43FAEB}" type="slidenum">
              <a:rPr lang="en-US" smtClean="0"/>
              <a:t>116</a:t>
            </a:fld>
            <a:endParaRPr lang="en-US"/>
          </a:p>
        </p:txBody>
      </p:sp>
    </p:spTree>
    <p:extLst>
      <p:ext uri="{BB962C8B-B14F-4D97-AF65-F5344CB8AC3E}">
        <p14:creationId xmlns:p14="http://schemas.microsoft.com/office/powerpoint/2010/main" val="1835173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0-#ppt_w/2"/>
                                          </p:val>
                                        </p:tav>
                                        <p:tav tm="100000">
                                          <p:val>
                                            <p:strVal val="#ppt_x"/>
                                          </p:val>
                                        </p:tav>
                                      </p:tavLst>
                                    </p:anim>
                                    <p:anim calcmode="lin" valueType="num">
                                      <p:cBhvr additive="base">
                                        <p:cTn id="8" dur="500" fill="hold"/>
                                        <p:tgtEl>
                                          <p:spTgt spid="1433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4340"/>
                                        </p:tgtEl>
                                        <p:attrNameLst>
                                          <p:attrName>style.visibility</p:attrName>
                                        </p:attrNameLst>
                                      </p:cBhvr>
                                      <p:to>
                                        <p:strVal val="visible"/>
                                      </p:to>
                                    </p:set>
                                    <p:anim calcmode="lin" valueType="num">
                                      <p:cBhvr additive="base">
                                        <p:cTn id="12" dur="500" fill="hold"/>
                                        <p:tgtEl>
                                          <p:spTgt spid="14340"/>
                                        </p:tgtEl>
                                        <p:attrNameLst>
                                          <p:attrName>ppt_x</p:attrName>
                                        </p:attrNameLst>
                                      </p:cBhvr>
                                      <p:tavLst>
                                        <p:tav tm="0">
                                          <p:val>
                                            <p:strVal val="0-#ppt_w/2"/>
                                          </p:val>
                                        </p:tav>
                                        <p:tav tm="100000">
                                          <p:val>
                                            <p:strVal val="#ppt_x"/>
                                          </p:val>
                                        </p:tav>
                                      </p:tavLst>
                                    </p:anim>
                                    <p:anim calcmode="lin" valueType="num">
                                      <p:cBhvr additive="base">
                                        <p:cTn id="13" dur="500" fill="hold"/>
                                        <p:tgtEl>
                                          <p:spTgt spid="1434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14341"/>
                                        </p:tgtEl>
                                        <p:attrNameLst>
                                          <p:attrName>style.visibility</p:attrName>
                                        </p:attrNameLst>
                                      </p:cBhvr>
                                      <p:to>
                                        <p:strVal val="visible"/>
                                      </p:to>
                                    </p:set>
                                    <p:anim calcmode="lin" valueType="num">
                                      <p:cBhvr additive="base">
                                        <p:cTn id="17" dur="500" fill="hold"/>
                                        <p:tgtEl>
                                          <p:spTgt spid="14341"/>
                                        </p:tgtEl>
                                        <p:attrNameLst>
                                          <p:attrName>ppt_x</p:attrName>
                                        </p:attrNameLst>
                                      </p:cBhvr>
                                      <p:tavLst>
                                        <p:tav tm="0">
                                          <p:val>
                                            <p:strVal val="0-#ppt_w/2"/>
                                          </p:val>
                                        </p:tav>
                                        <p:tav tm="100000">
                                          <p:val>
                                            <p:strVal val="#ppt_x"/>
                                          </p:val>
                                        </p:tav>
                                      </p:tavLst>
                                    </p:anim>
                                    <p:anim calcmode="lin" valueType="num">
                                      <p:cBhvr additive="base">
                                        <p:cTn id="18" dur="500" fill="hold"/>
                                        <p:tgtEl>
                                          <p:spTgt spid="14341"/>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4342"/>
                                        </p:tgtEl>
                                        <p:attrNameLst>
                                          <p:attrName>style.visibility</p:attrName>
                                        </p:attrNameLst>
                                      </p:cBhvr>
                                      <p:to>
                                        <p:strVal val="visible"/>
                                      </p:to>
                                    </p:set>
                                    <p:anim calcmode="lin" valueType="num">
                                      <p:cBhvr additive="base">
                                        <p:cTn id="22" dur="500" fill="hold"/>
                                        <p:tgtEl>
                                          <p:spTgt spid="14342"/>
                                        </p:tgtEl>
                                        <p:attrNameLst>
                                          <p:attrName>ppt_x</p:attrName>
                                        </p:attrNameLst>
                                      </p:cBhvr>
                                      <p:tavLst>
                                        <p:tav tm="0">
                                          <p:val>
                                            <p:strVal val="0-#ppt_w/2"/>
                                          </p:val>
                                        </p:tav>
                                        <p:tav tm="100000">
                                          <p:val>
                                            <p:strVal val="#ppt_x"/>
                                          </p:val>
                                        </p:tav>
                                      </p:tavLst>
                                    </p:anim>
                                    <p:anim calcmode="lin" valueType="num">
                                      <p:cBhvr additive="base">
                                        <p:cTn id="23" dur="500" fill="hold"/>
                                        <p:tgtEl>
                                          <p:spTgt spid="143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2" grpId="0"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547612"/>
            <a:ext cx="12192000" cy="571500"/>
          </a:xfrm>
        </p:spPr>
        <p:txBody>
          <a:bodyPr>
            <a:noAutofit/>
          </a:bodyPr>
          <a:lstStyle/>
          <a:p>
            <a:pPr algn="ctr"/>
            <a:r>
              <a:rPr lang="en-GB" sz="4000" dirty="0">
                <a:latin typeface="Calibri" panose="020F0502020204030204" pitchFamily="34" charset="0"/>
                <a:cs typeface="Calibri" panose="020F0502020204030204" pitchFamily="34" charset="0"/>
              </a:rPr>
              <a:t>Organisation et structure de </a:t>
            </a:r>
            <a:r>
              <a:rPr lang="en-GB" sz="4000" dirty="0" err="1">
                <a:latin typeface="Calibri" panose="020F0502020204030204" pitchFamily="34" charset="0"/>
                <a:cs typeface="Calibri" panose="020F0502020204030204" pitchFamily="34" charset="0"/>
              </a:rPr>
              <a:t>l’équipe</a:t>
            </a:r>
            <a:endParaRPr lang="en-GB" sz="4000" cap="none" dirty="0">
              <a:solidFill>
                <a:srgbClr val="44546A">
                  <a:lumMod val="50000"/>
                </a:srgb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363071" y="1558773"/>
            <a:ext cx="11326166" cy="4936155"/>
          </a:xfrm>
        </p:spPr>
        <p:txBody>
          <a:bodyPr>
            <a:normAutofit/>
          </a:bodyPr>
          <a:lstStyle/>
          <a:p>
            <a:pPr marL="0" indent="0">
              <a:spcBef>
                <a:spcPts val="0"/>
              </a:spcBef>
              <a:spcAft>
                <a:spcPts val="0"/>
              </a:spcAft>
              <a:buNone/>
            </a:pPr>
            <a:r>
              <a:rPr lang="en-GB" sz="3600" b="1" dirty="0" err="1">
                <a:latin typeface="Calibri" panose="020F0502020204030204" pitchFamily="34" charset="0"/>
                <a:cs typeface="Calibri" panose="020F0502020204030204" pitchFamily="34" charset="0"/>
              </a:rPr>
              <a:t>Quel</a:t>
            </a:r>
            <a:r>
              <a:rPr lang="en-GB" sz="3600" b="1" dirty="0">
                <a:latin typeface="Calibri" panose="020F0502020204030204" pitchFamily="34" charset="0"/>
                <a:cs typeface="Calibri" panose="020F0502020204030204" pitchFamily="34" charset="0"/>
              </a:rPr>
              <a:t> </a:t>
            </a:r>
            <a:r>
              <a:rPr lang="en-GB" sz="3600" b="1" dirty="0" err="1">
                <a:latin typeface="Calibri" panose="020F0502020204030204" pitchFamily="34" charset="0"/>
                <a:cs typeface="Calibri" panose="020F0502020204030204" pitchFamily="34" charset="0"/>
              </a:rPr>
              <a:t>est</a:t>
            </a:r>
            <a:r>
              <a:rPr lang="en-GB" sz="3600" b="1" dirty="0">
                <a:latin typeface="Calibri" panose="020F0502020204030204" pitchFamily="34" charset="0"/>
                <a:cs typeface="Calibri" panose="020F0502020204030204" pitchFamily="34" charset="0"/>
              </a:rPr>
              <a:t> le but recherché </a:t>
            </a:r>
            <a:r>
              <a:rPr lang="en-GB" sz="3600" b="1" dirty="0" err="1">
                <a:latin typeface="Calibri" panose="020F0502020204030204" pitchFamily="34" charset="0"/>
                <a:cs typeface="Calibri" panose="020F0502020204030204" pitchFamily="34" charset="0"/>
              </a:rPr>
              <a:t>lorsqu’un</a:t>
            </a:r>
            <a:r>
              <a:rPr lang="en-GB" sz="3600" b="1" dirty="0">
                <a:latin typeface="Calibri" panose="020F0502020204030204" pitchFamily="34" charset="0"/>
                <a:cs typeface="Calibri" panose="020F0502020204030204" pitchFamily="34" charset="0"/>
              </a:rPr>
              <a:t> </a:t>
            </a:r>
            <a:r>
              <a:rPr lang="en-GB" sz="3600" b="1" dirty="0" err="1">
                <a:latin typeface="Calibri" panose="020F0502020204030204" pitchFamily="34" charset="0"/>
                <a:cs typeface="Calibri" panose="020F0502020204030204" pitchFamily="34" charset="0"/>
              </a:rPr>
              <a:t>joueur</a:t>
            </a:r>
            <a:r>
              <a:rPr lang="en-GB" sz="3600" b="1" dirty="0">
                <a:latin typeface="Calibri" panose="020F0502020204030204" pitchFamily="34" charset="0"/>
                <a:cs typeface="Calibri" panose="020F0502020204030204" pitchFamily="34" charset="0"/>
              </a:rPr>
              <a:t> </a:t>
            </a:r>
            <a:r>
              <a:rPr lang="en-GB" sz="3600" b="1" dirty="0" err="1">
                <a:latin typeface="Calibri" panose="020F0502020204030204" pitchFamily="34" charset="0"/>
                <a:cs typeface="Calibri" panose="020F0502020204030204" pitchFamily="34" charset="0"/>
              </a:rPr>
              <a:t>décide</a:t>
            </a:r>
            <a:r>
              <a:rPr lang="en-GB" sz="3600" b="1" dirty="0">
                <a:latin typeface="Calibri" panose="020F0502020204030204" pitchFamily="34" charset="0"/>
                <a:cs typeface="Calibri" panose="020F0502020204030204" pitchFamily="34" charset="0"/>
              </a:rPr>
              <a:t> de donner un coup de pied dans le </a:t>
            </a:r>
            <a:r>
              <a:rPr lang="en-GB" sz="3600" b="1" dirty="0" err="1">
                <a:latin typeface="Calibri" panose="020F0502020204030204" pitchFamily="34" charset="0"/>
                <a:cs typeface="Calibri" panose="020F0502020204030204" pitchFamily="34" charset="0"/>
              </a:rPr>
              <a:t>cours</a:t>
            </a:r>
            <a:r>
              <a:rPr lang="en-GB" sz="3600" b="1" dirty="0">
                <a:latin typeface="Calibri" panose="020F0502020204030204" pitchFamily="34" charset="0"/>
                <a:cs typeface="Calibri" panose="020F0502020204030204" pitchFamily="34" charset="0"/>
              </a:rPr>
              <a:t> du </a:t>
            </a:r>
            <a:r>
              <a:rPr lang="en-GB" sz="3600" b="1" dirty="0" err="1">
                <a:latin typeface="Calibri" panose="020F0502020204030204" pitchFamily="34" charset="0"/>
                <a:cs typeface="Calibri" panose="020F0502020204030204" pitchFamily="34" charset="0"/>
              </a:rPr>
              <a:t>jeu</a:t>
            </a:r>
            <a:r>
              <a:rPr lang="en-GB" sz="3600" b="1" dirty="0">
                <a:latin typeface="Calibri" panose="020F0502020204030204" pitchFamily="34" charset="0"/>
                <a:cs typeface="Calibri" panose="020F0502020204030204" pitchFamily="34" charset="0"/>
              </a:rPr>
              <a:t> ?  </a:t>
            </a:r>
          </a:p>
          <a:p>
            <a:pPr marL="0" indent="0">
              <a:spcBef>
                <a:spcPts val="0"/>
              </a:spcBef>
              <a:spcAft>
                <a:spcPts val="0"/>
              </a:spcAft>
              <a:buNone/>
            </a:pPr>
            <a:endParaRPr lang="en-GB" sz="3200" b="1"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Gagner</a:t>
            </a:r>
            <a:r>
              <a:rPr lang="en-GB" sz="3200" dirty="0">
                <a:latin typeface="Calibri" panose="020F0502020204030204" pitchFamily="34" charset="0"/>
                <a:cs typeface="Calibri" panose="020F0502020204030204" pitchFamily="34" charset="0"/>
              </a:rPr>
              <a:t> du terrain</a:t>
            </a: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Faire </a:t>
            </a:r>
            <a:r>
              <a:rPr lang="en-GB" sz="3200" dirty="0" err="1">
                <a:latin typeface="Calibri" panose="020F0502020204030204" pitchFamily="34" charset="0"/>
                <a:cs typeface="Calibri" panose="020F0502020204030204" pitchFamily="34" charset="0"/>
              </a:rPr>
              <a:t>baisser</a:t>
            </a:r>
            <a:r>
              <a:rPr lang="en-GB" sz="3200" dirty="0">
                <a:latin typeface="Calibri" panose="020F0502020204030204" pitchFamily="34" charset="0"/>
                <a:cs typeface="Calibri" panose="020F0502020204030204" pitchFamily="34" charset="0"/>
              </a:rPr>
              <a:t> la pression sur son </a:t>
            </a:r>
            <a:r>
              <a:rPr lang="en-GB" sz="3200" dirty="0" err="1">
                <a:latin typeface="Calibri" panose="020F0502020204030204" pitchFamily="34" charset="0"/>
                <a:cs typeface="Calibri" panose="020F0502020204030204" pitchFamily="34" charset="0"/>
              </a:rPr>
              <a:t>équipe</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Mettre</a:t>
            </a:r>
            <a:r>
              <a:rPr lang="en-GB" sz="3200" dirty="0">
                <a:latin typeface="Calibri" panose="020F0502020204030204" pitchFamily="34" charset="0"/>
                <a:cs typeface="Calibri" panose="020F0502020204030204" pitchFamily="34" charset="0"/>
              </a:rPr>
              <a:t> la pression sur </a:t>
            </a:r>
            <a:r>
              <a:rPr lang="en-GB" sz="3200" dirty="0" err="1">
                <a:latin typeface="Calibri" panose="020F0502020204030204" pitchFamily="34" charset="0"/>
                <a:cs typeface="Calibri" panose="020F0502020204030204" pitchFamily="34" charset="0"/>
              </a:rPr>
              <a:t>l’opposition</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Percer</a:t>
            </a:r>
            <a:r>
              <a:rPr lang="en-GB" sz="3200" dirty="0">
                <a:latin typeface="Calibri" panose="020F0502020204030204" pitchFamily="34" charset="0"/>
                <a:cs typeface="Calibri" panose="020F0502020204030204" pitchFamily="34" charset="0"/>
              </a:rPr>
              <a:t> la </a:t>
            </a:r>
            <a:r>
              <a:rPr lang="en-GB" sz="3200" dirty="0" err="1">
                <a:latin typeface="Calibri" panose="020F0502020204030204" pitchFamily="34" charset="0"/>
                <a:cs typeface="Calibri" panose="020F0502020204030204" pitchFamily="34" charset="0"/>
              </a:rPr>
              <a:t>ligne</a:t>
            </a:r>
            <a:r>
              <a:rPr lang="en-GB" sz="3200" dirty="0">
                <a:latin typeface="Calibri" panose="020F0502020204030204" pitchFamily="34" charset="0"/>
                <a:cs typeface="Calibri" panose="020F0502020204030204" pitchFamily="34" charset="0"/>
              </a:rPr>
              <a:t> de </a:t>
            </a:r>
            <a:r>
              <a:rPr lang="en-GB" sz="3200" dirty="0" err="1">
                <a:latin typeface="Calibri" panose="020F0502020204030204" pitchFamily="34" charset="0"/>
                <a:cs typeface="Calibri" panose="020F0502020204030204" pitchFamily="34" charset="0"/>
              </a:rPr>
              <a:t>défense</a:t>
            </a:r>
            <a:r>
              <a:rPr lang="en-GB" sz="3200" dirty="0">
                <a:latin typeface="Calibri" panose="020F0502020204030204" pitchFamily="34" charset="0"/>
                <a:cs typeface="Calibri" panose="020F0502020204030204" pitchFamily="34" charset="0"/>
              </a:rPr>
              <a:t> adverse</a:t>
            </a:r>
          </a:p>
          <a:p>
            <a:pPr>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Reprendre</a:t>
            </a:r>
            <a:r>
              <a:rPr lang="en-GB" sz="3200" dirty="0">
                <a:latin typeface="Calibri" panose="020F0502020204030204" pitchFamily="34" charset="0"/>
                <a:cs typeface="Calibri" panose="020F0502020204030204" pitchFamily="34" charset="0"/>
              </a:rPr>
              <a:t> possession du </a:t>
            </a:r>
            <a:r>
              <a:rPr lang="en-GB" sz="3200" dirty="0" err="1">
                <a:latin typeface="Calibri" panose="020F0502020204030204" pitchFamily="34" charset="0"/>
                <a:cs typeface="Calibri" panose="020F0502020204030204" pitchFamily="34" charset="0"/>
              </a:rPr>
              <a:t>ballon</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Marquer</a:t>
            </a:r>
            <a:endParaRPr lang="en-GB" sz="3200" dirty="0">
              <a:latin typeface="Calibri" panose="020F0502020204030204" pitchFamily="34" charset="0"/>
              <a:cs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3F0591BC-C432-4C9A-A762-7F11A9253F07}"/>
              </a:ext>
            </a:extLst>
          </p:cNvPr>
          <p:cNvSpPr>
            <a:spLocks noGrp="1"/>
          </p:cNvSpPr>
          <p:nvPr>
            <p:ph type="sldNum" sz="quarter" idx="12"/>
          </p:nvPr>
        </p:nvSpPr>
        <p:spPr/>
        <p:txBody>
          <a:bodyPr/>
          <a:lstStyle/>
          <a:p>
            <a:fld id="{401CF334-2D5C-4859-84A6-CA7E6E43FAEB}" type="slidenum">
              <a:rPr lang="en-US" smtClean="0"/>
              <a:t>117</a:t>
            </a:fld>
            <a:endParaRPr lang="en-US"/>
          </a:p>
        </p:txBody>
      </p:sp>
    </p:spTree>
    <p:extLst>
      <p:ext uri="{BB962C8B-B14F-4D97-AF65-F5344CB8AC3E}">
        <p14:creationId xmlns:p14="http://schemas.microsoft.com/office/powerpoint/2010/main" val="326149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519363"/>
            <a:ext cx="12191999" cy="649956"/>
          </a:xfrm>
        </p:spPr>
        <p:txBody>
          <a:bodyPr/>
          <a:lstStyle/>
          <a:p>
            <a:pPr algn="ctr"/>
            <a:r>
              <a:rPr lang="en-GB" sz="4000" dirty="0">
                <a:latin typeface="Calibri" panose="020F0502020204030204" pitchFamily="34" charset="0"/>
                <a:cs typeface="Calibri" panose="020F0502020204030204" pitchFamily="34" charset="0"/>
              </a:rPr>
              <a:t>Organisation et structure de </a:t>
            </a:r>
            <a:r>
              <a:rPr lang="en-GB" sz="4000" dirty="0" err="1">
                <a:latin typeface="Calibri" panose="020F0502020204030204" pitchFamily="34" charset="0"/>
                <a:cs typeface="Calibri" panose="020F0502020204030204" pitchFamily="34" charset="0"/>
              </a:rPr>
              <a:t>l’équipe</a:t>
            </a:r>
            <a:endParaRPr lang="en-GB" sz="32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546756" y="1709382"/>
            <a:ext cx="11217896" cy="3749586"/>
          </a:xfrm>
        </p:spPr>
        <p:txBody>
          <a:bodyPr>
            <a:normAutofit/>
          </a:bodyPr>
          <a:lstStyle/>
          <a:p>
            <a:pPr marL="0" indent="0">
              <a:spcBef>
                <a:spcPts val="0"/>
              </a:spcBef>
              <a:spcAft>
                <a:spcPts val="0"/>
              </a:spcAft>
              <a:buNone/>
            </a:pPr>
            <a:r>
              <a:rPr lang="en-GB" sz="3200" b="1" dirty="0" err="1">
                <a:latin typeface="Calibri" panose="020F0502020204030204" pitchFamily="34" charset="0"/>
                <a:cs typeface="Calibri" panose="020F0502020204030204" pitchFamily="34" charset="0"/>
              </a:rPr>
              <a:t>Défendre</a:t>
            </a:r>
            <a:r>
              <a:rPr lang="en-GB" sz="3200" b="1" dirty="0">
                <a:latin typeface="Calibri" panose="020F0502020204030204" pitchFamily="34" charset="0"/>
                <a:cs typeface="Calibri" panose="020F0502020204030204" pitchFamily="34" charset="0"/>
              </a:rPr>
              <a:t> :</a:t>
            </a:r>
          </a:p>
          <a:p>
            <a:pPr marL="0" indent="0">
              <a:spcBef>
                <a:spcPts val="0"/>
              </a:spcBef>
              <a:spcAft>
                <a:spcPts val="0"/>
              </a:spcAft>
              <a:buNone/>
            </a:pPr>
            <a:endParaRPr lang="en-GB" sz="2400" b="1"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Est-</a:t>
            </a:r>
            <a:r>
              <a:rPr lang="en-GB" sz="3200" dirty="0" err="1">
                <a:latin typeface="Calibri" panose="020F0502020204030204" pitchFamily="34" charset="0"/>
                <a:cs typeface="Calibri" panose="020F0502020204030204" pitchFamily="34" charset="0"/>
              </a:rPr>
              <a:t>ce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en</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quelque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sorte</a:t>
            </a:r>
            <a:r>
              <a:rPr lang="en-GB" sz="3200" dirty="0">
                <a:latin typeface="Calibri" panose="020F0502020204030204" pitchFamily="34" charset="0"/>
                <a:cs typeface="Calibri" panose="020F0502020204030204" pitchFamily="34" charset="0"/>
              </a:rPr>
              <a:t>, la </a:t>
            </a:r>
            <a:r>
              <a:rPr lang="en-GB" sz="3200" dirty="0" err="1">
                <a:latin typeface="Calibri" panose="020F0502020204030204" pitchFamily="34" charset="0"/>
                <a:cs typeface="Calibri" panose="020F0502020204030204" pitchFamily="34" charset="0"/>
              </a:rPr>
              <a:t>meilleure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attaque</a:t>
            </a:r>
            <a:r>
              <a:rPr lang="en-GB" sz="3200" dirty="0">
                <a:latin typeface="Calibri" panose="020F0502020204030204" pitchFamily="34" charset="0"/>
                <a:cs typeface="Calibri" panose="020F0502020204030204" pitchFamily="34" charset="0"/>
              </a:rPr>
              <a:t> ?</a:t>
            </a:r>
          </a:p>
          <a:p>
            <a:pPr marL="0" indent="0">
              <a:spcBef>
                <a:spcPts val="0"/>
              </a:spcBef>
              <a:spcAft>
                <a:spcPts val="0"/>
              </a:spcAft>
              <a:buNone/>
            </a:pP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Est-</a:t>
            </a:r>
            <a:r>
              <a:rPr lang="en-GB" sz="3200" dirty="0" err="1">
                <a:latin typeface="Calibri" panose="020F0502020204030204" pitchFamily="34" charset="0"/>
                <a:cs typeface="Calibri" panose="020F0502020204030204" pitchFamily="34" charset="0"/>
              </a:rPr>
              <a:t>ce</a:t>
            </a:r>
            <a:r>
              <a:rPr lang="en-GB" sz="3200" dirty="0">
                <a:latin typeface="Calibri" panose="020F0502020204030204" pitchFamily="34" charset="0"/>
                <a:cs typeface="Calibri" panose="020F0502020204030204" pitchFamily="34" charset="0"/>
              </a:rPr>
              <a:t> le c</a:t>
            </a:r>
            <a:r>
              <a:rPr lang="fr-FR" sz="3200" dirty="0"/>
              <a:t>œ</a:t>
            </a:r>
            <a:r>
              <a:rPr lang="en-GB" sz="3200" dirty="0" err="1">
                <a:latin typeface="Calibri" panose="020F0502020204030204" pitchFamily="34" charset="0"/>
                <a:cs typeface="Calibri" panose="020F0502020204030204" pitchFamily="34" charset="0"/>
              </a:rPr>
              <a:t>ur</a:t>
            </a:r>
            <a:r>
              <a:rPr lang="en-GB" sz="3200" dirty="0">
                <a:latin typeface="Calibri" panose="020F0502020204030204" pitchFamily="34" charset="0"/>
                <a:cs typeface="Calibri" panose="020F0502020204030204" pitchFamily="34" charset="0"/>
              </a:rPr>
              <a:t> de </a:t>
            </a:r>
            <a:r>
              <a:rPr lang="en-GB" sz="3200" dirty="0" err="1">
                <a:latin typeface="Calibri" panose="020F0502020204030204" pitchFamily="34" charset="0"/>
                <a:cs typeface="Calibri" panose="020F0502020204030204" pitchFamily="34" charset="0"/>
              </a:rPr>
              <a:t>l’activité</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d’une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équipe</a:t>
            </a:r>
            <a:r>
              <a:rPr lang="en-GB" sz="3200" dirty="0">
                <a:latin typeface="Calibri" panose="020F0502020204030204" pitchFamily="34" charset="0"/>
                <a:cs typeface="Calibri" panose="020F0502020204030204" pitchFamily="34" charset="0"/>
              </a:rPr>
              <a:t> ?</a:t>
            </a:r>
          </a:p>
          <a:p>
            <a:pPr>
              <a:spcBef>
                <a:spcPts val="0"/>
              </a:spcBef>
              <a:spcAft>
                <a:spcPts val="0"/>
              </a:spcAft>
              <a:buFont typeface="Wingdings" panose="05000000000000000000" pitchFamily="2" charset="2"/>
              <a:buChar char="§"/>
            </a:pP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Une </a:t>
            </a:r>
            <a:r>
              <a:rPr lang="en-GB" sz="3200" dirty="0" err="1">
                <a:latin typeface="Calibri" panose="020F0502020204030204" pitchFamily="34" charset="0"/>
                <a:cs typeface="Calibri" panose="020F0502020204030204" pitchFamily="34" charset="0"/>
              </a:rPr>
              <a:t>équipe</a:t>
            </a:r>
            <a:r>
              <a:rPr lang="en-GB" sz="3200" dirty="0">
                <a:latin typeface="Calibri" panose="020F0502020204030204" pitchFamily="34" charset="0"/>
                <a:cs typeface="Calibri" panose="020F0502020204030204" pitchFamily="34" charset="0"/>
              </a:rPr>
              <a:t> qui </a:t>
            </a:r>
            <a:r>
              <a:rPr lang="en-GB" sz="3200" dirty="0" err="1">
                <a:latin typeface="Calibri" panose="020F0502020204030204" pitchFamily="34" charset="0"/>
                <a:cs typeface="Calibri" panose="020F0502020204030204" pitchFamily="34" charset="0"/>
              </a:rPr>
              <a:t>est</a:t>
            </a:r>
            <a:r>
              <a:rPr lang="en-GB" sz="3200" dirty="0">
                <a:latin typeface="Calibri" panose="020F0502020204030204" pitchFamily="34" charset="0"/>
                <a:cs typeface="Calibri" panose="020F0502020204030204" pitchFamily="34" charset="0"/>
              </a:rPr>
              <a:t> capable de </a:t>
            </a:r>
            <a:r>
              <a:rPr lang="en-GB" sz="3200" b="1" dirty="0" err="1">
                <a:latin typeface="Calibri" panose="020F0502020204030204" pitchFamily="34" charset="0"/>
                <a:cs typeface="Calibri" panose="020F0502020204030204" pitchFamily="34" charset="0"/>
              </a:rPr>
              <a:t>s’adapter</a:t>
            </a:r>
            <a:r>
              <a:rPr lang="en-GB" sz="3200" dirty="0">
                <a:latin typeface="Calibri" panose="020F0502020204030204" pitchFamily="34" charset="0"/>
                <a:cs typeface="Calibri" panose="020F0502020204030204" pitchFamily="34" charset="0"/>
              </a:rPr>
              <a:t> et de </a:t>
            </a:r>
            <a:r>
              <a:rPr lang="en-GB" sz="3200" b="1" dirty="0">
                <a:latin typeface="Calibri" panose="020F0502020204030204" pitchFamily="34" charset="0"/>
                <a:cs typeface="Calibri" panose="020F0502020204030204" pitchFamily="34" charset="0"/>
              </a:rPr>
              <a:t>faire face </a:t>
            </a:r>
            <a:r>
              <a:rPr lang="en-GB" sz="3200" dirty="0">
                <a:latin typeface="Calibri" panose="020F0502020204030204" pitchFamily="34" charset="0"/>
                <a:cs typeface="Calibri" panose="020F0502020204030204" pitchFamily="34" charset="0"/>
              </a:rPr>
              <a:t>à </a:t>
            </a:r>
            <a:r>
              <a:rPr lang="en-GB" sz="3200" dirty="0" err="1">
                <a:latin typeface="Calibri" panose="020F0502020204030204" pitchFamily="34" charset="0"/>
                <a:cs typeface="Calibri" panose="020F0502020204030204" pitchFamily="34" charset="0"/>
              </a:rPr>
              <a:t>toutes</a:t>
            </a:r>
            <a:r>
              <a:rPr lang="en-GB" sz="3200" dirty="0">
                <a:latin typeface="Calibri" panose="020F0502020204030204" pitchFamily="34" charset="0"/>
                <a:cs typeface="Calibri" panose="020F0502020204030204" pitchFamily="34" charset="0"/>
              </a:rPr>
              <a:t> les situations</a:t>
            </a:r>
          </a:p>
        </p:txBody>
      </p:sp>
      <p:sp>
        <p:nvSpPr>
          <p:cNvPr id="4" name="Slide Number Placeholder 3">
            <a:extLst>
              <a:ext uri="{FF2B5EF4-FFF2-40B4-BE49-F238E27FC236}">
                <a16:creationId xmlns:a16="http://schemas.microsoft.com/office/drawing/2014/main" id="{428F440E-8EF9-497B-9250-1AB5A1E5E260}"/>
              </a:ext>
            </a:extLst>
          </p:cNvPr>
          <p:cNvSpPr>
            <a:spLocks noGrp="1"/>
          </p:cNvSpPr>
          <p:nvPr>
            <p:ph type="sldNum" sz="quarter" idx="12"/>
          </p:nvPr>
        </p:nvSpPr>
        <p:spPr/>
        <p:txBody>
          <a:bodyPr/>
          <a:lstStyle/>
          <a:p>
            <a:fld id="{401CF334-2D5C-4859-84A6-CA7E6E43FAEB}" type="slidenum">
              <a:rPr lang="en-US" smtClean="0"/>
              <a:t>118</a:t>
            </a:fld>
            <a:endParaRPr lang="en-US"/>
          </a:p>
        </p:txBody>
      </p:sp>
    </p:spTree>
    <p:extLst>
      <p:ext uri="{BB962C8B-B14F-4D97-AF65-F5344CB8AC3E}">
        <p14:creationId xmlns:p14="http://schemas.microsoft.com/office/powerpoint/2010/main" val="15145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93044"/>
            <a:ext cx="12191999" cy="649956"/>
          </a:xfrm>
        </p:spPr>
        <p:txBody>
          <a:bodyPr>
            <a:normAutofit/>
          </a:bodyPr>
          <a:lstStyle/>
          <a:p>
            <a:pPr algn="ctr"/>
            <a:r>
              <a:rPr lang="en-GB" sz="4000" dirty="0">
                <a:latin typeface="Calibri" panose="020F0502020204030204" pitchFamily="34" charset="0"/>
                <a:cs typeface="Calibri" panose="020F0502020204030204" pitchFamily="34" charset="0"/>
              </a:rPr>
              <a:t>Organisation et structure de </a:t>
            </a:r>
            <a:r>
              <a:rPr lang="en-GB" sz="4000" dirty="0" err="1">
                <a:latin typeface="Calibri" panose="020F0502020204030204" pitchFamily="34" charset="0"/>
                <a:cs typeface="Calibri" panose="020F0502020204030204" pitchFamily="34" charset="0"/>
              </a:rPr>
              <a:t>l’équipe</a:t>
            </a:r>
            <a:endParaRPr lang="en-GB" sz="40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188258" y="1600199"/>
            <a:ext cx="11846859" cy="4935071"/>
          </a:xfrm>
        </p:spPr>
        <p:txBody>
          <a:bodyPr>
            <a:normAutofit/>
          </a:bodyPr>
          <a:lstStyle/>
          <a:p>
            <a:pPr marL="0" indent="0">
              <a:spcBef>
                <a:spcPts val="0"/>
              </a:spcBef>
              <a:spcAft>
                <a:spcPts val="0"/>
              </a:spcAft>
              <a:buNone/>
            </a:pPr>
            <a:r>
              <a:rPr lang="en-GB" sz="3900" b="1" dirty="0">
                <a:latin typeface="Calibri" panose="020F0502020204030204" pitchFamily="34" charset="0"/>
                <a:cs typeface="Calibri" panose="020F0502020204030204" pitchFamily="34" charset="0"/>
              </a:rPr>
              <a:t>Quelle </a:t>
            </a:r>
            <a:r>
              <a:rPr lang="en-GB" sz="3900" b="1" dirty="0" err="1">
                <a:latin typeface="Calibri" panose="020F0502020204030204" pitchFamily="34" charset="0"/>
                <a:cs typeface="Calibri" panose="020F0502020204030204" pitchFamily="34" charset="0"/>
              </a:rPr>
              <a:t>stratégie</a:t>
            </a:r>
            <a:r>
              <a:rPr lang="en-GB" sz="3900" b="1" dirty="0">
                <a:latin typeface="Calibri" panose="020F0502020204030204" pitchFamily="34" charset="0"/>
                <a:cs typeface="Calibri" panose="020F0502020204030204" pitchFamily="34" charset="0"/>
              </a:rPr>
              <a:t> de jeu adopter </a:t>
            </a:r>
            <a:r>
              <a:rPr lang="en-GB" sz="3900" b="1" dirty="0" err="1">
                <a:latin typeface="Calibri" panose="020F0502020204030204" pitchFamily="34" charset="0"/>
                <a:cs typeface="Calibri" panose="020F0502020204030204" pitchFamily="34" charset="0"/>
              </a:rPr>
              <a:t>quand</a:t>
            </a:r>
            <a:r>
              <a:rPr lang="en-GB" sz="3900" b="1" dirty="0">
                <a:latin typeface="Calibri" panose="020F0502020204030204" pitchFamily="34" charset="0"/>
                <a:cs typeface="Calibri" panose="020F0502020204030204" pitchFamily="34" charset="0"/>
              </a:rPr>
              <a:t> </a:t>
            </a:r>
            <a:r>
              <a:rPr lang="en-GB" sz="3900" b="1" dirty="0" err="1">
                <a:latin typeface="Calibri" panose="020F0502020204030204" pitchFamily="34" charset="0"/>
                <a:cs typeface="Calibri" panose="020F0502020204030204" pitchFamily="34" charset="0"/>
              </a:rPr>
              <a:t>une</a:t>
            </a:r>
            <a:r>
              <a:rPr lang="en-GB" sz="3900" b="1" dirty="0">
                <a:latin typeface="Calibri" panose="020F0502020204030204" pitchFamily="34" charset="0"/>
                <a:cs typeface="Calibri" panose="020F0502020204030204" pitchFamily="34" charset="0"/>
              </a:rPr>
              <a:t> </a:t>
            </a:r>
            <a:r>
              <a:rPr lang="en-GB" sz="3900" b="1" dirty="0" err="1">
                <a:latin typeface="Calibri" panose="020F0502020204030204" pitchFamily="34" charset="0"/>
                <a:cs typeface="Calibri" panose="020F0502020204030204" pitchFamily="34" charset="0"/>
              </a:rPr>
              <a:t>équipe</a:t>
            </a:r>
            <a:r>
              <a:rPr lang="en-GB" sz="3900" b="1" dirty="0">
                <a:latin typeface="Calibri" panose="020F0502020204030204" pitchFamily="34" charset="0"/>
                <a:cs typeface="Calibri" panose="020F0502020204030204" pitchFamily="34" charset="0"/>
              </a:rPr>
              <a:t> </a:t>
            </a:r>
            <a:r>
              <a:rPr lang="en-GB" sz="3900" b="1" dirty="0" err="1">
                <a:latin typeface="Calibri" panose="020F0502020204030204" pitchFamily="34" charset="0"/>
                <a:cs typeface="Calibri" panose="020F0502020204030204" pitchFamily="34" charset="0"/>
              </a:rPr>
              <a:t>n’est</a:t>
            </a:r>
            <a:r>
              <a:rPr lang="en-GB" sz="3900" b="1" dirty="0">
                <a:latin typeface="Calibri" panose="020F0502020204030204" pitchFamily="34" charset="0"/>
                <a:cs typeface="Calibri" panose="020F0502020204030204" pitchFamily="34" charset="0"/>
              </a:rPr>
              <a:t> plus </a:t>
            </a:r>
            <a:r>
              <a:rPr lang="en-GB" sz="3900" b="1" dirty="0" err="1">
                <a:latin typeface="Calibri" panose="020F0502020204030204" pitchFamily="34" charset="0"/>
                <a:cs typeface="Calibri" panose="020F0502020204030204" pitchFamily="34" charset="0"/>
              </a:rPr>
              <a:t>en</a:t>
            </a:r>
            <a:r>
              <a:rPr lang="en-GB" sz="3900" b="1" dirty="0">
                <a:latin typeface="Calibri" panose="020F0502020204030204" pitchFamily="34" charset="0"/>
                <a:cs typeface="Calibri" panose="020F0502020204030204" pitchFamily="34" charset="0"/>
              </a:rPr>
              <a:t> possession du </a:t>
            </a:r>
            <a:r>
              <a:rPr lang="en-GB" sz="3900" b="1" dirty="0" err="1">
                <a:latin typeface="Calibri" panose="020F0502020204030204" pitchFamily="34" charset="0"/>
                <a:cs typeface="Calibri" panose="020F0502020204030204" pitchFamily="34" charset="0"/>
              </a:rPr>
              <a:t>ballon</a:t>
            </a:r>
            <a:r>
              <a:rPr lang="en-GB" sz="3900" b="1" dirty="0">
                <a:latin typeface="Calibri" panose="020F0502020204030204" pitchFamily="34" charset="0"/>
                <a:cs typeface="Calibri" panose="020F0502020204030204" pitchFamily="34" charset="0"/>
              </a:rPr>
              <a:t> ?</a:t>
            </a:r>
          </a:p>
          <a:p>
            <a:pPr marL="0" indent="0">
              <a:spcBef>
                <a:spcPts val="0"/>
              </a:spcBef>
              <a:spcAft>
                <a:spcPts val="0"/>
              </a:spcAft>
              <a:buNone/>
            </a:pPr>
            <a:endParaRPr lang="en-GB" sz="2400" b="1" dirty="0">
              <a:latin typeface="Calibri" panose="020F0502020204030204" pitchFamily="34" charset="0"/>
              <a:cs typeface="Calibri" panose="020F0502020204030204" pitchFamily="34" charset="0"/>
            </a:endParaRPr>
          </a:p>
          <a:p>
            <a:pPr marL="0" indent="0">
              <a:spcBef>
                <a:spcPts val="0"/>
              </a:spcBef>
              <a:spcAft>
                <a:spcPts val="0"/>
              </a:spcAft>
              <a:buNone/>
            </a:pPr>
            <a:endParaRPr lang="en-GB" sz="2400" b="1" dirty="0">
              <a:latin typeface="Calibri" panose="020F0502020204030204" pitchFamily="34" charset="0"/>
              <a:cs typeface="Calibri" panose="020F0502020204030204" pitchFamily="34" charset="0"/>
            </a:endParaRPr>
          </a:p>
          <a:p>
            <a:pPr>
              <a:spcBef>
                <a:spcPts val="0"/>
              </a:spcBef>
              <a:spcAft>
                <a:spcPts val="0"/>
              </a:spcAft>
            </a:pPr>
            <a:r>
              <a:rPr lang="en-GB" sz="3200" dirty="0" err="1">
                <a:latin typeface="Calibri" panose="020F0502020204030204" pitchFamily="34" charset="0"/>
                <a:cs typeface="Calibri" panose="020F0502020204030204" pitchFamily="34" charset="0"/>
              </a:rPr>
              <a:t>Quelles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sont</a:t>
            </a:r>
            <a:r>
              <a:rPr lang="en-GB" sz="3200" dirty="0">
                <a:latin typeface="Calibri" panose="020F0502020204030204" pitchFamily="34" charset="0"/>
                <a:cs typeface="Calibri" panose="020F0502020204030204" pitchFamily="34" charset="0"/>
              </a:rPr>
              <a:t> les </a:t>
            </a:r>
            <a:r>
              <a:rPr lang="en-GB" sz="3200" dirty="0" err="1">
                <a:latin typeface="Calibri" panose="020F0502020204030204" pitchFamily="34" charset="0"/>
                <a:cs typeface="Calibri" panose="020F0502020204030204" pitchFamily="34" charset="0"/>
              </a:rPr>
              <a:t>principales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considérations</a:t>
            </a:r>
            <a:r>
              <a:rPr lang="en-GB" sz="3200" dirty="0">
                <a:latin typeface="Calibri" panose="020F0502020204030204" pitchFamily="34" charset="0"/>
                <a:cs typeface="Calibri" panose="020F0502020204030204" pitchFamily="34" charset="0"/>
              </a:rPr>
              <a:t> à prendre </a:t>
            </a:r>
            <a:r>
              <a:rPr lang="en-GB" sz="3200" dirty="0" err="1">
                <a:latin typeface="Calibri" panose="020F0502020204030204" pitchFamily="34" charset="0"/>
                <a:cs typeface="Calibri" panose="020F0502020204030204" pitchFamily="34" charset="0"/>
              </a:rPr>
              <a:t>en</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compte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quand</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vous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planifiez</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votre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stratégie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quand</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votre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équipe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n’est</a:t>
            </a:r>
            <a:r>
              <a:rPr lang="en-GB" sz="3200" dirty="0">
                <a:latin typeface="Calibri" panose="020F0502020204030204" pitchFamily="34" charset="0"/>
                <a:cs typeface="Calibri" panose="020F0502020204030204" pitchFamily="34" charset="0"/>
              </a:rPr>
              <a:t> plus </a:t>
            </a:r>
            <a:r>
              <a:rPr lang="en-GB" sz="3200" dirty="0" err="1">
                <a:latin typeface="Calibri" panose="020F0502020204030204" pitchFamily="34" charset="0"/>
                <a:cs typeface="Calibri" panose="020F0502020204030204" pitchFamily="34" charset="0"/>
              </a:rPr>
              <a:t>en</a:t>
            </a:r>
            <a:r>
              <a:rPr lang="en-GB" sz="3200" dirty="0">
                <a:latin typeface="Calibri" panose="020F0502020204030204" pitchFamily="34" charset="0"/>
                <a:cs typeface="Calibri" panose="020F0502020204030204" pitchFamily="34" charset="0"/>
              </a:rPr>
              <a:t> possession du </a:t>
            </a:r>
            <a:r>
              <a:rPr lang="en-GB" sz="3200" dirty="0" err="1">
                <a:latin typeface="Calibri" panose="020F0502020204030204" pitchFamily="34" charset="0"/>
                <a:cs typeface="Calibri" panose="020F0502020204030204" pitchFamily="34" charset="0"/>
              </a:rPr>
              <a:t>ballon</a:t>
            </a:r>
            <a:r>
              <a:rPr lang="en-GB" sz="3200" dirty="0">
                <a:latin typeface="Calibri" panose="020F0502020204030204" pitchFamily="34" charset="0"/>
                <a:cs typeface="Calibri" panose="020F0502020204030204" pitchFamily="34" charset="0"/>
              </a:rPr>
              <a:t> ?</a:t>
            </a:r>
          </a:p>
          <a:p>
            <a:pPr>
              <a:spcBef>
                <a:spcPts val="0"/>
              </a:spcBef>
              <a:spcAft>
                <a:spcPts val="0"/>
              </a:spcAft>
            </a:pPr>
            <a:endParaRPr lang="en-GB" sz="3200" dirty="0">
              <a:latin typeface="Calibri" panose="020F0502020204030204" pitchFamily="34" charset="0"/>
              <a:cs typeface="Calibri" panose="020F0502020204030204" pitchFamily="34" charset="0"/>
            </a:endParaRPr>
          </a:p>
          <a:p>
            <a:pPr>
              <a:spcBef>
                <a:spcPts val="0"/>
              </a:spcBef>
              <a:spcAft>
                <a:spcPts val="0"/>
              </a:spcAft>
            </a:pPr>
            <a:endParaRPr lang="en-GB" sz="3200" dirty="0">
              <a:latin typeface="Calibri" panose="020F0502020204030204" pitchFamily="34" charset="0"/>
              <a:cs typeface="Calibri" panose="020F0502020204030204" pitchFamily="34" charset="0"/>
            </a:endParaRPr>
          </a:p>
          <a:p>
            <a:pPr>
              <a:spcBef>
                <a:spcPts val="0"/>
              </a:spcBef>
              <a:spcAft>
                <a:spcPts val="0"/>
              </a:spcAft>
            </a:pPr>
            <a:r>
              <a:rPr lang="en-GB" sz="3200" dirty="0" err="1">
                <a:latin typeface="Calibri" panose="020F0502020204030204" pitchFamily="34" charset="0"/>
                <a:cs typeface="Calibri" panose="020F0502020204030204" pitchFamily="34" charset="0"/>
              </a:rPr>
              <a:t>Quels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sont</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vos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principes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clé</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en</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défense</a:t>
            </a:r>
            <a:r>
              <a:rPr lang="en-GB" sz="3200" dirty="0">
                <a:latin typeface="Calibri" panose="020F0502020204030204" pitchFamily="34" charset="0"/>
                <a:cs typeface="Calibri" panose="020F0502020204030204" pitchFamily="34" charset="0"/>
              </a:rPr>
              <a:t> ?</a:t>
            </a:r>
          </a:p>
          <a:p>
            <a:pPr>
              <a:spcBef>
                <a:spcPts val="0"/>
              </a:spcBef>
              <a:spcAft>
                <a:spcPts val="0"/>
              </a:spcAft>
            </a:pPr>
            <a:endParaRPr lang="en-GB" b="1" dirty="0"/>
          </a:p>
        </p:txBody>
      </p:sp>
      <p:sp>
        <p:nvSpPr>
          <p:cNvPr id="4" name="Slide Number Placeholder 3">
            <a:extLst>
              <a:ext uri="{FF2B5EF4-FFF2-40B4-BE49-F238E27FC236}">
                <a16:creationId xmlns:a16="http://schemas.microsoft.com/office/drawing/2014/main" id="{60DC0E55-EC9E-41F7-B1C6-44E99FC2B4EC}"/>
              </a:ext>
            </a:extLst>
          </p:cNvPr>
          <p:cNvSpPr>
            <a:spLocks noGrp="1"/>
          </p:cNvSpPr>
          <p:nvPr>
            <p:ph type="sldNum" sz="quarter" idx="12"/>
          </p:nvPr>
        </p:nvSpPr>
        <p:spPr/>
        <p:txBody>
          <a:bodyPr/>
          <a:lstStyle/>
          <a:p>
            <a:fld id="{401CF334-2D5C-4859-84A6-CA7E6E43FAEB}" type="slidenum">
              <a:rPr lang="en-US" smtClean="0"/>
              <a:t>119</a:t>
            </a:fld>
            <a:endParaRPr lang="en-US"/>
          </a:p>
        </p:txBody>
      </p:sp>
    </p:spTree>
    <p:extLst>
      <p:ext uri="{BB962C8B-B14F-4D97-AF65-F5344CB8AC3E}">
        <p14:creationId xmlns:p14="http://schemas.microsoft.com/office/powerpoint/2010/main" val="41090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518474" y="289680"/>
            <a:ext cx="10974089" cy="6278642"/>
          </a:xfrm>
          <a:prstGeom prst="rect">
            <a:avLst/>
          </a:prstGeom>
          <a:noFill/>
          <a:ln>
            <a:noFill/>
          </a:ln>
        </p:spPr>
        <p:txBody>
          <a:bodyPr wrap="square" rtlCol="0" anchor="ctr" anchorCtr="1">
            <a:spAutoFit/>
          </a:bodyPr>
          <a:lstStyle/>
          <a:p>
            <a:endParaRPr lang="en-AU" sz="3200" dirty="0">
              <a:latin typeface="Calibri" panose="020F0502020204030204" pitchFamily="34" charset="0"/>
              <a:cs typeface="Calibri" panose="020F0502020204030204" pitchFamily="34" charset="0"/>
            </a:endParaRPr>
          </a:p>
          <a:p>
            <a:endParaRPr lang="en-AU" sz="3200" dirty="0">
              <a:latin typeface="Calibri" panose="020F0502020204030204" pitchFamily="34" charset="0"/>
              <a:cs typeface="Calibri" panose="020F0502020204030204" pitchFamily="34" charset="0"/>
            </a:endParaRPr>
          </a:p>
          <a:p>
            <a:r>
              <a:rPr lang="en-AU" sz="3200" dirty="0" err="1">
                <a:latin typeface="Calibri" panose="020F0502020204030204" pitchFamily="34" charset="0"/>
                <a:cs typeface="Calibri" panose="020F0502020204030204" pitchFamily="34" charset="0"/>
              </a:rPr>
              <a:t>Notez</a:t>
            </a:r>
            <a:r>
              <a:rPr lang="en-AU" sz="3200" dirty="0">
                <a:latin typeface="Calibri" panose="020F0502020204030204" pitchFamily="34" charset="0"/>
                <a:cs typeface="Calibri" panose="020F0502020204030204" pitchFamily="34" charset="0"/>
              </a:rPr>
              <a:t> les </a:t>
            </a:r>
            <a:r>
              <a:rPr lang="en-AU" sz="3200" dirty="0" err="1">
                <a:latin typeface="Calibri" panose="020F0502020204030204" pitchFamily="34" charset="0"/>
                <a:cs typeface="Calibri" panose="020F0502020204030204" pitchFamily="34" charset="0"/>
              </a:rPr>
              <a:t>caractéristiques</a:t>
            </a:r>
            <a:r>
              <a:rPr lang="en-AU" sz="3200" dirty="0">
                <a:latin typeface="Calibri" panose="020F0502020204030204" pitchFamily="34" charset="0"/>
                <a:cs typeface="Calibri" panose="020F0502020204030204" pitchFamily="34" charset="0"/>
              </a:rPr>
              <a:t> </a:t>
            </a:r>
            <a:r>
              <a:rPr lang="en-AU" sz="3200" dirty="0" err="1">
                <a:latin typeface="Calibri" panose="020F0502020204030204" pitchFamily="34" charset="0"/>
                <a:cs typeface="Calibri" panose="020F0502020204030204" pitchFamily="34" charset="0"/>
              </a:rPr>
              <a:t>essentielles</a:t>
            </a:r>
            <a:r>
              <a:rPr lang="en-AU" sz="3200" dirty="0">
                <a:latin typeface="Calibri" panose="020F0502020204030204" pitchFamily="34" charset="0"/>
                <a:cs typeface="Calibri" panose="020F0502020204030204" pitchFamily="34" charset="0"/>
              </a:rPr>
              <a:t> d’un </a:t>
            </a:r>
            <a:r>
              <a:rPr lang="en-AU" sz="3200" dirty="0" err="1">
                <a:latin typeface="Calibri" panose="020F0502020204030204" pitchFamily="34" charset="0"/>
                <a:cs typeface="Calibri" panose="020F0502020204030204" pitchFamily="34" charset="0"/>
              </a:rPr>
              <a:t>entraîneur</a:t>
            </a:r>
            <a:r>
              <a:rPr lang="en-AU" sz="3200" dirty="0">
                <a:latin typeface="Calibri" panose="020F0502020204030204" pitchFamily="34" charset="0"/>
                <a:cs typeface="Calibri" panose="020F0502020204030204" pitchFamily="34" charset="0"/>
              </a:rPr>
              <a:t> </a:t>
            </a:r>
            <a:r>
              <a:rPr lang="en-AU" sz="3200" u="sng" dirty="0" err="1">
                <a:latin typeface="Calibri" panose="020F0502020204030204" pitchFamily="34" charset="0"/>
                <a:cs typeface="Calibri" panose="020F0502020204030204" pitchFamily="34" charset="0"/>
              </a:rPr>
              <a:t>efficace</a:t>
            </a:r>
            <a:r>
              <a:rPr lang="en-AU" sz="3200" dirty="0">
                <a:latin typeface="Calibri" panose="020F0502020204030204" pitchFamily="34" charset="0"/>
                <a:cs typeface="Calibri" panose="020F0502020204030204" pitchFamily="34" charset="0"/>
              </a:rPr>
              <a:t> </a:t>
            </a:r>
          </a:p>
          <a:p>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defRPr/>
            </a:pPr>
            <a:r>
              <a:rPr lang="en-AU" altLang="en-US" sz="3200" dirty="0" err="1">
                <a:latin typeface="Calibri" panose="020F0502020204030204" pitchFamily="34" charset="0"/>
                <a:cs typeface="Calibri" panose="020F0502020204030204" pitchFamily="34" charset="0"/>
              </a:rPr>
              <a:t>Soyez</a:t>
            </a:r>
            <a:r>
              <a:rPr lang="en-AU" altLang="en-US" sz="3200" dirty="0">
                <a:latin typeface="Calibri" panose="020F0502020204030204" pitchFamily="34" charset="0"/>
                <a:cs typeface="Calibri" panose="020F0502020204030204" pitchFamily="34" charset="0"/>
              </a:rPr>
              <a:t> un </a:t>
            </a:r>
            <a:r>
              <a:rPr lang="en-AU" altLang="en-US" sz="3200" dirty="0" err="1">
                <a:latin typeface="Calibri" panose="020F0502020204030204" pitchFamily="34" charset="0"/>
                <a:cs typeface="Calibri" panose="020F0502020204030204" pitchFamily="34" charset="0"/>
              </a:rPr>
              <a:t>véritable</a:t>
            </a:r>
            <a:r>
              <a:rPr lang="en-AU" altLang="en-US" sz="3200" dirty="0">
                <a:latin typeface="Calibri" panose="020F0502020204030204" pitchFamily="34" charset="0"/>
                <a:cs typeface="Calibri" panose="020F0502020204030204" pitchFamily="34" charset="0"/>
              </a:rPr>
              <a:t> leader </a:t>
            </a:r>
            <a:r>
              <a:rPr lang="en-AU" altLang="en-US" sz="3200" dirty="0" err="1">
                <a:latin typeface="Calibri" panose="020F0502020204030204" pitchFamily="34" charset="0"/>
                <a:cs typeface="Calibri" panose="020F0502020204030204" pitchFamily="34" charset="0"/>
              </a:rPr>
              <a:t>toujours</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positif</a:t>
            </a:r>
            <a:endParaRPr lang="en-AU" altLang="en-US" sz="3200"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defRPr/>
            </a:pPr>
            <a:r>
              <a:rPr lang="en-AU" altLang="en-US" sz="3200" dirty="0" err="1">
                <a:latin typeface="Calibri" panose="020F0502020204030204" pitchFamily="34" charset="0"/>
                <a:cs typeface="Calibri" panose="020F0502020204030204" pitchFamily="34" charset="0"/>
              </a:rPr>
              <a:t>Assurez-vous</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d’acquérir</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une</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connaissance</a:t>
            </a:r>
            <a:r>
              <a:rPr lang="en-AU" altLang="en-US" sz="3200" dirty="0">
                <a:latin typeface="Calibri" panose="020F0502020204030204" pitchFamily="34" charset="0"/>
                <a:cs typeface="Calibri" panose="020F0502020204030204" pitchFamily="34" charset="0"/>
              </a:rPr>
              <a:t> acceptable de la pratique du rugby à XIII et </a:t>
            </a:r>
            <a:r>
              <a:rPr lang="en-AU" altLang="en-US" sz="3200" dirty="0" err="1">
                <a:latin typeface="Calibri" panose="020F0502020204030204" pitchFamily="34" charset="0"/>
                <a:cs typeface="Calibri" panose="020F0502020204030204" pitchFamily="34" charset="0"/>
              </a:rPr>
              <a:t>efforcez-vous</a:t>
            </a:r>
            <a:r>
              <a:rPr lang="en-AU" altLang="en-US" sz="3200" dirty="0">
                <a:latin typeface="Calibri" panose="020F0502020204030204" pitchFamily="34" charset="0"/>
                <a:cs typeface="Calibri" panose="020F0502020204030204" pitchFamily="34" charset="0"/>
              </a:rPr>
              <a:t> d’être </a:t>
            </a:r>
            <a:r>
              <a:rPr lang="en-AU" altLang="en-US" sz="3200" dirty="0" err="1">
                <a:latin typeface="Calibri" panose="020F0502020204030204" pitchFamily="34" charset="0"/>
                <a:cs typeface="Calibri" panose="020F0502020204030204" pitchFamily="34" charset="0"/>
              </a:rPr>
              <a:t>une</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personne</a:t>
            </a:r>
            <a:r>
              <a:rPr lang="en-AU" altLang="en-US" sz="3200" dirty="0">
                <a:latin typeface="Calibri" panose="020F0502020204030204" pitchFamily="34" charset="0"/>
                <a:cs typeface="Calibri" panose="020F0502020204030204" pitchFamily="34" charset="0"/>
              </a:rPr>
              <a:t> aux </a:t>
            </a:r>
            <a:r>
              <a:rPr lang="en-AU" altLang="en-US" sz="3200" dirty="0" err="1">
                <a:latin typeface="Calibri" panose="020F0502020204030204" pitchFamily="34" charset="0"/>
                <a:cs typeface="Calibri" panose="020F0502020204030204" pitchFamily="34" charset="0"/>
              </a:rPr>
              <a:t>grandes</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qualités</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humaines</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en</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étant</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proche</a:t>
            </a:r>
            <a:r>
              <a:rPr lang="en-AU" altLang="en-US" sz="3200" dirty="0">
                <a:latin typeface="Calibri" panose="020F0502020204030204" pitchFamily="34" charset="0"/>
                <a:cs typeface="Calibri" panose="020F0502020204030204" pitchFamily="34" charset="0"/>
              </a:rPr>
              <a:t> des gens  </a:t>
            </a:r>
          </a:p>
          <a:p>
            <a:pPr marL="457200" indent="-457200">
              <a:buFont typeface="Wingdings" panose="05000000000000000000" pitchFamily="2" charset="2"/>
              <a:buChar char="§"/>
              <a:defRPr/>
            </a:pPr>
            <a:r>
              <a:rPr lang="en-AU" altLang="en-US" sz="3200" dirty="0" err="1">
                <a:latin typeface="Calibri" panose="020F0502020204030204" pitchFamily="34" charset="0"/>
                <a:cs typeface="Calibri" panose="020F0502020204030204" pitchFamily="34" charset="0"/>
              </a:rPr>
              <a:t>Planifiez</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organisez</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dirigez</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communiquez</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évaluez</a:t>
            </a:r>
            <a:endParaRPr lang="en-AU" altLang="en-US" sz="3200" dirty="0">
              <a:latin typeface="Calibri" panose="020F0502020204030204" pitchFamily="34" charset="0"/>
              <a:cs typeface="Calibri" panose="020F0502020204030204" pitchFamily="34" charset="0"/>
            </a:endParaRPr>
          </a:p>
          <a:p>
            <a:pPr>
              <a:defRPr/>
            </a:pPr>
            <a:endParaRPr lang="en-AU" sz="3200" b="1" dirty="0">
              <a:latin typeface="Calibri" panose="020F0502020204030204" pitchFamily="34" charset="0"/>
              <a:cs typeface="Calibri" panose="020F0502020204030204" pitchFamily="34" charset="0"/>
            </a:endParaRPr>
          </a:p>
          <a:p>
            <a:pPr>
              <a:defRPr/>
            </a:pPr>
            <a:r>
              <a:rPr lang="en-AU" sz="3200" b="1" dirty="0" err="1">
                <a:latin typeface="Calibri" panose="020F0502020204030204" pitchFamily="34" charset="0"/>
                <a:cs typeface="Calibri" panose="020F0502020204030204" pitchFamily="34" charset="0"/>
              </a:rPr>
              <a:t>Jetez</a:t>
            </a:r>
            <a:r>
              <a:rPr lang="en-AU" sz="3200" b="1" dirty="0">
                <a:latin typeface="Calibri" panose="020F0502020204030204" pitchFamily="34" charset="0"/>
                <a:cs typeface="Calibri" panose="020F0502020204030204" pitchFamily="34" charset="0"/>
              </a:rPr>
              <a:t> un coup d’</a:t>
            </a:r>
            <a:r>
              <a:rPr lang="fr-FR" sz="3200" b="1" dirty="0"/>
              <a:t>œil</a:t>
            </a:r>
            <a:r>
              <a:rPr lang="en-AU" sz="3200" b="1" dirty="0">
                <a:latin typeface="Calibri" panose="020F0502020204030204" pitchFamily="34" charset="0"/>
                <a:cs typeface="Calibri" panose="020F0502020204030204" pitchFamily="34" charset="0"/>
              </a:rPr>
              <a:t> à la </a:t>
            </a:r>
            <a:r>
              <a:rPr lang="en-AU" sz="3200" b="1" dirty="0" err="1">
                <a:latin typeface="Calibri" panose="020F0502020204030204" pitchFamily="34" charset="0"/>
                <a:cs typeface="Calibri" panose="020F0502020204030204" pitchFamily="34" charset="0"/>
              </a:rPr>
              <a:t>prochaine</a:t>
            </a:r>
            <a:r>
              <a:rPr lang="en-AU" sz="3200" b="1" dirty="0">
                <a:latin typeface="Calibri" panose="020F0502020204030204" pitchFamily="34" charset="0"/>
                <a:cs typeface="Calibri" panose="020F0502020204030204" pitchFamily="34" charset="0"/>
              </a:rPr>
              <a:t> diapositive et </a:t>
            </a:r>
            <a:r>
              <a:rPr lang="en-AU" sz="3200" b="1" dirty="0" err="1">
                <a:latin typeface="Calibri" panose="020F0502020204030204" pitchFamily="34" charset="0"/>
                <a:cs typeface="Calibri" panose="020F0502020204030204" pitchFamily="34" charset="0"/>
              </a:rPr>
              <a:t>commentez</a:t>
            </a:r>
            <a:r>
              <a:rPr lang="en-AU" sz="3200" b="1" dirty="0">
                <a:latin typeface="Calibri" panose="020F0502020204030204" pitchFamily="34" charset="0"/>
                <a:cs typeface="Calibri" panose="020F0502020204030204" pitchFamily="34" charset="0"/>
              </a:rPr>
              <a:t>-la </a:t>
            </a:r>
            <a:r>
              <a:rPr lang="en-AU" sz="3200" b="1" dirty="0" err="1">
                <a:latin typeface="Calibri" panose="020F0502020204030204" pitchFamily="34" charset="0"/>
                <a:cs typeface="Calibri" panose="020F0502020204030204" pitchFamily="34" charset="0"/>
              </a:rPr>
              <a:t>en</a:t>
            </a:r>
            <a:r>
              <a:rPr lang="en-AU" sz="3200" b="1" dirty="0">
                <a:latin typeface="Calibri" panose="020F0502020204030204" pitchFamily="34" charset="0"/>
                <a:cs typeface="Calibri" panose="020F0502020204030204" pitchFamily="34" charset="0"/>
              </a:rPr>
              <a:t> </a:t>
            </a:r>
            <a:r>
              <a:rPr lang="en-AU" sz="3200" b="1" dirty="0" err="1">
                <a:latin typeface="Calibri" panose="020F0502020204030204" pitchFamily="34" charset="0"/>
                <a:cs typeface="Calibri" panose="020F0502020204030204" pitchFamily="34" charset="0"/>
              </a:rPr>
              <a:t>prenant</a:t>
            </a:r>
            <a:r>
              <a:rPr lang="en-AU" sz="3200" b="1" dirty="0">
                <a:latin typeface="Calibri" panose="020F0502020204030204" pitchFamily="34" charset="0"/>
                <a:cs typeface="Calibri" panose="020F0502020204030204" pitchFamily="34" charset="0"/>
              </a:rPr>
              <a:t> part à la discussion</a:t>
            </a:r>
          </a:p>
          <a:p>
            <a:pPr>
              <a:defRPr/>
            </a:pPr>
            <a:endParaRPr lang="en-AU" altLang="en-US" sz="32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A730965-F32D-4E47-A2F4-1B08C8DBB265}"/>
              </a:ext>
            </a:extLst>
          </p:cNvPr>
          <p:cNvSpPr txBox="1"/>
          <p:nvPr/>
        </p:nvSpPr>
        <p:spPr>
          <a:xfrm>
            <a:off x="0" y="485042"/>
            <a:ext cx="12191999" cy="707886"/>
          </a:xfrm>
          <a:prstGeom prst="rect">
            <a:avLst/>
          </a:prstGeom>
          <a:noFill/>
          <a:ln>
            <a:noFill/>
          </a:ln>
        </p:spPr>
        <p:txBody>
          <a:bodyPr wrap="square" rtlCol="0" anchor="ctr" anchorCtr="1">
            <a:spAutoFit/>
          </a:bodyPr>
          <a:lstStyle/>
          <a:p>
            <a:r>
              <a:rPr lang="en-AU" sz="4000" b="1" dirty="0" err="1">
                <a:latin typeface="Calibri" panose="020F0502020204030204" pitchFamily="34" charset="0"/>
                <a:cs typeface="Calibri" panose="020F0502020204030204" pitchFamily="34" charset="0"/>
              </a:rPr>
              <a:t>En</a:t>
            </a:r>
            <a:r>
              <a:rPr lang="en-AU" sz="4000" b="1" dirty="0">
                <a:latin typeface="Calibri" panose="020F0502020204030204" pitchFamily="34" charset="0"/>
                <a:cs typeface="Calibri" panose="020F0502020204030204" pitchFamily="34" charset="0"/>
              </a:rPr>
              <a:t> résumé</a:t>
            </a:r>
            <a:endParaRPr lang="en-GB" sz="4000"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D5A9D79F-230C-4D88-9C24-3FD2D80621ED}"/>
              </a:ext>
            </a:extLst>
          </p:cNvPr>
          <p:cNvSpPr>
            <a:spLocks noGrp="1"/>
          </p:cNvSpPr>
          <p:nvPr>
            <p:ph type="sldNum" sz="quarter" idx="12"/>
          </p:nvPr>
        </p:nvSpPr>
        <p:spPr/>
        <p:txBody>
          <a:bodyPr/>
          <a:lstStyle/>
          <a:p>
            <a:fld id="{401CF334-2D5C-4859-84A6-CA7E6E43FAEB}" type="slidenum">
              <a:rPr lang="en-US" smtClean="0"/>
              <a:t>12</a:t>
            </a:fld>
            <a:endParaRPr lang="en-US"/>
          </a:p>
        </p:txBody>
      </p:sp>
    </p:spTree>
    <p:extLst>
      <p:ext uri="{BB962C8B-B14F-4D97-AF65-F5344CB8AC3E}">
        <p14:creationId xmlns:p14="http://schemas.microsoft.com/office/powerpoint/2010/main" val="389045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wipe(down)">
                                      <p:cBhvr>
                                        <p:cTn id="7" dur="500"/>
                                        <p:tgtEl>
                                          <p:spTgt spid="1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xEl>
                                              <p:pRg st="4" end="4"/>
                                            </p:txEl>
                                          </p:spTgt>
                                        </p:tgtEl>
                                        <p:attrNameLst>
                                          <p:attrName>style.visibility</p:attrName>
                                        </p:attrNameLst>
                                      </p:cBhvr>
                                      <p:to>
                                        <p:strVal val="visible"/>
                                      </p:to>
                                    </p:set>
                                    <p:animEffect transition="in" filter="wipe(down)">
                                      <p:cBhvr>
                                        <p:cTn id="12" dur="500"/>
                                        <p:tgtEl>
                                          <p:spTgt spid="1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animEffect transition="in" filter="wipe(down)">
                                      <p:cBhvr>
                                        <p:cTn id="17" dur="500"/>
                                        <p:tgtEl>
                                          <p:spTgt spid="1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xEl>
                                              <p:pRg st="6" end="6"/>
                                            </p:txEl>
                                          </p:spTgt>
                                        </p:tgtEl>
                                        <p:attrNameLst>
                                          <p:attrName>style.visibility</p:attrName>
                                        </p:attrNameLst>
                                      </p:cBhvr>
                                      <p:to>
                                        <p:strVal val="visible"/>
                                      </p:to>
                                    </p:set>
                                    <p:animEffect transition="in" filter="wipe(down)">
                                      <p:cBhvr>
                                        <p:cTn id="22" dur="500"/>
                                        <p:tgtEl>
                                          <p:spTgt spid="1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xEl>
                                              <p:pRg st="8" end="8"/>
                                            </p:txEl>
                                          </p:spTgt>
                                        </p:tgtEl>
                                        <p:attrNameLst>
                                          <p:attrName>style.visibility</p:attrName>
                                        </p:attrNameLst>
                                      </p:cBhvr>
                                      <p:to>
                                        <p:strVal val="visible"/>
                                      </p:to>
                                    </p:set>
                                    <p:animEffect transition="in" filter="wipe(down)">
                                      <p:cBhvr>
                                        <p:cTn id="27" dur="500"/>
                                        <p:tgtEl>
                                          <p:spTgt spid="1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95475"/>
            <a:ext cx="12192000" cy="649956"/>
          </a:xfrm>
        </p:spPr>
        <p:txBody>
          <a:bodyPr/>
          <a:lstStyle/>
          <a:p>
            <a:pPr algn="ctr"/>
            <a:r>
              <a:rPr lang="en-GB" sz="4000" dirty="0">
                <a:latin typeface="Calibri" panose="020F0502020204030204" pitchFamily="34" charset="0"/>
                <a:cs typeface="Calibri" panose="020F0502020204030204" pitchFamily="34" charset="0"/>
              </a:rPr>
              <a:t>Organisation et structure de </a:t>
            </a:r>
            <a:r>
              <a:rPr lang="en-GB" sz="4000" dirty="0" err="1">
                <a:latin typeface="Calibri" panose="020F0502020204030204" pitchFamily="34" charset="0"/>
                <a:cs typeface="Calibri" panose="020F0502020204030204" pitchFamily="34" charset="0"/>
              </a:rPr>
              <a:t>l’équipe</a:t>
            </a:r>
            <a:endParaRPr lang="en-GB" sz="32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201706" y="1602557"/>
            <a:ext cx="11712925" cy="5118918"/>
          </a:xfrm>
        </p:spPr>
        <p:txBody>
          <a:bodyPr>
            <a:normAutofit lnSpcReduction="10000"/>
          </a:bodyPr>
          <a:lstStyle/>
          <a:p>
            <a:pPr>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Mettre</a:t>
            </a:r>
            <a:r>
              <a:rPr lang="en-GB" sz="3200" dirty="0">
                <a:latin typeface="Calibri" panose="020F0502020204030204" pitchFamily="34" charset="0"/>
                <a:cs typeface="Calibri" panose="020F0502020204030204" pitchFamily="34" charset="0"/>
              </a:rPr>
              <a:t> la pression sur </a:t>
            </a:r>
            <a:r>
              <a:rPr lang="en-GB" sz="3200" dirty="0" err="1">
                <a:latin typeface="Calibri" panose="020F0502020204030204" pitchFamily="34" charset="0"/>
                <a:cs typeface="Calibri" panose="020F0502020204030204" pitchFamily="34" charset="0"/>
              </a:rPr>
              <a:t>l’opposition</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Progresser</a:t>
            </a:r>
            <a:r>
              <a:rPr lang="en-GB" sz="3200" dirty="0">
                <a:latin typeface="Calibri" panose="020F0502020204030204" pitchFamily="34" charset="0"/>
                <a:cs typeface="Calibri" panose="020F0502020204030204" pitchFamily="34" charset="0"/>
              </a:rPr>
              <a:t> sur le terrain</a:t>
            </a: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Sur </a:t>
            </a:r>
            <a:r>
              <a:rPr lang="en-GB" sz="3200" dirty="0" err="1">
                <a:latin typeface="Calibri" panose="020F0502020204030204" pitchFamily="34" charset="0"/>
                <a:cs typeface="Calibri" panose="020F0502020204030204" pitchFamily="34" charset="0"/>
              </a:rPr>
              <a:t>tenu</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vite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monter</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en</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défense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en</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ligne</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Maîtriser</a:t>
            </a:r>
            <a:r>
              <a:rPr lang="en-GB" sz="3200" dirty="0">
                <a:latin typeface="Calibri" panose="020F0502020204030204" pitchFamily="34" charset="0"/>
                <a:cs typeface="Calibri" panose="020F0502020204030204" pitchFamily="34" charset="0"/>
              </a:rPr>
              <a:t> le </a:t>
            </a:r>
            <a:r>
              <a:rPr lang="en-GB" sz="3200" dirty="0" err="1">
                <a:latin typeface="Calibri" panose="020F0502020204030204" pitchFamily="34" charset="0"/>
                <a:cs typeface="Calibri" panose="020F0502020204030204" pitchFamily="34" charset="0"/>
              </a:rPr>
              <a:t>nombre</a:t>
            </a:r>
            <a:r>
              <a:rPr lang="en-GB" sz="3200" dirty="0">
                <a:latin typeface="Calibri" panose="020F0502020204030204" pitchFamily="34" charset="0"/>
                <a:cs typeface="Calibri" panose="020F0502020204030204" pitchFamily="34" charset="0"/>
              </a:rPr>
              <a:t> de </a:t>
            </a:r>
            <a:r>
              <a:rPr lang="en-GB" sz="3200" dirty="0" err="1">
                <a:latin typeface="Calibri" panose="020F0502020204030204" pitchFamily="34" charset="0"/>
                <a:cs typeface="Calibri" panose="020F0502020204030204" pitchFamily="34" charset="0"/>
              </a:rPr>
              <a:t>plaquage</a:t>
            </a:r>
            <a:r>
              <a:rPr lang="en-GB" sz="3200" dirty="0">
                <a:latin typeface="Calibri" panose="020F0502020204030204" pitchFamily="34" charset="0"/>
                <a:cs typeface="Calibri" panose="020F0502020204030204" pitchFamily="34" charset="0"/>
              </a:rPr>
              <a:t> </a:t>
            </a: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Une bonne technique de </a:t>
            </a:r>
            <a:r>
              <a:rPr lang="en-GB" sz="3200" dirty="0" err="1">
                <a:latin typeface="Calibri" panose="020F0502020204030204" pitchFamily="34" charset="0"/>
                <a:cs typeface="Calibri" panose="020F0502020204030204" pitchFamily="34" charset="0"/>
              </a:rPr>
              <a:t>plaquage</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S’imposer</a:t>
            </a:r>
            <a:r>
              <a:rPr lang="en-GB" sz="3200" dirty="0">
                <a:latin typeface="Calibri" panose="020F0502020204030204" pitchFamily="34" charset="0"/>
                <a:cs typeface="Calibri" panose="020F0502020204030204" pitchFamily="34" charset="0"/>
              </a:rPr>
              <a:t> face au </a:t>
            </a:r>
            <a:r>
              <a:rPr lang="en-GB" sz="3200" dirty="0" err="1">
                <a:latin typeface="Calibri" panose="020F0502020204030204" pitchFamily="34" charset="0"/>
                <a:cs typeface="Calibri" panose="020F0502020204030204" pitchFamily="34" charset="0"/>
              </a:rPr>
              <a:t>porteur</a:t>
            </a:r>
            <a:r>
              <a:rPr lang="en-GB" sz="3200" dirty="0">
                <a:latin typeface="Calibri" panose="020F0502020204030204" pitchFamily="34" charset="0"/>
                <a:cs typeface="Calibri" panose="020F0502020204030204" pitchFamily="34" charset="0"/>
              </a:rPr>
              <a:t> du </a:t>
            </a:r>
            <a:r>
              <a:rPr lang="en-GB" sz="3200" dirty="0" err="1">
                <a:latin typeface="Calibri" panose="020F0502020204030204" pitchFamily="34" charset="0"/>
                <a:cs typeface="Calibri" panose="020F0502020204030204" pitchFamily="34" charset="0"/>
              </a:rPr>
              <a:t>ballon</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en</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l’amenant</a:t>
            </a:r>
            <a:r>
              <a:rPr lang="en-GB" sz="3200" dirty="0">
                <a:latin typeface="Calibri" panose="020F0502020204030204" pitchFamily="34" charset="0"/>
                <a:cs typeface="Calibri" panose="020F0502020204030204" pitchFamily="34" charset="0"/>
              </a:rPr>
              <a:t> au sol, </a:t>
            </a:r>
            <a:r>
              <a:rPr lang="en-GB" sz="3200" dirty="0" err="1">
                <a:latin typeface="Calibri" panose="020F0502020204030204" pitchFamily="34" charset="0"/>
                <a:cs typeface="Calibri" panose="020F0502020204030204" pitchFamily="34" charset="0"/>
              </a:rPr>
              <a:t>gagnant</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ainsi</a:t>
            </a:r>
            <a:r>
              <a:rPr lang="en-GB" sz="3200" dirty="0">
                <a:latin typeface="Calibri" panose="020F0502020204030204" pitchFamily="34" charset="0"/>
                <a:cs typeface="Calibri" panose="020F0502020204030204" pitchFamily="34" charset="0"/>
              </a:rPr>
              <a:t> le corps-à-corps </a:t>
            </a:r>
            <a:r>
              <a:rPr lang="en-GB" sz="3200" dirty="0" err="1">
                <a:latin typeface="Calibri" panose="020F0502020204030204" pitchFamily="34" charset="0"/>
                <a:cs typeface="Calibri" panose="020F0502020204030204" pitchFamily="34" charset="0"/>
              </a:rPr>
              <a:t>lors</a:t>
            </a:r>
            <a:r>
              <a:rPr lang="en-GB" sz="3200" dirty="0">
                <a:latin typeface="Calibri" panose="020F0502020204030204" pitchFamily="34" charset="0"/>
                <a:cs typeface="Calibri" panose="020F0502020204030204" pitchFamily="34" charset="0"/>
              </a:rPr>
              <a:t> du </a:t>
            </a:r>
            <a:r>
              <a:rPr lang="en-GB" sz="3200" dirty="0" err="1">
                <a:latin typeface="Calibri" panose="020F0502020204030204" pitchFamily="34" charset="0"/>
                <a:cs typeface="Calibri" panose="020F0502020204030204" pitchFamily="34" charset="0"/>
              </a:rPr>
              <a:t>tenu</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Une </a:t>
            </a:r>
            <a:r>
              <a:rPr lang="en-GB" sz="3200" dirty="0" err="1">
                <a:latin typeface="Calibri" panose="020F0502020204030204" pitchFamily="34" charset="0"/>
                <a:cs typeface="Calibri" panose="020F0502020204030204" pitchFamily="34" charset="0"/>
              </a:rPr>
              <a:t>défense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vigoureuse</a:t>
            </a:r>
            <a:r>
              <a:rPr lang="en-GB" sz="3200" dirty="0">
                <a:latin typeface="Calibri" panose="020F0502020204030204" pitchFamily="34" charset="0"/>
                <a:cs typeface="Calibri" panose="020F0502020204030204" pitchFamily="34" charset="0"/>
              </a:rPr>
              <a:t> des </a:t>
            </a:r>
            <a:r>
              <a:rPr lang="en-GB" sz="3200" dirty="0" err="1">
                <a:latin typeface="Calibri" panose="020F0502020204030204" pitchFamily="34" charset="0"/>
                <a:cs typeface="Calibri" panose="020F0502020204030204" pitchFamily="34" charset="0"/>
              </a:rPr>
              <a:t>marqueurs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prenant</a:t>
            </a:r>
            <a:r>
              <a:rPr lang="en-GB" sz="3200" dirty="0">
                <a:latin typeface="Calibri" panose="020F0502020204030204" pitchFamily="34" charset="0"/>
                <a:cs typeface="Calibri" panose="020F0502020204030204" pitchFamily="34" charset="0"/>
              </a:rPr>
              <a:t> part au </a:t>
            </a:r>
            <a:r>
              <a:rPr lang="en-GB" sz="3200" dirty="0" err="1">
                <a:latin typeface="Calibri" panose="020F0502020204030204" pitchFamily="34" charset="0"/>
                <a:cs typeface="Calibri" panose="020F0502020204030204" pitchFamily="34" charset="0"/>
              </a:rPr>
              <a:t>tenu</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Forcer les </a:t>
            </a:r>
            <a:r>
              <a:rPr lang="en-GB" sz="3200" dirty="0" err="1">
                <a:latin typeface="Calibri" panose="020F0502020204030204" pitchFamily="34" charset="0"/>
                <a:cs typeface="Calibri" panose="020F0502020204030204" pitchFamily="34" charset="0"/>
              </a:rPr>
              <a:t>adversaires</a:t>
            </a:r>
            <a:r>
              <a:rPr lang="en-GB" sz="3200" dirty="0">
                <a:latin typeface="Calibri" panose="020F0502020204030204" pitchFamily="34" charset="0"/>
                <a:cs typeface="Calibri" panose="020F0502020204030204" pitchFamily="34" charset="0"/>
              </a:rPr>
              <a:t> à faire des </a:t>
            </a:r>
            <a:r>
              <a:rPr lang="en-GB" sz="3200" dirty="0" err="1">
                <a:latin typeface="Calibri" panose="020F0502020204030204" pitchFamily="34" charset="0"/>
                <a:cs typeface="Calibri" panose="020F0502020204030204" pitchFamily="34" charset="0"/>
              </a:rPr>
              <a:t>fautes</a:t>
            </a:r>
            <a:endParaRPr lang="en-GB" sz="3200" b="1" dirty="0">
              <a:latin typeface="Calibri" panose="020F0502020204030204" pitchFamily="34" charset="0"/>
              <a:cs typeface="Calibri" panose="020F0502020204030204" pitchFamily="34" charset="0"/>
            </a:endParaRPr>
          </a:p>
          <a:p>
            <a:pPr marL="0" indent="0">
              <a:spcBef>
                <a:spcPts val="0"/>
              </a:spcBef>
              <a:spcAft>
                <a:spcPts val="0"/>
              </a:spcAft>
              <a:buNone/>
            </a:pPr>
            <a:r>
              <a:rPr lang="en-GB" b="1" dirty="0">
                <a:latin typeface="Calibri" panose="020F0502020204030204" pitchFamily="34" charset="0"/>
                <a:cs typeface="Calibri" panose="020F0502020204030204" pitchFamily="34" charset="0"/>
              </a:rPr>
              <a:t> </a:t>
            </a:r>
            <a:endParaRPr lang="en-GB" sz="3200" b="1" dirty="0">
              <a:latin typeface="Calibri" panose="020F0502020204030204" pitchFamily="34" charset="0"/>
              <a:cs typeface="Calibri" panose="020F0502020204030204" pitchFamily="34" charset="0"/>
            </a:endParaRPr>
          </a:p>
          <a:p>
            <a:pPr marL="0" indent="0">
              <a:spcBef>
                <a:spcPts val="0"/>
              </a:spcBef>
              <a:buNone/>
            </a:pPr>
            <a:r>
              <a:rPr lang="en-GB" sz="3200" dirty="0">
                <a:latin typeface="Calibri" panose="020F0502020204030204" pitchFamily="34" charset="0"/>
                <a:cs typeface="Calibri" panose="020F0502020204030204" pitchFamily="34" charset="0"/>
              </a:rPr>
              <a:t>La communication sur le terrain entre </a:t>
            </a:r>
            <a:r>
              <a:rPr lang="en-GB" sz="3200" dirty="0" err="1">
                <a:latin typeface="Calibri" panose="020F0502020204030204" pitchFamily="34" charset="0"/>
                <a:cs typeface="Calibri" panose="020F0502020204030204" pitchFamily="34" charset="0"/>
              </a:rPr>
              <a:t>joueurs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est</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une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arme</a:t>
            </a:r>
            <a:r>
              <a:rPr lang="en-GB" sz="3200" dirty="0">
                <a:latin typeface="Calibri" panose="020F0502020204030204" pitchFamily="34" charset="0"/>
                <a:cs typeface="Calibri" panose="020F0502020204030204" pitchFamily="34" charset="0"/>
              </a:rPr>
              <a:t> à utiliser </a:t>
            </a:r>
            <a:r>
              <a:rPr lang="en-GB" sz="3200" dirty="0" err="1">
                <a:latin typeface="Calibri" panose="020F0502020204030204" pitchFamily="34" charset="0"/>
                <a:cs typeface="Calibri" panose="020F0502020204030204" pitchFamily="34" charset="0"/>
              </a:rPr>
              <a:t>en</a:t>
            </a:r>
            <a:r>
              <a:rPr lang="en-GB" sz="3200" dirty="0">
                <a:latin typeface="Calibri" panose="020F0502020204030204" pitchFamily="34" charset="0"/>
                <a:cs typeface="Calibri" panose="020F0502020204030204" pitchFamily="34" charset="0"/>
              </a:rPr>
              <a:t> permanence </a:t>
            </a:r>
          </a:p>
          <a:p>
            <a:pPr marL="0" indent="0">
              <a:spcBef>
                <a:spcPts val="0"/>
              </a:spcBef>
              <a:buNone/>
            </a:pPr>
            <a:r>
              <a:rPr lang="en-GB" b="1" dirty="0">
                <a:latin typeface="Calibri" panose="020F0502020204030204" pitchFamily="34" charset="0"/>
                <a:cs typeface="Calibri" panose="020F0502020204030204" pitchFamily="34" charset="0"/>
              </a:rPr>
              <a:t> </a:t>
            </a:r>
          </a:p>
          <a:p>
            <a:pPr>
              <a:spcBef>
                <a:spcPts val="0"/>
              </a:spcBef>
              <a:spcAft>
                <a:spcPts val="0"/>
              </a:spcAft>
            </a:pPr>
            <a:endParaRPr lang="en-GB" b="1" dirty="0">
              <a:latin typeface="Calibri" panose="020F0502020204030204" pitchFamily="34" charset="0"/>
              <a:cs typeface="Calibri" panose="020F0502020204030204" pitchFamily="34" charset="0"/>
            </a:endParaRPr>
          </a:p>
          <a:p>
            <a:pPr>
              <a:spcBef>
                <a:spcPts val="0"/>
              </a:spcBef>
              <a:spcAft>
                <a:spcPts val="0"/>
              </a:spcAft>
            </a:pPr>
            <a:endParaRPr lang="en-GB"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FBC7969-E831-47FC-940A-D7477A568A79}"/>
              </a:ext>
            </a:extLst>
          </p:cNvPr>
          <p:cNvSpPr>
            <a:spLocks noGrp="1"/>
          </p:cNvSpPr>
          <p:nvPr>
            <p:ph type="sldNum" sz="quarter" idx="12"/>
          </p:nvPr>
        </p:nvSpPr>
        <p:spPr/>
        <p:txBody>
          <a:bodyPr/>
          <a:lstStyle/>
          <a:p>
            <a:fld id="{401CF334-2D5C-4859-84A6-CA7E6E43FAEB}" type="slidenum">
              <a:rPr lang="en-US" smtClean="0"/>
              <a:t>120</a:t>
            </a:fld>
            <a:endParaRPr lang="en-US"/>
          </a:p>
        </p:txBody>
      </p:sp>
    </p:spTree>
    <p:extLst>
      <p:ext uri="{BB962C8B-B14F-4D97-AF65-F5344CB8AC3E}">
        <p14:creationId xmlns:p14="http://schemas.microsoft.com/office/powerpoint/2010/main" val="259692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2065623" y="767682"/>
            <a:ext cx="8579632" cy="649956"/>
          </a:xfrm>
        </p:spPr>
        <p:txBody>
          <a:bodyPr>
            <a:normAutofit/>
          </a:bodyPr>
          <a:lstStyle/>
          <a:p>
            <a:r>
              <a:rPr lang="en-GB" sz="4000" dirty="0">
                <a:latin typeface="Calibri" panose="020F0502020204030204" pitchFamily="34" charset="0"/>
                <a:cs typeface="Calibri" panose="020F0502020204030204" pitchFamily="34" charset="0"/>
              </a:rPr>
              <a:t>Organisation et structure de </a:t>
            </a:r>
            <a:r>
              <a:rPr lang="en-GB" sz="4000" dirty="0" err="1">
                <a:latin typeface="Calibri" panose="020F0502020204030204" pitchFamily="34" charset="0"/>
                <a:cs typeface="Calibri" panose="020F0502020204030204" pitchFamily="34" charset="0"/>
              </a:rPr>
              <a:t>l’équipe</a:t>
            </a:r>
            <a:endParaRPr lang="en-GB" sz="40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471340" y="1600200"/>
            <a:ext cx="10907860" cy="4069080"/>
          </a:xfrm>
        </p:spPr>
        <p:txBody>
          <a:bodyPr>
            <a:normAutofit/>
          </a:bodyPr>
          <a:lstStyle/>
          <a:p>
            <a:pPr marL="0" indent="0">
              <a:spcBef>
                <a:spcPts val="0"/>
              </a:spcBef>
              <a:spcAft>
                <a:spcPts val="0"/>
              </a:spcAft>
              <a:buNone/>
            </a:pP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En</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binôme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discutez</a:t>
            </a:r>
            <a:r>
              <a:rPr lang="en-GB" sz="3200" dirty="0">
                <a:latin typeface="Calibri" panose="020F0502020204030204" pitchFamily="34" charset="0"/>
                <a:cs typeface="Calibri" panose="020F0502020204030204" pitchFamily="34" charset="0"/>
              </a:rPr>
              <a:t> comment </a:t>
            </a:r>
            <a:r>
              <a:rPr lang="en-GB" sz="3200" dirty="0" err="1">
                <a:latin typeface="Calibri" panose="020F0502020204030204" pitchFamily="34" charset="0"/>
                <a:cs typeface="Calibri" panose="020F0502020204030204" pitchFamily="34" charset="0"/>
              </a:rPr>
              <a:t>vous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positionneriez</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vos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joueurs</a:t>
            </a:r>
            <a:r>
              <a:rPr lang="en-GB" sz="3200" dirty="0">
                <a:latin typeface="Calibri" panose="020F0502020204030204" pitchFamily="34" charset="0"/>
                <a:cs typeface="Calibri" panose="020F0502020204030204" pitchFamily="34" charset="0"/>
              </a:rPr>
              <a:t> pour adopter </a:t>
            </a:r>
            <a:r>
              <a:rPr lang="en-GB" sz="3200" dirty="0" err="1">
                <a:latin typeface="Calibri" panose="020F0502020204030204" pitchFamily="34" charset="0"/>
                <a:cs typeface="Calibri" panose="020F0502020204030204" pitchFamily="34" charset="0"/>
              </a:rPr>
              <a:t>une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défense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en</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ligne</a:t>
            </a:r>
            <a:r>
              <a:rPr lang="en-GB" sz="3200" dirty="0">
                <a:latin typeface="Calibri" panose="020F0502020204030204" pitchFamily="34" charset="0"/>
                <a:cs typeface="Calibri" panose="020F0502020204030204" pitchFamily="34" charset="0"/>
              </a:rPr>
              <a:t>  </a:t>
            </a:r>
          </a:p>
          <a:p>
            <a:pPr>
              <a:spcBef>
                <a:spcPts val="0"/>
              </a:spcBef>
              <a:spcAft>
                <a:spcPts val="0"/>
              </a:spcAft>
              <a:buFont typeface="Wingdings" panose="05000000000000000000" pitchFamily="2" charset="2"/>
              <a:buChar char="§"/>
            </a:pP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Montrez</a:t>
            </a:r>
            <a:r>
              <a:rPr lang="en-GB" sz="3200" dirty="0">
                <a:latin typeface="Calibri" panose="020F0502020204030204" pitchFamily="34" charset="0"/>
                <a:cs typeface="Calibri" panose="020F0502020204030204" pitchFamily="34" charset="0"/>
              </a:rPr>
              <a:t> au </a:t>
            </a:r>
            <a:r>
              <a:rPr lang="en-GB" sz="3200" dirty="0" err="1">
                <a:latin typeface="Calibri" panose="020F0502020204030204" pitchFamily="34" charset="0"/>
                <a:cs typeface="Calibri" panose="020F0502020204030204" pitchFamily="34" charset="0"/>
              </a:rPr>
              <a:t>reste</a:t>
            </a:r>
            <a:r>
              <a:rPr lang="en-GB" sz="3200" dirty="0">
                <a:latin typeface="Calibri" panose="020F0502020204030204" pitchFamily="34" charset="0"/>
                <a:cs typeface="Calibri" panose="020F0502020204030204" pitchFamily="34" charset="0"/>
              </a:rPr>
              <a:t> du </a:t>
            </a:r>
            <a:r>
              <a:rPr lang="en-GB" sz="3200" dirty="0" err="1">
                <a:latin typeface="Calibri" panose="020F0502020204030204" pitchFamily="34" charset="0"/>
                <a:cs typeface="Calibri" panose="020F0502020204030204" pitchFamily="34" charset="0"/>
              </a:rPr>
              <a:t>groupe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votre</a:t>
            </a:r>
            <a:r>
              <a:rPr lang="en-GB" sz="3200" dirty="0">
                <a:latin typeface="Calibri" panose="020F0502020204030204" pitchFamily="34" charset="0"/>
                <a:cs typeface="Calibri" panose="020F0502020204030204" pitchFamily="34" charset="0"/>
              </a:rPr>
              <a:t> organisation de la </a:t>
            </a:r>
            <a:r>
              <a:rPr lang="en-GB" sz="3200" dirty="0" err="1">
                <a:latin typeface="Calibri" panose="020F0502020204030204" pitchFamily="34" charset="0"/>
                <a:cs typeface="Calibri" panose="020F0502020204030204" pitchFamily="34" charset="0"/>
              </a:rPr>
              <a:t>défense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en</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ligne</a:t>
            </a:r>
            <a:r>
              <a:rPr lang="en-GB" sz="3200" dirty="0">
                <a:latin typeface="Calibri" panose="020F0502020204030204" pitchFamily="34" charset="0"/>
                <a:cs typeface="Calibri" panose="020F0502020204030204" pitchFamily="34" charset="0"/>
              </a:rPr>
              <a:t> et </a:t>
            </a:r>
            <a:r>
              <a:rPr lang="en-GB" sz="3200" dirty="0" err="1">
                <a:latin typeface="Calibri" panose="020F0502020204030204" pitchFamily="34" charset="0"/>
                <a:cs typeface="Calibri" panose="020F0502020204030204" pitchFamily="34" charset="0"/>
              </a:rPr>
              <a:t>expliquez</a:t>
            </a:r>
            <a:r>
              <a:rPr lang="en-GB" sz="3200" dirty="0">
                <a:latin typeface="Calibri" panose="020F0502020204030204" pitchFamily="34" charset="0"/>
                <a:cs typeface="Calibri" panose="020F0502020204030204" pitchFamily="34" charset="0"/>
              </a:rPr>
              <a:t> les raisons de </a:t>
            </a:r>
            <a:r>
              <a:rPr lang="en-GB" sz="3200" dirty="0" err="1">
                <a:latin typeface="Calibri" panose="020F0502020204030204" pitchFamily="34" charset="0"/>
                <a:cs typeface="Calibri" panose="020F0502020204030204" pitchFamily="34" charset="0"/>
              </a:rPr>
              <a:t>votre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choix</a:t>
            </a:r>
            <a:r>
              <a:rPr lang="en-GB" sz="3200" dirty="0">
                <a:latin typeface="Calibri" panose="020F0502020204030204" pitchFamily="34" charset="0"/>
                <a:cs typeface="Calibri" panose="020F0502020204030204" pitchFamily="34" charset="0"/>
              </a:rPr>
              <a:t>  </a:t>
            </a:r>
          </a:p>
        </p:txBody>
      </p:sp>
      <p:sp>
        <p:nvSpPr>
          <p:cNvPr id="4" name="Slide Number Placeholder 3">
            <a:extLst>
              <a:ext uri="{FF2B5EF4-FFF2-40B4-BE49-F238E27FC236}">
                <a16:creationId xmlns:a16="http://schemas.microsoft.com/office/drawing/2014/main" id="{F0C911E0-17D4-46B0-B76A-3A4F00482A88}"/>
              </a:ext>
            </a:extLst>
          </p:cNvPr>
          <p:cNvSpPr>
            <a:spLocks noGrp="1"/>
          </p:cNvSpPr>
          <p:nvPr>
            <p:ph type="sldNum" sz="quarter" idx="12"/>
          </p:nvPr>
        </p:nvSpPr>
        <p:spPr/>
        <p:txBody>
          <a:bodyPr/>
          <a:lstStyle/>
          <a:p>
            <a:fld id="{401CF334-2D5C-4859-84A6-CA7E6E43FAEB}" type="slidenum">
              <a:rPr lang="en-US" smtClean="0"/>
              <a:t>121</a:t>
            </a:fld>
            <a:endParaRPr lang="en-US"/>
          </a:p>
        </p:txBody>
      </p:sp>
    </p:spTree>
    <p:extLst>
      <p:ext uri="{BB962C8B-B14F-4D97-AF65-F5344CB8AC3E}">
        <p14:creationId xmlns:p14="http://schemas.microsoft.com/office/powerpoint/2010/main" val="37432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grass-effect">
            <a:extLst>
              <a:ext uri="{FF2B5EF4-FFF2-40B4-BE49-F238E27FC236}">
                <a16:creationId xmlns:a16="http://schemas.microsoft.com/office/drawing/2014/main" id="{58C89154-463C-49A4-BE88-D9E92AE14C24}"/>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524000" y="4221163"/>
            <a:ext cx="91440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8">
            <a:extLst>
              <a:ext uri="{FF2B5EF4-FFF2-40B4-BE49-F238E27FC236}">
                <a16:creationId xmlns:a16="http://schemas.microsoft.com/office/drawing/2014/main" id="{167DAB9C-C74B-4995-BA25-03F62FF1A112}"/>
              </a:ext>
            </a:extLst>
          </p:cNvPr>
          <p:cNvGrpSpPr>
            <a:grpSpLocks/>
          </p:cNvGrpSpPr>
          <p:nvPr/>
        </p:nvGrpSpPr>
        <p:grpSpPr bwMode="auto">
          <a:xfrm>
            <a:off x="4419600" y="0"/>
            <a:ext cx="3352800" cy="6858000"/>
            <a:chOff x="1824" y="0"/>
            <a:chExt cx="2112" cy="4320"/>
          </a:xfrm>
        </p:grpSpPr>
        <p:sp>
          <p:nvSpPr>
            <p:cNvPr id="28708" name="Line 14">
              <a:extLst>
                <a:ext uri="{FF2B5EF4-FFF2-40B4-BE49-F238E27FC236}">
                  <a16:creationId xmlns:a16="http://schemas.microsoft.com/office/drawing/2014/main" id="{5D27AFE3-649D-448F-BE4D-F325496844AF}"/>
                </a:ext>
              </a:extLst>
            </p:cNvPr>
            <p:cNvSpPr>
              <a:spLocks noChangeShapeType="1"/>
            </p:cNvSpPr>
            <p:nvPr/>
          </p:nvSpPr>
          <p:spPr bwMode="auto">
            <a:xfrm>
              <a:off x="1824" y="0"/>
              <a:ext cx="0" cy="4320"/>
            </a:xfrm>
            <a:prstGeom prst="line">
              <a:avLst/>
            </a:prstGeom>
            <a:noFill/>
            <a:ln w="76200">
              <a:solidFill>
                <a:srgbClr val="00006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8709" name="Line 15">
              <a:extLst>
                <a:ext uri="{FF2B5EF4-FFF2-40B4-BE49-F238E27FC236}">
                  <a16:creationId xmlns:a16="http://schemas.microsoft.com/office/drawing/2014/main" id="{9205C019-A66B-4DF9-B3E7-5F461DACE161}"/>
                </a:ext>
              </a:extLst>
            </p:cNvPr>
            <p:cNvSpPr>
              <a:spLocks noChangeShapeType="1"/>
            </p:cNvSpPr>
            <p:nvPr/>
          </p:nvSpPr>
          <p:spPr bwMode="auto">
            <a:xfrm>
              <a:off x="3936" y="0"/>
              <a:ext cx="0" cy="4320"/>
            </a:xfrm>
            <a:prstGeom prst="line">
              <a:avLst/>
            </a:prstGeom>
            <a:noFill/>
            <a:ln w="76200">
              <a:solidFill>
                <a:srgbClr val="00006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7172" name="TextBox 10">
            <a:extLst>
              <a:ext uri="{FF2B5EF4-FFF2-40B4-BE49-F238E27FC236}">
                <a16:creationId xmlns:a16="http://schemas.microsoft.com/office/drawing/2014/main" id="{28E9B785-DEC0-47E9-9B4B-D079E8BCD488}"/>
              </a:ext>
            </a:extLst>
          </p:cNvPr>
          <p:cNvSpPr txBox="1">
            <a:spLocks noChangeArrowheads="1"/>
          </p:cNvSpPr>
          <p:nvPr/>
        </p:nvSpPr>
        <p:spPr bwMode="auto">
          <a:xfrm>
            <a:off x="1524000" y="5229225"/>
            <a:ext cx="28082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eaLnBrk="1" hangingPunct="1">
              <a:spcBef>
                <a:spcPct val="0"/>
              </a:spcBef>
              <a:buClrTx/>
              <a:buSzTx/>
              <a:buFontTx/>
              <a:buNone/>
            </a:pPr>
            <a:r>
              <a:rPr lang="en-GB" altLang="en-US" sz="4400" b="1">
                <a:solidFill>
                  <a:srgbClr val="000000"/>
                </a:solidFill>
              </a:rPr>
              <a:t>5  7  4  13</a:t>
            </a:r>
          </a:p>
        </p:txBody>
      </p:sp>
      <p:sp>
        <p:nvSpPr>
          <p:cNvPr id="7173" name="TextBox 11">
            <a:extLst>
              <a:ext uri="{FF2B5EF4-FFF2-40B4-BE49-F238E27FC236}">
                <a16:creationId xmlns:a16="http://schemas.microsoft.com/office/drawing/2014/main" id="{EB1C1606-77E9-49D6-99BD-081161E0C353}"/>
              </a:ext>
            </a:extLst>
          </p:cNvPr>
          <p:cNvSpPr txBox="1">
            <a:spLocks noChangeArrowheads="1"/>
          </p:cNvSpPr>
          <p:nvPr/>
        </p:nvSpPr>
        <p:spPr bwMode="auto">
          <a:xfrm>
            <a:off x="4511676" y="5229225"/>
            <a:ext cx="30956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eaLnBrk="1" hangingPunct="1">
              <a:spcBef>
                <a:spcPct val="0"/>
              </a:spcBef>
              <a:buClrTx/>
              <a:buSzTx/>
              <a:buFontTx/>
              <a:buNone/>
            </a:pPr>
            <a:r>
              <a:rPr lang="en-GB" altLang="en-US" sz="4400" b="1">
                <a:solidFill>
                  <a:srgbClr val="000000"/>
                </a:solidFill>
              </a:rPr>
              <a:t>11 10  9   8</a:t>
            </a:r>
          </a:p>
        </p:txBody>
      </p:sp>
      <p:sp>
        <p:nvSpPr>
          <p:cNvPr id="7174" name="TextBox 12">
            <a:extLst>
              <a:ext uri="{FF2B5EF4-FFF2-40B4-BE49-F238E27FC236}">
                <a16:creationId xmlns:a16="http://schemas.microsoft.com/office/drawing/2014/main" id="{9B2551D4-AAF6-407C-AD0D-B17DDC816F45}"/>
              </a:ext>
            </a:extLst>
          </p:cNvPr>
          <p:cNvSpPr txBox="1">
            <a:spLocks noChangeArrowheads="1"/>
          </p:cNvSpPr>
          <p:nvPr/>
        </p:nvSpPr>
        <p:spPr bwMode="auto">
          <a:xfrm>
            <a:off x="7967664" y="5157789"/>
            <a:ext cx="27003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eaLnBrk="1" hangingPunct="1">
              <a:spcBef>
                <a:spcPct val="0"/>
              </a:spcBef>
              <a:buClrTx/>
              <a:buSzTx/>
              <a:buFontTx/>
              <a:buNone/>
            </a:pPr>
            <a:r>
              <a:rPr lang="en-GB" altLang="en-US" sz="4400" b="1">
                <a:solidFill>
                  <a:srgbClr val="000000"/>
                </a:solidFill>
              </a:rPr>
              <a:t>12  3  6  2</a:t>
            </a:r>
          </a:p>
        </p:txBody>
      </p:sp>
      <p:sp>
        <p:nvSpPr>
          <p:cNvPr id="7175" name="TextBox 13">
            <a:extLst>
              <a:ext uri="{FF2B5EF4-FFF2-40B4-BE49-F238E27FC236}">
                <a16:creationId xmlns:a16="http://schemas.microsoft.com/office/drawing/2014/main" id="{25A6620B-20BF-40C3-BEAD-9D3E7D555ED7}"/>
              </a:ext>
            </a:extLst>
          </p:cNvPr>
          <p:cNvSpPr txBox="1">
            <a:spLocks noChangeArrowheads="1"/>
          </p:cNvSpPr>
          <p:nvPr/>
        </p:nvSpPr>
        <p:spPr bwMode="auto">
          <a:xfrm>
            <a:off x="6024564" y="4292600"/>
            <a:ext cx="5032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eaLnBrk="1" hangingPunct="1">
              <a:spcBef>
                <a:spcPct val="0"/>
              </a:spcBef>
              <a:buClrTx/>
              <a:buSzTx/>
              <a:buFontTx/>
              <a:buNone/>
            </a:pPr>
            <a:r>
              <a:rPr lang="en-GB" altLang="en-US" sz="4400" b="1">
                <a:solidFill>
                  <a:srgbClr val="000000"/>
                </a:solidFill>
              </a:rPr>
              <a:t>1</a:t>
            </a:r>
          </a:p>
        </p:txBody>
      </p:sp>
      <p:sp>
        <p:nvSpPr>
          <p:cNvPr id="28680" name="Rectangle 37">
            <a:extLst>
              <a:ext uri="{FF2B5EF4-FFF2-40B4-BE49-F238E27FC236}">
                <a16:creationId xmlns:a16="http://schemas.microsoft.com/office/drawing/2014/main" id="{302BA8C9-EB2C-4EC6-96F2-A6F6CE8C6D80}"/>
              </a:ext>
            </a:extLst>
          </p:cNvPr>
          <p:cNvSpPr>
            <a:spLocks noChangeArrowheads="1"/>
          </p:cNvSpPr>
          <p:nvPr/>
        </p:nvSpPr>
        <p:spPr bwMode="auto">
          <a:xfrm>
            <a:off x="1524001" y="-138499"/>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eaLnBrk="1" hangingPunct="1">
              <a:spcBef>
                <a:spcPct val="0"/>
              </a:spcBef>
              <a:buClrTx/>
              <a:buSzTx/>
              <a:buFontTx/>
              <a:buNone/>
            </a:pPr>
            <a:endParaRPr lang="en-GB" altLang="en-US" sz="1200">
              <a:solidFill>
                <a:srgbClr val="000000"/>
              </a:solidFill>
            </a:endParaRPr>
          </a:p>
        </p:txBody>
      </p:sp>
      <p:grpSp>
        <p:nvGrpSpPr>
          <p:cNvPr id="3" name="Group 10">
            <a:extLst>
              <a:ext uri="{FF2B5EF4-FFF2-40B4-BE49-F238E27FC236}">
                <a16:creationId xmlns:a16="http://schemas.microsoft.com/office/drawing/2014/main" id="{42EC84CA-CE00-4B94-9C7E-671F60F021A4}"/>
              </a:ext>
            </a:extLst>
          </p:cNvPr>
          <p:cNvGrpSpPr>
            <a:grpSpLocks noChangeAspect="1"/>
          </p:cNvGrpSpPr>
          <p:nvPr/>
        </p:nvGrpSpPr>
        <p:grpSpPr bwMode="auto">
          <a:xfrm>
            <a:off x="1616366" y="260350"/>
            <a:ext cx="9144000" cy="3865563"/>
            <a:chOff x="2527" y="1561"/>
            <a:chExt cx="7621" cy="3407"/>
          </a:xfrm>
        </p:grpSpPr>
        <p:sp>
          <p:nvSpPr>
            <p:cNvPr id="28682" name="AutoShape 36">
              <a:extLst>
                <a:ext uri="{FF2B5EF4-FFF2-40B4-BE49-F238E27FC236}">
                  <a16:creationId xmlns:a16="http://schemas.microsoft.com/office/drawing/2014/main" id="{3CF7410D-FBCA-4D54-AFB0-3E0BC000F42C}"/>
                </a:ext>
              </a:extLst>
            </p:cNvPr>
            <p:cNvSpPr>
              <a:spLocks noChangeAspect="1" noChangeArrowheads="1" noTextEdit="1"/>
            </p:cNvSpPr>
            <p:nvPr/>
          </p:nvSpPr>
          <p:spPr bwMode="auto">
            <a:xfrm>
              <a:off x="2527" y="1561"/>
              <a:ext cx="7621" cy="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8683" name="Line 35">
              <a:extLst>
                <a:ext uri="{FF2B5EF4-FFF2-40B4-BE49-F238E27FC236}">
                  <a16:creationId xmlns:a16="http://schemas.microsoft.com/office/drawing/2014/main" id="{E7C61CC8-7211-4EAC-9F36-DADE02F8D631}"/>
                </a:ext>
              </a:extLst>
            </p:cNvPr>
            <p:cNvSpPr>
              <a:spLocks noChangeShapeType="1"/>
            </p:cNvSpPr>
            <p:nvPr/>
          </p:nvSpPr>
          <p:spPr bwMode="auto">
            <a:xfrm>
              <a:off x="2677" y="3530"/>
              <a:ext cx="690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4" name="Line 34">
              <a:extLst>
                <a:ext uri="{FF2B5EF4-FFF2-40B4-BE49-F238E27FC236}">
                  <a16:creationId xmlns:a16="http://schemas.microsoft.com/office/drawing/2014/main" id="{49BAFF3C-5179-4C4D-9097-6BCC12219287}"/>
                </a:ext>
              </a:extLst>
            </p:cNvPr>
            <p:cNvSpPr>
              <a:spLocks noChangeShapeType="1"/>
            </p:cNvSpPr>
            <p:nvPr/>
          </p:nvSpPr>
          <p:spPr bwMode="auto">
            <a:xfrm>
              <a:off x="2677" y="3530"/>
              <a:ext cx="1" cy="12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5" name="Line 33">
              <a:extLst>
                <a:ext uri="{FF2B5EF4-FFF2-40B4-BE49-F238E27FC236}">
                  <a16:creationId xmlns:a16="http://schemas.microsoft.com/office/drawing/2014/main" id="{C11F4792-C446-44F5-AE8C-53137943706C}"/>
                </a:ext>
              </a:extLst>
            </p:cNvPr>
            <p:cNvSpPr>
              <a:spLocks noChangeShapeType="1"/>
            </p:cNvSpPr>
            <p:nvPr/>
          </p:nvSpPr>
          <p:spPr bwMode="auto">
            <a:xfrm>
              <a:off x="9577" y="3530"/>
              <a:ext cx="1" cy="1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6" name="Line 32">
              <a:extLst>
                <a:ext uri="{FF2B5EF4-FFF2-40B4-BE49-F238E27FC236}">
                  <a16:creationId xmlns:a16="http://schemas.microsoft.com/office/drawing/2014/main" id="{ECC8B5D8-9F64-4F23-8612-B9B1853BBC9C}"/>
                </a:ext>
              </a:extLst>
            </p:cNvPr>
            <p:cNvSpPr>
              <a:spLocks noChangeShapeType="1"/>
            </p:cNvSpPr>
            <p:nvPr/>
          </p:nvSpPr>
          <p:spPr bwMode="auto">
            <a:xfrm>
              <a:off x="4777" y="3530"/>
              <a:ext cx="1" cy="12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7" name="Line 31">
              <a:extLst>
                <a:ext uri="{FF2B5EF4-FFF2-40B4-BE49-F238E27FC236}">
                  <a16:creationId xmlns:a16="http://schemas.microsoft.com/office/drawing/2014/main" id="{E3CEB553-B6F7-4AF8-B785-6EA8787BB406}"/>
                </a:ext>
              </a:extLst>
            </p:cNvPr>
            <p:cNvSpPr>
              <a:spLocks noChangeShapeType="1"/>
            </p:cNvSpPr>
            <p:nvPr/>
          </p:nvSpPr>
          <p:spPr bwMode="auto">
            <a:xfrm>
              <a:off x="7477" y="3530"/>
              <a:ext cx="1" cy="12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28688" name="Picture 30" descr="Defensive Player Symbol">
              <a:extLst>
                <a:ext uri="{FF2B5EF4-FFF2-40B4-BE49-F238E27FC236}">
                  <a16:creationId xmlns:a16="http://schemas.microsoft.com/office/drawing/2014/main" id="{1A9982C7-BD13-434D-92F0-138E947E18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7" y="3684"/>
              <a:ext cx="449"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9" name="Picture 29" descr="Defensive Player Symbol">
              <a:extLst>
                <a:ext uri="{FF2B5EF4-FFF2-40B4-BE49-F238E27FC236}">
                  <a16:creationId xmlns:a16="http://schemas.microsoft.com/office/drawing/2014/main" id="{F378E714-30D2-423C-8B42-E4A9C0E053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7" y="3684"/>
              <a:ext cx="449"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Picture 28" descr="Defensive Player Symbol">
              <a:extLst>
                <a:ext uri="{FF2B5EF4-FFF2-40B4-BE49-F238E27FC236}">
                  <a16:creationId xmlns:a16="http://schemas.microsoft.com/office/drawing/2014/main" id="{E9C271D7-B190-43C2-A0C2-3328DBF0A3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 y="3684"/>
              <a:ext cx="449"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27" descr="Defensive Player Symbol">
              <a:extLst>
                <a:ext uri="{FF2B5EF4-FFF2-40B4-BE49-F238E27FC236}">
                  <a16:creationId xmlns:a16="http://schemas.microsoft.com/office/drawing/2014/main" id="{C506F3D7-353C-41BB-9E1B-4F2C221064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 y="3684"/>
              <a:ext cx="449"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2" name="Picture 26" descr="Defensive Player Symbol">
              <a:extLst>
                <a:ext uri="{FF2B5EF4-FFF2-40B4-BE49-F238E27FC236}">
                  <a16:creationId xmlns:a16="http://schemas.microsoft.com/office/drawing/2014/main" id="{C21A0598-8CA6-48FC-A32A-52C52AC622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7" y="3684"/>
              <a:ext cx="449"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25" descr="Defensive Player Symbol">
              <a:extLst>
                <a:ext uri="{FF2B5EF4-FFF2-40B4-BE49-F238E27FC236}">
                  <a16:creationId xmlns:a16="http://schemas.microsoft.com/office/drawing/2014/main" id="{B58030F7-136C-40F9-8E19-C321579F12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 y="3684"/>
              <a:ext cx="449"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4" name="Picture 24" descr="Defensive Player Symbol">
              <a:extLst>
                <a:ext uri="{FF2B5EF4-FFF2-40B4-BE49-F238E27FC236}">
                  <a16:creationId xmlns:a16="http://schemas.microsoft.com/office/drawing/2014/main" id="{C4DF70D6-CACD-4EC5-81DC-1336AEA044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7" y="3684"/>
              <a:ext cx="449"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5" name="Picture 23" descr="Defensive Player Symbol">
              <a:extLst>
                <a:ext uri="{FF2B5EF4-FFF2-40B4-BE49-F238E27FC236}">
                  <a16:creationId xmlns:a16="http://schemas.microsoft.com/office/drawing/2014/main" id="{5F08604F-F5EE-4EE6-B829-25498DC5DE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7" y="3684"/>
              <a:ext cx="449"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6" name="Picture 22" descr="Defensive Player Symbol">
              <a:extLst>
                <a:ext uri="{FF2B5EF4-FFF2-40B4-BE49-F238E27FC236}">
                  <a16:creationId xmlns:a16="http://schemas.microsoft.com/office/drawing/2014/main" id="{2153D2C4-A69D-415C-ACF8-AADA931A78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7" y="3684"/>
              <a:ext cx="449"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7" name="Picture 21" descr="Defensive Player Symbol">
              <a:extLst>
                <a:ext uri="{FF2B5EF4-FFF2-40B4-BE49-F238E27FC236}">
                  <a16:creationId xmlns:a16="http://schemas.microsoft.com/office/drawing/2014/main" id="{66ED938D-A23D-471C-92B7-FD41FCDA4A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7" y="3684"/>
              <a:ext cx="449"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8" name="Picture 20" descr="Defensive Player Symbol">
              <a:extLst>
                <a:ext uri="{FF2B5EF4-FFF2-40B4-BE49-F238E27FC236}">
                  <a16:creationId xmlns:a16="http://schemas.microsoft.com/office/drawing/2014/main" id="{D1FB5CE7-D201-4112-8063-14431668F6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7" y="3684"/>
              <a:ext cx="449"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9" name="Picture 19" descr="Defensive Player Symbol">
              <a:extLst>
                <a:ext uri="{FF2B5EF4-FFF2-40B4-BE49-F238E27FC236}">
                  <a16:creationId xmlns:a16="http://schemas.microsoft.com/office/drawing/2014/main" id="{C44047F8-61D2-460B-B73D-213A31DDC7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 y="3684"/>
              <a:ext cx="449"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0" name="Line 18">
              <a:extLst>
                <a:ext uri="{FF2B5EF4-FFF2-40B4-BE49-F238E27FC236}">
                  <a16:creationId xmlns:a16="http://schemas.microsoft.com/office/drawing/2014/main" id="{D46274E9-EEE3-431C-8644-56260D69C928}"/>
                </a:ext>
              </a:extLst>
            </p:cNvPr>
            <p:cNvSpPr>
              <a:spLocks noChangeShapeType="1"/>
            </p:cNvSpPr>
            <p:nvPr/>
          </p:nvSpPr>
          <p:spPr bwMode="auto">
            <a:xfrm>
              <a:off x="4177" y="3530"/>
              <a:ext cx="1" cy="123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701" name="Line 17">
              <a:extLst>
                <a:ext uri="{FF2B5EF4-FFF2-40B4-BE49-F238E27FC236}">
                  <a16:creationId xmlns:a16="http://schemas.microsoft.com/office/drawing/2014/main" id="{CED52EAC-7B28-47B7-8DC2-BD5140B057AB}"/>
                </a:ext>
              </a:extLst>
            </p:cNvPr>
            <p:cNvSpPr>
              <a:spLocks noChangeShapeType="1"/>
            </p:cNvSpPr>
            <p:nvPr/>
          </p:nvSpPr>
          <p:spPr bwMode="auto">
            <a:xfrm>
              <a:off x="8077" y="3530"/>
              <a:ext cx="1" cy="123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pic>
          <p:nvPicPr>
            <p:cNvPr id="28702" name="Picture 16" descr="Defensive Player Symbol">
              <a:extLst>
                <a:ext uri="{FF2B5EF4-FFF2-40B4-BE49-F238E27FC236}">
                  <a16:creationId xmlns:a16="http://schemas.microsoft.com/office/drawing/2014/main" id="{4AB51813-3F2B-4FE0-9367-8A2473FD39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7" y="4456"/>
              <a:ext cx="449"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5" descr="Defensive Player Symbol">
              <a:extLst>
                <a:ext uri="{FF2B5EF4-FFF2-40B4-BE49-F238E27FC236}">
                  <a16:creationId xmlns:a16="http://schemas.microsoft.com/office/drawing/2014/main" id="{5C2F18A1-4549-4DDB-AFE4-7D51AEE6E75D}"/>
                </a:ext>
              </a:extLst>
            </p:cNvPr>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5827" y="2450"/>
              <a:ext cx="449" cy="464"/>
            </a:xfrm>
            <a:prstGeom prst="rect">
              <a:avLst/>
            </a:prstGeom>
            <a:noFill/>
          </p:spPr>
        </p:pic>
        <p:pic>
          <p:nvPicPr>
            <p:cNvPr id="7182" name="Picture 14" descr="Defensive Player Symbol">
              <a:extLst>
                <a:ext uri="{FF2B5EF4-FFF2-40B4-BE49-F238E27FC236}">
                  <a16:creationId xmlns:a16="http://schemas.microsoft.com/office/drawing/2014/main" id="{E5F66C42-A672-4508-91B4-22DFEC21B2A7}"/>
                </a:ext>
              </a:extLst>
            </p:cNvPr>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6127" y="1987"/>
              <a:ext cx="449" cy="463"/>
            </a:xfrm>
            <a:prstGeom prst="rect">
              <a:avLst/>
            </a:prstGeom>
            <a:solidFill>
              <a:srgbClr val="FF0000"/>
            </a:solidFill>
          </p:spPr>
        </p:pic>
        <p:sp>
          <p:nvSpPr>
            <p:cNvPr id="28705" name="Text Box 13">
              <a:extLst>
                <a:ext uri="{FF2B5EF4-FFF2-40B4-BE49-F238E27FC236}">
                  <a16:creationId xmlns:a16="http://schemas.microsoft.com/office/drawing/2014/main" id="{2D995197-78E2-4B11-A0FE-02D43D57269E}"/>
                </a:ext>
              </a:extLst>
            </p:cNvPr>
            <p:cNvSpPr txBox="1">
              <a:spLocks noChangeArrowheads="1"/>
            </p:cNvSpPr>
            <p:nvPr/>
          </p:nvSpPr>
          <p:spPr bwMode="auto">
            <a:xfrm>
              <a:off x="5527" y="3067"/>
              <a:ext cx="1594" cy="309"/>
            </a:xfrm>
            <a:prstGeom prst="rect">
              <a:avLst/>
            </a:prstGeom>
            <a:solidFill>
              <a:srgbClr val="FFFFFF"/>
            </a:solidFill>
            <a:ln w="9525">
              <a:solidFill>
                <a:srgbClr val="000000"/>
              </a:solidFill>
              <a:miter lim="800000"/>
              <a:headEnd/>
              <a:tailEnd/>
            </a:ln>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algn="ctr">
                <a:spcBef>
                  <a:spcPct val="0"/>
                </a:spcBef>
                <a:buClrTx/>
                <a:buSzTx/>
                <a:buFontTx/>
                <a:buNone/>
              </a:pPr>
              <a:r>
                <a:rPr lang="en-US" altLang="en-US" sz="1600" dirty="0">
                  <a:solidFill>
                    <a:srgbClr val="000000"/>
                  </a:solidFill>
                  <a:ea typeface="Times New Roman" panose="02020603050405020304" pitchFamily="18" charset="0"/>
                  <a:cs typeface="Arial" panose="020B0604020202020204" pitchFamily="34" charset="0"/>
                </a:rPr>
                <a:t>BLOC CENTRAL</a:t>
              </a:r>
              <a:endParaRPr lang="en-US" altLang="en-US" sz="1400" dirty="0">
                <a:solidFill>
                  <a:srgbClr val="000000"/>
                </a:solidFill>
                <a:ea typeface="Times New Roman" panose="02020603050405020304" pitchFamily="18" charset="0"/>
                <a:cs typeface="Arial" panose="020B0604020202020204" pitchFamily="34" charset="0"/>
              </a:endParaRPr>
            </a:p>
            <a:p>
              <a:pPr>
                <a:spcBef>
                  <a:spcPct val="0"/>
                </a:spcBef>
                <a:buClrTx/>
                <a:buSzTx/>
                <a:buFontTx/>
                <a:buNone/>
              </a:pPr>
              <a:endParaRPr lang="en-US" altLang="en-US" sz="2800" dirty="0">
                <a:solidFill>
                  <a:srgbClr val="000000"/>
                </a:solidFill>
                <a:ea typeface="Times New Roman" panose="02020603050405020304" pitchFamily="18" charset="0"/>
                <a:cs typeface="Arial" panose="020B0604020202020204" pitchFamily="34" charset="0"/>
              </a:endParaRPr>
            </a:p>
          </p:txBody>
        </p:sp>
        <p:sp>
          <p:nvSpPr>
            <p:cNvPr id="28706" name="Text Box 12">
              <a:extLst>
                <a:ext uri="{FF2B5EF4-FFF2-40B4-BE49-F238E27FC236}">
                  <a16:creationId xmlns:a16="http://schemas.microsoft.com/office/drawing/2014/main" id="{A707D033-A9C8-49FC-AED2-5997181C588F}"/>
                </a:ext>
              </a:extLst>
            </p:cNvPr>
            <p:cNvSpPr txBox="1">
              <a:spLocks noChangeArrowheads="1"/>
            </p:cNvSpPr>
            <p:nvPr/>
          </p:nvSpPr>
          <p:spPr bwMode="auto">
            <a:xfrm>
              <a:off x="2827" y="3067"/>
              <a:ext cx="1771" cy="309"/>
            </a:xfrm>
            <a:prstGeom prst="rect">
              <a:avLst/>
            </a:prstGeom>
            <a:solidFill>
              <a:srgbClr val="FFFFFF"/>
            </a:solidFill>
            <a:ln w="9525">
              <a:solidFill>
                <a:srgbClr val="000000"/>
              </a:solidFill>
              <a:miter lim="800000"/>
              <a:headEnd/>
              <a:tailEnd/>
            </a:ln>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algn="ctr">
                <a:spcBef>
                  <a:spcPct val="0"/>
                </a:spcBef>
                <a:buClrTx/>
                <a:buSzTx/>
                <a:buFontTx/>
                <a:buNone/>
              </a:pPr>
              <a:r>
                <a:rPr lang="en-US" altLang="en-US" sz="1600" dirty="0">
                  <a:solidFill>
                    <a:srgbClr val="000000"/>
                  </a:solidFill>
                  <a:cs typeface="Times New Roman" panose="02020603050405020304" pitchFamily="18" charset="0"/>
                </a:rPr>
                <a:t>BLOC DE DROITE</a:t>
              </a:r>
              <a:r>
                <a:rPr lang="en-US" altLang="en-US" sz="1600" dirty="0">
                  <a:solidFill>
                    <a:srgbClr val="000000"/>
                  </a:solidFill>
                  <a:highlight>
                    <a:srgbClr val="FFFF00"/>
                  </a:highlight>
                  <a:cs typeface="Times New Roman" panose="02020603050405020304" pitchFamily="18" charset="0"/>
                </a:rPr>
                <a:t> </a:t>
              </a:r>
              <a:endParaRPr lang="en-US" altLang="en-US" sz="1400" dirty="0">
                <a:solidFill>
                  <a:srgbClr val="000000"/>
                </a:solidFill>
                <a:highlight>
                  <a:srgbClr val="FFFF00"/>
                </a:highlight>
              </a:endParaRPr>
            </a:p>
            <a:p>
              <a:pPr>
                <a:spcBef>
                  <a:spcPct val="0"/>
                </a:spcBef>
                <a:buClrTx/>
                <a:buSzTx/>
                <a:buFontTx/>
                <a:buNone/>
              </a:pPr>
              <a:endParaRPr lang="en-US" altLang="en-US" sz="2800" dirty="0">
                <a:solidFill>
                  <a:srgbClr val="000000"/>
                </a:solidFill>
              </a:endParaRPr>
            </a:p>
          </p:txBody>
        </p:sp>
        <p:sp>
          <p:nvSpPr>
            <p:cNvPr id="28707" name="Text Box 11">
              <a:extLst>
                <a:ext uri="{FF2B5EF4-FFF2-40B4-BE49-F238E27FC236}">
                  <a16:creationId xmlns:a16="http://schemas.microsoft.com/office/drawing/2014/main" id="{63C8AA2B-CFD2-4500-A9C6-B8E6751F26BB}"/>
                </a:ext>
              </a:extLst>
            </p:cNvPr>
            <p:cNvSpPr txBox="1">
              <a:spLocks noChangeArrowheads="1"/>
            </p:cNvSpPr>
            <p:nvPr/>
          </p:nvSpPr>
          <p:spPr bwMode="auto">
            <a:xfrm>
              <a:off x="8077" y="3067"/>
              <a:ext cx="1714" cy="308"/>
            </a:xfrm>
            <a:prstGeom prst="rect">
              <a:avLst/>
            </a:prstGeom>
            <a:solidFill>
              <a:srgbClr val="FFFFFF"/>
            </a:solidFill>
            <a:ln w="9525">
              <a:solidFill>
                <a:srgbClr val="000000"/>
              </a:solidFill>
              <a:miter lim="800000"/>
              <a:headEnd/>
              <a:tailEnd/>
            </a:ln>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a:spcBef>
                  <a:spcPct val="0"/>
                </a:spcBef>
                <a:buClrTx/>
                <a:buSzTx/>
                <a:buFontTx/>
                <a:buNone/>
              </a:pPr>
              <a:r>
                <a:rPr lang="en-US" altLang="en-US" sz="1600" dirty="0">
                  <a:solidFill>
                    <a:srgbClr val="000000"/>
                  </a:solidFill>
                  <a:ea typeface="Times New Roman" panose="02020603050405020304" pitchFamily="18" charset="0"/>
                  <a:cs typeface="Arial" panose="020B0604020202020204" pitchFamily="34" charset="0"/>
                </a:rPr>
                <a:t>BLOC DE GAUCHE</a:t>
              </a:r>
              <a:endParaRPr lang="en-US" altLang="en-US" sz="2800" dirty="0">
                <a:solidFill>
                  <a:srgbClr val="000000"/>
                </a:solidFill>
                <a:ea typeface="Times New Roman" panose="02020603050405020304" pitchFamily="18" charset="0"/>
                <a:cs typeface="Arial" panose="020B0604020202020204" pitchFamily="34" charset="0"/>
              </a:endParaRPr>
            </a:p>
          </p:txBody>
        </p:sp>
      </p:grpSp>
      <p:sp>
        <p:nvSpPr>
          <p:cNvPr id="4" name="Slide Number Placeholder 3">
            <a:extLst>
              <a:ext uri="{FF2B5EF4-FFF2-40B4-BE49-F238E27FC236}">
                <a16:creationId xmlns:a16="http://schemas.microsoft.com/office/drawing/2014/main" id="{90A32F5F-11AA-4A9B-9B3A-9FA468F7FD12}"/>
              </a:ext>
            </a:extLst>
          </p:cNvPr>
          <p:cNvSpPr>
            <a:spLocks noGrp="1"/>
          </p:cNvSpPr>
          <p:nvPr>
            <p:ph type="sldNum" sz="quarter" idx="12"/>
          </p:nvPr>
        </p:nvSpPr>
        <p:spPr/>
        <p:txBody>
          <a:bodyPr/>
          <a:lstStyle/>
          <a:p>
            <a:fld id="{401CF334-2D5C-4859-84A6-CA7E6E43FAEB}" type="slidenum">
              <a:rPr lang="en-US" smtClean="0"/>
              <a:t>122</a:t>
            </a:fld>
            <a:endParaRPr lang="en-US"/>
          </a:p>
        </p:txBody>
      </p:sp>
    </p:spTree>
    <p:extLst>
      <p:ext uri="{BB962C8B-B14F-4D97-AF65-F5344CB8AC3E}">
        <p14:creationId xmlns:p14="http://schemas.microsoft.com/office/powerpoint/2010/main" val="4150271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175"/>
                                        </p:tgtEl>
                                        <p:attrNameLst>
                                          <p:attrName>style.visibility</p:attrName>
                                        </p:attrNameLst>
                                      </p:cBhvr>
                                      <p:to>
                                        <p:strVal val="visible"/>
                                      </p:to>
                                    </p:set>
                                    <p:anim calcmode="lin" valueType="num">
                                      <p:cBhvr additive="base">
                                        <p:cTn id="12" dur="500" fill="hold"/>
                                        <p:tgtEl>
                                          <p:spTgt spid="7175"/>
                                        </p:tgtEl>
                                        <p:attrNameLst>
                                          <p:attrName>ppt_x</p:attrName>
                                        </p:attrNameLst>
                                      </p:cBhvr>
                                      <p:tavLst>
                                        <p:tav tm="0">
                                          <p:val>
                                            <p:strVal val="#ppt_x"/>
                                          </p:val>
                                        </p:tav>
                                        <p:tav tm="100000">
                                          <p:val>
                                            <p:strVal val="#ppt_x"/>
                                          </p:val>
                                        </p:tav>
                                      </p:tavLst>
                                    </p:anim>
                                    <p:anim calcmode="lin" valueType="num">
                                      <p:cBhvr additive="base">
                                        <p:cTn id="13"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72"/>
                                        </p:tgtEl>
                                        <p:attrNameLst>
                                          <p:attrName>style.visibility</p:attrName>
                                        </p:attrNameLst>
                                      </p:cBhvr>
                                      <p:to>
                                        <p:strVal val="visible"/>
                                      </p:to>
                                    </p:set>
                                    <p:anim calcmode="lin" valueType="num">
                                      <p:cBhvr additive="base">
                                        <p:cTn id="18" dur="500" fill="hold"/>
                                        <p:tgtEl>
                                          <p:spTgt spid="7172"/>
                                        </p:tgtEl>
                                        <p:attrNameLst>
                                          <p:attrName>ppt_x</p:attrName>
                                        </p:attrNameLst>
                                      </p:cBhvr>
                                      <p:tavLst>
                                        <p:tav tm="0">
                                          <p:val>
                                            <p:strVal val="#ppt_x"/>
                                          </p:val>
                                        </p:tav>
                                        <p:tav tm="100000">
                                          <p:val>
                                            <p:strVal val="#ppt_x"/>
                                          </p:val>
                                        </p:tav>
                                      </p:tavLst>
                                    </p:anim>
                                    <p:anim calcmode="lin" valueType="num">
                                      <p:cBhvr additive="base">
                                        <p:cTn id="19"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73"/>
                                        </p:tgtEl>
                                        <p:attrNameLst>
                                          <p:attrName>style.visibility</p:attrName>
                                        </p:attrNameLst>
                                      </p:cBhvr>
                                      <p:to>
                                        <p:strVal val="visible"/>
                                      </p:to>
                                    </p:set>
                                    <p:anim calcmode="lin" valueType="num">
                                      <p:cBhvr additive="base">
                                        <p:cTn id="24" dur="500" fill="hold"/>
                                        <p:tgtEl>
                                          <p:spTgt spid="7173"/>
                                        </p:tgtEl>
                                        <p:attrNameLst>
                                          <p:attrName>ppt_x</p:attrName>
                                        </p:attrNameLst>
                                      </p:cBhvr>
                                      <p:tavLst>
                                        <p:tav tm="0">
                                          <p:val>
                                            <p:strVal val="#ppt_x"/>
                                          </p:val>
                                        </p:tav>
                                        <p:tav tm="100000">
                                          <p:val>
                                            <p:strVal val="#ppt_x"/>
                                          </p:val>
                                        </p:tav>
                                      </p:tavLst>
                                    </p:anim>
                                    <p:anim calcmode="lin" valueType="num">
                                      <p:cBhvr additive="base">
                                        <p:cTn id="25"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174"/>
                                        </p:tgtEl>
                                        <p:attrNameLst>
                                          <p:attrName>style.visibility</p:attrName>
                                        </p:attrNameLst>
                                      </p:cBhvr>
                                      <p:to>
                                        <p:strVal val="visible"/>
                                      </p:to>
                                    </p:set>
                                    <p:anim calcmode="lin" valueType="num">
                                      <p:cBhvr additive="base">
                                        <p:cTn id="30" dur="500" fill="hold"/>
                                        <p:tgtEl>
                                          <p:spTgt spid="7174"/>
                                        </p:tgtEl>
                                        <p:attrNameLst>
                                          <p:attrName>ppt_x</p:attrName>
                                        </p:attrNameLst>
                                      </p:cBhvr>
                                      <p:tavLst>
                                        <p:tav tm="0">
                                          <p:val>
                                            <p:strVal val="#ppt_x"/>
                                          </p:val>
                                        </p:tav>
                                        <p:tav tm="100000">
                                          <p:val>
                                            <p:strVal val="#ppt_x"/>
                                          </p:val>
                                        </p:tav>
                                      </p:tavLst>
                                    </p:anim>
                                    <p:anim calcmode="lin" valueType="num">
                                      <p:cBhvr additive="base">
                                        <p:cTn id="31" dur="500" fill="hold"/>
                                        <p:tgtEl>
                                          <p:spTgt spid="7174"/>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500"/>
                            </p:stCondLst>
                            <p:childTnLst>
                              <p:par>
                                <p:cTn id="33" presetID="2" presetClass="entr" presetSubtype="1"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nodeType="clickEffect">
                                  <p:stCondLst>
                                    <p:cond delay="0"/>
                                  </p:stCondLst>
                                  <p:childTnLst>
                                    <p:set>
                                      <p:cBhvr>
                                        <p:cTn id="40" dur="1" fill="hold">
                                          <p:stCondLst>
                                            <p:cond delay="0"/>
                                          </p:stCondLst>
                                        </p:cTn>
                                        <p:tgtEl>
                                          <p:spTgt spid="6151"/>
                                        </p:tgtEl>
                                        <p:attrNameLst>
                                          <p:attrName>style.visibility</p:attrName>
                                        </p:attrNameLst>
                                      </p:cBhvr>
                                      <p:to>
                                        <p:strVal val="visible"/>
                                      </p:to>
                                    </p:set>
                                    <p:animEffect transition="in" filter="checkerboard(across)">
                                      <p:cBhvr>
                                        <p:cTn id="41"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p:bldP spid="7174"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522770"/>
            <a:ext cx="12191999" cy="649956"/>
          </a:xfrm>
        </p:spPr>
        <p:txBody>
          <a:bodyPr>
            <a:normAutofit/>
          </a:bodyPr>
          <a:lstStyle/>
          <a:p>
            <a:pPr algn="ctr"/>
            <a:r>
              <a:rPr lang="en-GB" sz="4000" dirty="0">
                <a:latin typeface="Calibri" panose="020F0502020204030204" pitchFamily="34" charset="0"/>
                <a:cs typeface="Calibri" panose="020F0502020204030204" pitchFamily="34" charset="0"/>
              </a:rPr>
              <a:t>Organisation et structure de </a:t>
            </a:r>
            <a:r>
              <a:rPr lang="en-GB" sz="4000" dirty="0" err="1">
                <a:latin typeface="Calibri" panose="020F0502020204030204" pitchFamily="34" charset="0"/>
                <a:cs typeface="Calibri" panose="020F0502020204030204" pitchFamily="34" charset="0"/>
              </a:rPr>
              <a:t>l’équipe</a:t>
            </a:r>
            <a:endParaRPr lang="en-GB" sz="40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91440" y="1468223"/>
            <a:ext cx="12100559" cy="5253252"/>
          </a:xfrm>
        </p:spPr>
        <p:txBody>
          <a:bodyPr>
            <a:normAutofit lnSpcReduction="10000"/>
          </a:bodyPr>
          <a:lstStyle/>
          <a:p>
            <a:pPr marL="0" indent="0">
              <a:spcBef>
                <a:spcPts val="0"/>
              </a:spcBef>
              <a:spcAft>
                <a:spcPts val="0"/>
              </a:spcAft>
              <a:buNone/>
            </a:pPr>
            <a:r>
              <a:rPr lang="en-GB" sz="3600" b="1" dirty="0" err="1">
                <a:latin typeface="Calibri" panose="020F0502020204030204" pitchFamily="34" charset="0"/>
                <a:cs typeface="Calibri" panose="020F0502020204030204" pitchFamily="34" charset="0"/>
              </a:rPr>
              <a:t>Quel</a:t>
            </a:r>
            <a:r>
              <a:rPr lang="en-GB" sz="3600" b="1" dirty="0">
                <a:latin typeface="Calibri" panose="020F0502020204030204" pitchFamily="34" charset="0"/>
                <a:cs typeface="Calibri" panose="020F0502020204030204" pitchFamily="34" charset="0"/>
              </a:rPr>
              <a:t> type </a:t>
            </a:r>
            <a:r>
              <a:rPr lang="en-GB" sz="3600" b="1" dirty="0" err="1">
                <a:latin typeface="Calibri" panose="020F0502020204030204" pitchFamily="34" charset="0"/>
                <a:cs typeface="Calibri" panose="020F0502020204030204" pitchFamily="34" charset="0"/>
              </a:rPr>
              <a:t>d’entraîneur</a:t>
            </a:r>
            <a:r>
              <a:rPr lang="en-GB" sz="3600" b="1" dirty="0">
                <a:latin typeface="Calibri" panose="020F0502020204030204" pitchFamily="34" charset="0"/>
                <a:cs typeface="Calibri" panose="020F0502020204030204" pitchFamily="34" charset="0"/>
              </a:rPr>
              <a:t> </a:t>
            </a:r>
            <a:r>
              <a:rPr lang="en-GB" sz="3600" b="1" dirty="0" err="1">
                <a:latin typeface="Calibri" panose="020F0502020204030204" pitchFamily="34" charset="0"/>
                <a:cs typeface="Calibri" panose="020F0502020204030204" pitchFamily="34" charset="0"/>
              </a:rPr>
              <a:t>peut</a:t>
            </a:r>
            <a:r>
              <a:rPr lang="en-GB" sz="3600" b="1" dirty="0">
                <a:latin typeface="Calibri" panose="020F0502020204030204" pitchFamily="34" charset="0"/>
                <a:cs typeface="Calibri" panose="020F0502020204030204" pitchFamily="34" charset="0"/>
              </a:rPr>
              <a:t>-on </a:t>
            </a:r>
            <a:r>
              <a:rPr lang="en-GB" sz="3600" b="1" dirty="0" err="1">
                <a:latin typeface="Calibri" panose="020F0502020204030204" pitchFamily="34" charset="0"/>
                <a:cs typeface="Calibri" panose="020F0502020204030204" pitchFamily="34" charset="0"/>
              </a:rPr>
              <a:t>souhaiter</a:t>
            </a:r>
            <a:r>
              <a:rPr lang="en-GB" sz="3600" b="1" dirty="0">
                <a:latin typeface="Calibri" panose="020F0502020204030204" pitchFamily="34" charset="0"/>
                <a:cs typeface="Calibri" panose="020F0502020204030204" pitchFamily="34" charset="0"/>
              </a:rPr>
              <a:t> </a:t>
            </a:r>
            <a:r>
              <a:rPr lang="en-GB" sz="3600" b="1" dirty="0" err="1">
                <a:latin typeface="Calibri" panose="020F0502020204030204" pitchFamily="34" charset="0"/>
                <a:cs typeface="Calibri" panose="020F0502020204030204" pitchFamily="34" charset="0"/>
              </a:rPr>
              <a:t>être</a:t>
            </a:r>
            <a:r>
              <a:rPr lang="en-GB" sz="3600" b="1" dirty="0">
                <a:latin typeface="Calibri" panose="020F0502020204030204" pitchFamily="34" charset="0"/>
                <a:cs typeface="Calibri" panose="020F0502020204030204" pitchFamily="34" charset="0"/>
              </a:rPr>
              <a:t> ? </a:t>
            </a:r>
          </a:p>
          <a:p>
            <a:pPr marL="0" indent="0">
              <a:spcBef>
                <a:spcPts val="0"/>
              </a:spcBef>
              <a:spcAft>
                <a:spcPts val="0"/>
              </a:spcAft>
              <a:buNone/>
            </a:pPr>
            <a:endParaRPr lang="en-GB" sz="3600" b="1" dirty="0">
              <a:latin typeface="Calibri" panose="020F0502020204030204" pitchFamily="34" charset="0"/>
              <a:cs typeface="Calibri" panose="020F0502020204030204" pitchFamily="34" charset="0"/>
            </a:endParaRPr>
          </a:p>
          <a:p>
            <a:pPr marL="0" indent="0">
              <a:spcBef>
                <a:spcPts val="0"/>
              </a:spcBef>
              <a:spcAft>
                <a:spcPts val="0"/>
              </a:spcAft>
              <a:buNone/>
            </a:pPr>
            <a:r>
              <a:rPr lang="en-GB" sz="3600" b="1" dirty="0">
                <a:latin typeface="Calibri" panose="020F0502020204030204" pitchFamily="34" charset="0"/>
                <a:cs typeface="Calibri" panose="020F0502020204030204" pitchFamily="34" charset="0"/>
              </a:rPr>
              <a:t>Un </a:t>
            </a:r>
            <a:r>
              <a:rPr lang="en-GB" sz="3600" b="1" dirty="0" err="1">
                <a:latin typeface="Calibri" panose="020F0502020204030204" pitchFamily="34" charset="0"/>
                <a:cs typeface="Calibri" panose="020F0502020204030204" pitchFamily="34" charset="0"/>
              </a:rPr>
              <a:t>entraîneur</a:t>
            </a:r>
            <a:r>
              <a:rPr lang="en-GB" sz="3600" b="1" dirty="0">
                <a:latin typeface="Calibri" panose="020F0502020204030204" pitchFamily="34" charset="0"/>
                <a:cs typeface="Calibri" panose="020F0502020204030204" pitchFamily="34" charset="0"/>
              </a:rPr>
              <a:t> : </a:t>
            </a:r>
          </a:p>
          <a:p>
            <a:pPr marL="0" indent="0">
              <a:spcBef>
                <a:spcPts val="0"/>
              </a:spcBef>
              <a:spcAft>
                <a:spcPts val="0"/>
              </a:spcAft>
              <a:buNone/>
            </a:pPr>
            <a:endParaRPr lang="en-GB" sz="24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Qui </a:t>
            </a:r>
            <a:r>
              <a:rPr lang="en-GB" sz="3200" dirty="0" err="1">
                <a:latin typeface="Calibri" panose="020F0502020204030204" pitchFamily="34" charset="0"/>
                <a:cs typeface="Calibri" panose="020F0502020204030204" pitchFamily="34" charset="0"/>
              </a:rPr>
              <a:t>connaît</a:t>
            </a:r>
            <a:r>
              <a:rPr lang="en-GB" sz="3200" dirty="0">
                <a:latin typeface="Calibri" panose="020F0502020204030204" pitchFamily="34" charset="0"/>
                <a:cs typeface="Calibri" panose="020F0502020204030204" pitchFamily="34" charset="0"/>
              </a:rPr>
              <a:t> bien et </a:t>
            </a:r>
            <a:r>
              <a:rPr lang="en-GB" sz="3200" dirty="0" err="1">
                <a:latin typeface="Calibri" panose="020F0502020204030204" pitchFamily="34" charset="0"/>
                <a:cs typeface="Calibri" panose="020F0502020204030204" pitchFamily="34" charset="0"/>
              </a:rPr>
              <a:t>comprend</a:t>
            </a:r>
            <a:r>
              <a:rPr lang="en-GB" sz="3200" dirty="0">
                <a:latin typeface="Calibri" panose="020F0502020204030204" pitchFamily="34" charset="0"/>
                <a:cs typeface="Calibri" panose="020F0502020204030204" pitchFamily="34" charset="0"/>
              </a:rPr>
              <a:t> bien le </a:t>
            </a:r>
            <a:r>
              <a:rPr lang="en-GB" sz="3200" dirty="0" err="1">
                <a:latin typeface="Calibri" panose="020F0502020204030204" pitchFamily="34" charset="0"/>
                <a:cs typeface="Calibri" panose="020F0502020204030204" pitchFamily="34" charset="0"/>
              </a:rPr>
              <a:t>jeu</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Qui </a:t>
            </a:r>
            <a:r>
              <a:rPr lang="en-GB" sz="3200" dirty="0" err="1">
                <a:latin typeface="Calibri" panose="020F0502020204030204" pitchFamily="34" charset="0"/>
                <a:cs typeface="Calibri" panose="020F0502020204030204" pitchFamily="34" charset="0"/>
              </a:rPr>
              <a:t>adapte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ses</a:t>
            </a:r>
            <a:r>
              <a:rPr lang="en-GB" sz="3200" dirty="0">
                <a:latin typeface="Calibri" panose="020F0502020204030204" pitchFamily="34" charset="0"/>
                <a:cs typeface="Calibri" panose="020F0502020204030204" pitchFamily="34" charset="0"/>
              </a:rPr>
              <a:t> séances </a:t>
            </a:r>
            <a:r>
              <a:rPr lang="en-GB" sz="3200" dirty="0" err="1">
                <a:latin typeface="Calibri" panose="020F0502020204030204" pitchFamily="34" charset="0"/>
                <a:cs typeface="Calibri" panose="020F0502020204030204" pitchFamily="34" charset="0"/>
              </a:rPr>
              <a:t>d’entraînement</a:t>
            </a:r>
            <a:r>
              <a:rPr lang="en-GB" sz="3200" dirty="0">
                <a:latin typeface="Calibri" panose="020F0502020204030204" pitchFamily="34" charset="0"/>
                <a:cs typeface="Calibri" panose="020F0502020204030204" pitchFamily="34" charset="0"/>
              </a:rPr>
              <a:t> aux </a:t>
            </a:r>
            <a:r>
              <a:rPr lang="en-GB" sz="3200" dirty="0" err="1">
                <a:latin typeface="Calibri" panose="020F0502020204030204" pitchFamily="34" charset="0"/>
                <a:cs typeface="Calibri" panose="020F0502020204030204" pitchFamily="34" charset="0"/>
              </a:rPr>
              <a:t>besoins</a:t>
            </a:r>
            <a:r>
              <a:rPr lang="en-GB" sz="3200" dirty="0">
                <a:latin typeface="Calibri" panose="020F0502020204030204" pitchFamily="34" charset="0"/>
                <a:cs typeface="Calibri" panose="020F0502020204030204" pitchFamily="34" charset="0"/>
              </a:rPr>
              <a:t> de </a:t>
            </a:r>
            <a:r>
              <a:rPr lang="en-GB" sz="3200" dirty="0" err="1">
                <a:latin typeface="Calibri" panose="020F0502020204030204" pitchFamily="34" charset="0"/>
                <a:cs typeface="Calibri" panose="020F0502020204030204" pitchFamily="34" charset="0"/>
              </a:rPr>
              <a:t>ses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joueurs</a:t>
            </a:r>
            <a:r>
              <a:rPr lang="en-GB" sz="3200" dirty="0">
                <a:latin typeface="Calibri" panose="020F0502020204030204" pitchFamily="34" charset="0"/>
                <a:cs typeface="Calibri" panose="020F0502020204030204" pitchFamily="34" charset="0"/>
              </a:rPr>
              <a:t> et de </a:t>
            </a:r>
            <a:r>
              <a:rPr lang="en-GB" sz="3200" dirty="0" err="1">
                <a:latin typeface="Calibri" panose="020F0502020204030204" pitchFamily="34" charset="0"/>
                <a:cs typeface="Calibri" panose="020F0502020204030204" pitchFamily="34" charset="0"/>
              </a:rPr>
              <a:t>l’équipe</a:t>
            </a:r>
            <a:r>
              <a:rPr lang="en-GB" sz="3200" dirty="0">
                <a:latin typeface="Calibri" panose="020F0502020204030204" pitchFamily="34" charset="0"/>
                <a:cs typeface="Calibri" panose="020F0502020204030204" pitchFamily="34" charset="0"/>
              </a:rPr>
              <a:t> </a:t>
            </a: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Qui se lance des </a:t>
            </a:r>
            <a:r>
              <a:rPr lang="en-GB" sz="3200" dirty="0" err="1">
                <a:latin typeface="Calibri" panose="020F0502020204030204" pitchFamily="34" charset="0"/>
                <a:cs typeface="Calibri" panose="020F0502020204030204" pitchFamily="34" charset="0"/>
              </a:rPr>
              <a:t>défis</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Qui </a:t>
            </a:r>
            <a:r>
              <a:rPr lang="en-GB" sz="3200" dirty="0" err="1">
                <a:latin typeface="Calibri" panose="020F0502020204030204" pitchFamily="34" charset="0"/>
                <a:cs typeface="Calibri" panose="020F0502020204030204" pitchFamily="34" charset="0"/>
              </a:rPr>
              <a:t>en</a:t>
            </a:r>
            <a:r>
              <a:rPr lang="en-GB" sz="3200" dirty="0">
                <a:latin typeface="Calibri" panose="020F0502020204030204" pitchFamily="34" charset="0"/>
                <a:cs typeface="Calibri" panose="020F0502020204030204" pitchFamily="34" charset="0"/>
              </a:rPr>
              <a:t> lance aux </a:t>
            </a:r>
            <a:r>
              <a:rPr lang="en-GB" sz="3200" dirty="0" err="1">
                <a:latin typeface="Calibri" panose="020F0502020204030204" pitchFamily="34" charset="0"/>
                <a:cs typeface="Calibri" panose="020F0502020204030204" pitchFamily="34" charset="0"/>
              </a:rPr>
              <a:t>joueurs</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Qui utilise son imagination</a:t>
            </a: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Qui </a:t>
            </a:r>
            <a:r>
              <a:rPr lang="en-GB" sz="3200" dirty="0" err="1">
                <a:latin typeface="Calibri" panose="020F0502020204030204" pitchFamily="34" charset="0"/>
                <a:cs typeface="Calibri" panose="020F0502020204030204" pitchFamily="34" charset="0"/>
              </a:rPr>
              <a:t>est</a:t>
            </a:r>
            <a:r>
              <a:rPr lang="en-GB" sz="3200" dirty="0">
                <a:latin typeface="Calibri" panose="020F0502020204030204" pitchFamily="34" charset="0"/>
                <a:cs typeface="Calibri" panose="020F0502020204030204" pitchFamily="34" charset="0"/>
              </a:rPr>
              <a:t> innovant</a:t>
            </a: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Qui </a:t>
            </a:r>
            <a:r>
              <a:rPr lang="en-GB" sz="3200" dirty="0" err="1">
                <a:latin typeface="Calibri" panose="020F0502020204030204" pitchFamily="34" charset="0"/>
                <a:cs typeface="Calibri" panose="020F0502020204030204" pitchFamily="34" charset="0"/>
              </a:rPr>
              <a:t>ose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être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différent</a:t>
            </a:r>
            <a:endParaRPr lang="en-GB" sz="3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E8F6625-A49E-4A20-9E97-BADE5C1EAB07}"/>
              </a:ext>
            </a:extLst>
          </p:cNvPr>
          <p:cNvSpPr>
            <a:spLocks noGrp="1"/>
          </p:cNvSpPr>
          <p:nvPr>
            <p:ph type="sldNum" sz="quarter" idx="12"/>
          </p:nvPr>
        </p:nvSpPr>
        <p:spPr/>
        <p:txBody>
          <a:bodyPr/>
          <a:lstStyle/>
          <a:p>
            <a:fld id="{401CF334-2D5C-4859-84A6-CA7E6E43FAEB}" type="slidenum">
              <a:rPr lang="en-US" smtClean="0"/>
              <a:t>123</a:t>
            </a:fld>
            <a:endParaRPr lang="en-US"/>
          </a:p>
        </p:txBody>
      </p:sp>
    </p:spTree>
    <p:extLst>
      <p:ext uri="{BB962C8B-B14F-4D97-AF65-F5344CB8AC3E}">
        <p14:creationId xmlns:p14="http://schemas.microsoft.com/office/powerpoint/2010/main" val="379000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565608"/>
            <a:ext cx="12191999" cy="710628"/>
          </a:xfrm>
        </p:spPr>
        <p:txBody>
          <a:bodyPr>
            <a:normAutofit/>
          </a:bodyPr>
          <a:lstStyle/>
          <a:p>
            <a:pPr algn="ctr"/>
            <a:r>
              <a:rPr lang="en-GB" sz="4000" dirty="0">
                <a:latin typeface="Calibri" panose="020F0502020204030204" pitchFamily="34" charset="0"/>
                <a:cs typeface="Calibri" panose="020F0502020204030204" pitchFamily="34" charset="0"/>
              </a:rPr>
              <a:t>Organisation et structure de </a:t>
            </a:r>
            <a:r>
              <a:rPr lang="en-GB" sz="4000" dirty="0" err="1">
                <a:latin typeface="Calibri" panose="020F0502020204030204" pitchFamily="34" charset="0"/>
                <a:cs typeface="Calibri" panose="020F0502020204030204" pitchFamily="34" charset="0"/>
              </a:rPr>
              <a:t>l’équipe</a:t>
            </a:r>
            <a:endParaRPr lang="en-GB" sz="40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81281" y="1600199"/>
            <a:ext cx="12110718" cy="5121275"/>
          </a:xfrm>
        </p:spPr>
        <p:txBody>
          <a:bodyPr>
            <a:normAutofit lnSpcReduction="10000"/>
          </a:bodyPr>
          <a:lstStyle/>
          <a:p>
            <a:pPr marL="0" indent="0">
              <a:spcBef>
                <a:spcPts val="0"/>
              </a:spcBef>
              <a:buNone/>
            </a:pPr>
            <a:r>
              <a:rPr lang="en-GB" sz="3600" b="1" dirty="0" err="1">
                <a:latin typeface="Calibri" panose="020F0502020204030204" pitchFamily="34" charset="0"/>
                <a:cs typeface="Calibri" panose="020F0502020204030204" pitchFamily="34" charset="0"/>
              </a:rPr>
              <a:t>Quels</a:t>
            </a:r>
            <a:r>
              <a:rPr lang="en-GB" sz="3600" b="1" dirty="0">
                <a:latin typeface="Calibri" panose="020F0502020204030204" pitchFamily="34" charset="0"/>
                <a:cs typeface="Calibri" panose="020F0502020204030204" pitchFamily="34" charset="0"/>
              </a:rPr>
              <a:t> types de </a:t>
            </a:r>
            <a:r>
              <a:rPr lang="en-GB" sz="3600" b="1" dirty="0" err="1">
                <a:latin typeface="Calibri" panose="020F0502020204030204" pitchFamily="34" charset="0"/>
                <a:cs typeface="Calibri" panose="020F0502020204030204" pitchFamily="34" charset="0"/>
              </a:rPr>
              <a:t>joueurs</a:t>
            </a:r>
            <a:r>
              <a:rPr lang="en-GB" sz="3600" b="1" dirty="0">
                <a:latin typeface="Calibri" panose="020F0502020204030204" pitchFamily="34" charset="0"/>
                <a:cs typeface="Calibri" panose="020F0502020204030204" pitchFamily="34" charset="0"/>
              </a:rPr>
              <a:t> </a:t>
            </a:r>
            <a:r>
              <a:rPr lang="en-GB" sz="3600" b="1" dirty="0" err="1">
                <a:latin typeface="Calibri" panose="020F0502020204030204" pitchFamily="34" charset="0"/>
                <a:cs typeface="Calibri" panose="020F0502020204030204" pitchFamily="34" charset="0"/>
              </a:rPr>
              <a:t>souhaite</a:t>
            </a:r>
            <a:r>
              <a:rPr lang="en-GB" sz="3600" b="1" dirty="0">
                <a:latin typeface="Calibri" panose="020F0502020204030204" pitchFamily="34" charset="0"/>
                <a:cs typeface="Calibri" panose="020F0502020204030204" pitchFamily="34" charset="0"/>
              </a:rPr>
              <a:t>-on </a:t>
            </a:r>
            <a:r>
              <a:rPr lang="en-GB" sz="3600" b="1" dirty="0" err="1">
                <a:latin typeface="Calibri" panose="020F0502020204030204" pitchFamily="34" charset="0"/>
                <a:cs typeface="Calibri" panose="020F0502020204030204" pitchFamily="34" charset="0"/>
              </a:rPr>
              <a:t>entraîner</a:t>
            </a:r>
            <a:r>
              <a:rPr lang="en-GB" sz="3600" b="1" dirty="0">
                <a:latin typeface="Calibri" panose="020F0502020204030204" pitchFamily="34" charset="0"/>
                <a:cs typeface="Calibri" panose="020F0502020204030204" pitchFamily="34" charset="0"/>
              </a:rPr>
              <a:t> et faire </a:t>
            </a:r>
            <a:r>
              <a:rPr lang="en-GB" sz="3600" b="1" dirty="0" err="1">
                <a:latin typeface="Calibri" panose="020F0502020204030204" pitchFamily="34" charset="0"/>
                <a:cs typeface="Calibri" panose="020F0502020204030204" pitchFamily="34" charset="0"/>
              </a:rPr>
              <a:t>progresser</a:t>
            </a:r>
            <a:r>
              <a:rPr lang="en-GB" sz="3600" b="1" dirty="0">
                <a:latin typeface="Calibri" panose="020F0502020204030204" pitchFamily="34" charset="0"/>
                <a:cs typeface="Calibri" panose="020F0502020204030204" pitchFamily="34" charset="0"/>
              </a:rPr>
              <a:t> ?</a:t>
            </a:r>
          </a:p>
          <a:p>
            <a:pPr marL="0" indent="0">
              <a:spcBef>
                <a:spcPts val="0"/>
              </a:spcBef>
              <a:buNone/>
            </a:pPr>
            <a:endParaRPr lang="en-GB" sz="2000" b="1" dirty="0">
              <a:latin typeface="Calibri" panose="020F0502020204030204" pitchFamily="34" charset="0"/>
              <a:cs typeface="Calibri" panose="020F0502020204030204" pitchFamily="34" charset="0"/>
            </a:endParaRPr>
          </a:p>
          <a:p>
            <a:pPr marL="0" indent="0">
              <a:spcBef>
                <a:spcPts val="0"/>
              </a:spcBef>
              <a:spcAft>
                <a:spcPts val="0"/>
              </a:spcAft>
              <a:buNone/>
            </a:pPr>
            <a:r>
              <a:rPr lang="en-GB" sz="3600" b="1" dirty="0">
                <a:latin typeface="Calibri" panose="020F0502020204030204" pitchFamily="34" charset="0"/>
                <a:cs typeface="Calibri" panose="020F0502020204030204" pitchFamily="34" charset="0"/>
              </a:rPr>
              <a:t>Des </a:t>
            </a:r>
            <a:r>
              <a:rPr lang="en-GB" sz="3600" b="1" dirty="0" err="1">
                <a:latin typeface="Calibri" panose="020F0502020204030204" pitchFamily="34" charset="0"/>
                <a:cs typeface="Calibri" panose="020F0502020204030204" pitchFamily="34" charset="0"/>
              </a:rPr>
              <a:t>joueurs</a:t>
            </a:r>
            <a:r>
              <a:rPr lang="en-GB" sz="3600" b="1" dirty="0">
                <a:latin typeface="Calibri" panose="020F0502020204030204" pitchFamily="34" charset="0"/>
                <a:cs typeface="Calibri" panose="020F0502020204030204" pitchFamily="34" charset="0"/>
              </a:rPr>
              <a:t> qui :</a:t>
            </a:r>
          </a:p>
          <a:p>
            <a:pPr marL="0" indent="0">
              <a:spcBef>
                <a:spcPts val="0"/>
              </a:spcBef>
              <a:spcAft>
                <a:spcPts val="0"/>
              </a:spcAft>
              <a:buNone/>
            </a:pPr>
            <a:endParaRPr lang="en-GB" sz="3600" b="1"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soient</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intelligents</a:t>
            </a:r>
            <a:endParaRPr lang="en-GB" sz="3200" dirty="0">
              <a:latin typeface="Calibri" panose="020F0502020204030204" pitchFamily="34" charset="0"/>
              <a:cs typeface="Calibri" panose="020F0502020204030204" pitchFamily="34" charset="0"/>
            </a:endParaRPr>
          </a:p>
          <a:p>
            <a:pPr marL="0" indent="0">
              <a:spcBef>
                <a:spcPts val="0"/>
              </a:spcBef>
              <a:spcAft>
                <a:spcPts val="0"/>
              </a:spcAft>
              <a:buNone/>
            </a:pPr>
            <a:endParaRPr lang="en-GB" sz="3200" dirty="0">
              <a:latin typeface="Calibri" panose="020F0502020204030204" pitchFamily="34" charset="0"/>
              <a:cs typeface="Calibri" panose="020F0502020204030204" pitchFamily="34" charset="0"/>
            </a:endParaRPr>
          </a:p>
          <a:p>
            <a:pPr>
              <a:spcBef>
                <a:spcPts val="0"/>
              </a:spcBef>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connaissent</a:t>
            </a:r>
            <a:r>
              <a:rPr lang="en-GB" sz="3200" dirty="0">
                <a:latin typeface="Calibri" panose="020F0502020204030204" pitchFamily="34" charset="0"/>
                <a:cs typeface="Calibri" panose="020F0502020204030204" pitchFamily="34" charset="0"/>
              </a:rPr>
              <a:t> bien le </a:t>
            </a:r>
            <a:r>
              <a:rPr lang="en-GB" sz="3200" dirty="0" err="1">
                <a:latin typeface="Calibri" panose="020F0502020204030204" pitchFamily="34" charset="0"/>
                <a:cs typeface="Calibri" panose="020F0502020204030204" pitchFamily="34" charset="0"/>
              </a:rPr>
              <a:t>jeu</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aient</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une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connaissance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saine</a:t>
            </a:r>
            <a:r>
              <a:rPr lang="en-GB" sz="3200" dirty="0">
                <a:latin typeface="Calibri" panose="020F0502020204030204" pitchFamily="34" charset="0"/>
                <a:cs typeface="Calibri" panose="020F0502020204030204" pitchFamily="34" charset="0"/>
              </a:rPr>
              <a:t> des </a:t>
            </a:r>
            <a:r>
              <a:rPr lang="en-GB" sz="3200" dirty="0" err="1">
                <a:latin typeface="Calibri" panose="020F0502020204030204" pitchFamily="34" charset="0"/>
                <a:cs typeface="Calibri" panose="020F0502020204030204" pitchFamily="34" charset="0"/>
              </a:rPr>
              <a:t>principes</a:t>
            </a:r>
            <a:r>
              <a:rPr lang="en-GB" sz="3200" dirty="0">
                <a:latin typeface="Calibri" panose="020F0502020204030204" pitchFamily="34" charset="0"/>
                <a:cs typeface="Calibri" panose="020F0502020204030204" pitchFamily="34" charset="0"/>
              </a:rPr>
              <a:t> du </a:t>
            </a:r>
            <a:r>
              <a:rPr lang="en-GB" sz="3200" dirty="0" err="1">
                <a:latin typeface="Calibri" panose="020F0502020204030204" pitchFamily="34" charset="0"/>
                <a:cs typeface="Calibri" panose="020F0502020204030204" pitchFamily="34" charset="0"/>
              </a:rPr>
              <a:t>jeu</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puissent</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mettre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en</a:t>
            </a:r>
            <a:r>
              <a:rPr lang="en-GB" sz="3200" dirty="0">
                <a:latin typeface="Calibri" panose="020F0502020204030204" pitchFamily="34" charset="0"/>
                <a:cs typeface="Calibri" panose="020F0502020204030204" pitchFamily="34" charset="0"/>
              </a:rPr>
              <a:t> pratique </a:t>
            </a:r>
            <a:r>
              <a:rPr lang="en-GB" sz="3200" dirty="0" err="1">
                <a:latin typeface="Calibri" panose="020F0502020204030204" pitchFamily="34" charset="0"/>
                <a:cs typeface="Calibri" panose="020F0502020204030204" pitchFamily="34" charset="0"/>
              </a:rPr>
              <a:t>ce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qu’ils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ont</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pu</a:t>
            </a:r>
            <a:r>
              <a:rPr lang="en-GB" sz="3200" dirty="0">
                <a:latin typeface="Calibri" panose="020F0502020204030204" pitchFamily="34" charset="0"/>
                <a:cs typeface="Calibri" panose="020F0502020204030204" pitchFamily="34" charset="0"/>
              </a:rPr>
              <a:t> observer, </a:t>
            </a:r>
            <a:r>
              <a:rPr lang="en-GB" sz="3200" dirty="0" err="1">
                <a:latin typeface="Calibri" panose="020F0502020204030204" pitchFamily="34" charset="0"/>
                <a:cs typeface="Calibri" panose="020F0502020204030204" pitchFamily="34" charset="0"/>
              </a:rPr>
              <a:t>apprendre</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endParaRPr lang="en-GB" sz="3200" dirty="0">
              <a:latin typeface="Calibri" panose="020F0502020204030204" pitchFamily="34" charset="0"/>
              <a:cs typeface="Calibri" panose="020F0502020204030204" pitchFamily="34" charset="0"/>
            </a:endParaRPr>
          </a:p>
          <a:p>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0FD0C9E0-0E04-46B5-9579-C2942D7BF78F}"/>
              </a:ext>
            </a:extLst>
          </p:cNvPr>
          <p:cNvSpPr>
            <a:spLocks noGrp="1"/>
          </p:cNvSpPr>
          <p:nvPr>
            <p:ph type="sldNum" sz="quarter" idx="12"/>
          </p:nvPr>
        </p:nvSpPr>
        <p:spPr/>
        <p:txBody>
          <a:bodyPr/>
          <a:lstStyle/>
          <a:p>
            <a:fld id="{401CF334-2D5C-4859-84A6-CA7E6E43FAEB}" type="slidenum">
              <a:rPr lang="en-US" smtClean="0"/>
              <a:t>124</a:t>
            </a:fld>
            <a:endParaRPr lang="en-US"/>
          </a:p>
        </p:txBody>
      </p:sp>
    </p:spTree>
    <p:extLst>
      <p:ext uri="{BB962C8B-B14F-4D97-AF65-F5344CB8AC3E}">
        <p14:creationId xmlns:p14="http://schemas.microsoft.com/office/powerpoint/2010/main" val="619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0" y="249378"/>
            <a:ext cx="12192000" cy="1015663"/>
          </a:xfrm>
          <a:prstGeom prst="rect">
            <a:avLst/>
          </a:prstGeom>
          <a:noFill/>
          <a:ln>
            <a:noFill/>
          </a:ln>
        </p:spPr>
        <p:txBody>
          <a:bodyPr wrap="square" rtlCol="0" anchor="ctr" anchorCtr="1">
            <a:spAutoFit/>
          </a:bodyPr>
          <a:lstStyle/>
          <a:p>
            <a:pPr lvl="0" algn="ctr" eaLnBrk="0" fontAlgn="base" hangingPunct="0">
              <a:spcBef>
                <a:spcPct val="0"/>
              </a:spcBef>
              <a:spcAft>
                <a:spcPct val="0"/>
              </a:spcAft>
            </a:pPr>
            <a:r>
              <a:rPr lang="en-US" altLang="en-US" sz="6000" b="1" dirty="0">
                <a:solidFill>
                  <a:prstClr val="black"/>
                </a:solidFill>
                <a:latin typeface="Calibri" panose="020F0502020204030204" pitchFamily="34" charset="0"/>
                <a:cs typeface="Calibri" panose="020F0502020204030204" pitchFamily="34" charset="0"/>
              </a:rPr>
              <a:t>Formation </a:t>
            </a:r>
            <a:r>
              <a:rPr lang="en-US" altLang="en-US" sz="6000" b="1" dirty="0" err="1">
                <a:solidFill>
                  <a:prstClr val="black"/>
                </a:solidFill>
                <a:latin typeface="Calibri" panose="020F0502020204030204" pitchFamily="34" charset="0"/>
                <a:cs typeface="Calibri" panose="020F0502020204030204" pitchFamily="34" charset="0"/>
              </a:rPr>
              <a:t>d’entraîneur</a:t>
            </a:r>
            <a:r>
              <a:rPr lang="en-US" altLang="en-US" sz="6000" b="1" dirty="0">
                <a:solidFill>
                  <a:prstClr val="black"/>
                </a:solidFill>
                <a:latin typeface="Calibri" panose="020F0502020204030204" pitchFamily="34" charset="0"/>
                <a:cs typeface="Calibri" panose="020F0502020204030204" pitchFamily="34" charset="0"/>
              </a:rPr>
              <a:t> - </a:t>
            </a:r>
            <a:r>
              <a:rPr lang="en-US" altLang="en-US" sz="6000" b="1" dirty="0" err="1">
                <a:solidFill>
                  <a:prstClr val="black"/>
                </a:solidFill>
                <a:latin typeface="Calibri" panose="020F0502020204030204" pitchFamily="34" charset="0"/>
                <a:cs typeface="Calibri" panose="020F0502020204030204" pitchFamily="34" charset="0"/>
              </a:rPr>
              <a:t>Niveau</a:t>
            </a:r>
            <a:r>
              <a:rPr lang="en-US" altLang="en-US" sz="6000" b="1" dirty="0">
                <a:solidFill>
                  <a:prstClr val="black"/>
                </a:solidFill>
                <a:latin typeface="Calibri" panose="020F0502020204030204" pitchFamily="34" charset="0"/>
                <a:cs typeface="Calibri" panose="020F0502020204030204" pitchFamily="34" charset="0"/>
              </a:rPr>
              <a:t> 1</a:t>
            </a:r>
            <a:endParaRPr lang="en-AU" altLang="en-US" sz="6000" b="1"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8BA7223-8DFC-4573-BCDB-44EA27DD4F33}"/>
              </a:ext>
            </a:extLst>
          </p:cNvPr>
          <p:cNvSpPr txBox="1"/>
          <p:nvPr/>
        </p:nvSpPr>
        <p:spPr>
          <a:xfrm>
            <a:off x="-1" y="1782396"/>
            <a:ext cx="12191999" cy="3293209"/>
          </a:xfrm>
          <a:prstGeom prst="rect">
            <a:avLst/>
          </a:prstGeom>
          <a:noFill/>
          <a:ln>
            <a:noFill/>
          </a:ln>
        </p:spPr>
        <p:txBody>
          <a:bodyPr wrap="square" rtlCol="0" anchor="ctr" anchorCtr="1">
            <a:spAutoFit/>
          </a:bodyPr>
          <a:lstStyle/>
          <a:p>
            <a:pPr algn="ctr">
              <a:defRPr/>
            </a:pPr>
            <a:endParaRPr lang="en-US" sz="4000" b="1" dirty="0">
              <a:solidFill>
                <a:srgbClr val="0070C0"/>
              </a:solidFill>
              <a:latin typeface="Calibri" panose="020F0502020204030204" pitchFamily="34" charset="0"/>
              <a:cs typeface="Calibri" panose="020F0502020204030204" pitchFamily="34" charset="0"/>
            </a:endParaRPr>
          </a:p>
          <a:p>
            <a:pPr algn="ctr">
              <a:defRPr/>
            </a:pPr>
            <a:endParaRPr lang="en-US" sz="4000" b="1" dirty="0">
              <a:solidFill>
                <a:srgbClr val="0070C0"/>
              </a:solidFill>
              <a:latin typeface="Calibri" panose="020F0502020204030204" pitchFamily="34" charset="0"/>
              <a:cs typeface="Calibri" panose="020F0502020204030204" pitchFamily="34" charset="0"/>
            </a:endParaRPr>
          </a:p>
          <a:p>
            <a:pPr algn="ctr">
              <a:defRPr/>
            </a:pPr>
            <a:r>
              <a:rPr lang="en-US" sz="5400" b="1" dirty="0">
                <a:solidFill>
                  <a:srgbClr val="0070C0"/>
                </a:solidFill>
                <a:latin typeface="Calibri" panose="020F0502020204030204" pitchFamily="34" charset="0"/>
                <a:cs typeface="Calibri" panose="020F0502020204030204" pitchFamily="34" charset="0"/>
              </a:rPr>
              <a:t>Module 8</a:t>
            </a:r>
          </a:p>
          <a:p>
            <a:pPr algn="ctr">
              <a:defRPr/>
            </a:pPr>
            <a:endParaRPr lang="en-US" sz="2000" b="1" dirty="0">
              <a:solidFill>
                <a:srgbClr val="0070C0"/>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5400" b="1" dirty="0">
                <a:solidFill>
                  <a:prstClr val="black"/>
                </a:solidFill>
                <a:latin typeface="Calibri" panose="020F0502020204030204"/>
              </a:rPr>
              <a:t>La condition physique du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joueur</a:t>
            </a:r>
            <a:endParaRPr kumimoji="0" lang="en-AU"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5F2319D-3C5E-44AE-9655-F98722EE07C4}"/>
              </a:ext>
            </a:extLst>
          </p:cNvPr>
          <p:cNvSpPr txBox="1"/>
          <p:nvPr/>
        </p:nvSpPr>
        <p:spPr>
          <a:xfrm>
            <a:off x="7904871" y="5219210"/>
            <a:ext cx="4515729" cy="1754326"/>
          </a:xfrm>
          <a:prstGeom prst="rect">
            <a:avLst/>
          </a:prstGeom>
          <a:noFill/>
        </p:spPr>
        <p:txBody>
          <a:bodyPr wrap="square" rtlCol="0">
            <a:spAutoFit/>
          </a:bodyPr>
          <a:lstStyle/>
          <a:p>
            <a:pPr>
              <a:defRPr/>
            </a:pPr>
            <a:r>
              <a:rPr lang="en-US" altLang="en-US" b="1" dirty="0">
                <a:solidFill>
                  <a:srgbClr val="000000"/>
                </a:solidFill>
                <a:latin typeface="Calibri" panose="020F0502020204030204" pitchFamily="34" charset="0"/>
                <a:cs typeface="Calibri" panose="020F0502020204030204" pitchFamily="34" charset="0"/>
              </a:rPr>
              <a:t>Module </a:t>
            </a:r>
            <a:r>
              <a:rPr lang="en-US" altLang="en-US" b="1" dirty="0" err="1">
                <a:solidFill>
                  <a:srgbClr val="000000"/>
                </a:solidFill>
                <a:latin typeface="Calibri" panose="020F0502020204030204" pitchFamily="34" charset="0"/>
                <a:cs typeface="Calibri" panose="020F0502020204030204" pitchFamily="34" charset="0"/>
              </a:rPr>
              <a:t>conçu</a:t>
            </a:r>
            <a:r>
              <a:rPr lang="en-US" altLang="en-US" b="1" dirty="0">
                <a:solidFill>
                  <a:srgbClr val="000000"/>
                </a:solidFill>
                <a:latin typeface="Calibri" panose="020F0502020204030204" pitchFamily="34" charset="0"/>
                <a:cs typeface="Calibri" panose="020F0502020204030204" pitchFamily="34" charset="0"/>
              </a:rPr>
              <a:t> pour </a:t>
            </a:r>
            <a:r>
              <a:rPr lang="en-US" altLang="en-US" b="1" dirty="0" err="1">
                <a:solidFill>
                  <a:srgbClr val="000000"/>
                </a:solidFill>
                <a:latin typeface="Calibri" panose="020F0502020204030204" pitchFamily="34" charset="0"/>
                <a:cs typeface="Calibri" panose="020F0502020204030204" pitchFamily="34" charset="0"/>
              </a:rPr>
              <a:t>l’IRL</a:t>
            </a:r>
            <a:r>
              <a:rPr lang="en-US" altLang="en-US" b="1" dirty="0">
                <a:solidFill>
                  <a:srgbClr val="000000"/>
                </a:solidFill>
                <a:latin typeface="Calibri" panose="020F0502020204030204" pitchFamily="34" charset="0"/>
                <a:cs typeface="Calibri" panose="020F0502020204030204" pitchFamily="34" charset="0"/>
              </a:rPr>
              <a:t>. A </a:t>
            </a:r>
            <a:r>
              <a:rPr lang="en-US" altLang="en-US" b="1" dirty="0" err="1">
                <a:solidFill>
                  <a:srgbClr val="000000"/>
                </a:solidFill>
                <a:latin typeface="Calibri" panose="020F0502020204030204" pitchFamily="34" charset="0"/>
                <a:cs typeface="Calibri" panose="020F0502020204030204" pitchFamily="34" charset="0"/>
              </a:rPr>
              <a:t>utiliser</a:t>
            </a:r>
            <a:r>
              <a:rPr lang="en-US" altLang="en-US" b="1" dirty="0">
                <a:solidFill>
                  <a:srgbClr val="000000"/>
                </a:solidFill>
                <a:latin typeface="Calibri" panose="020F0502020204030204" pitchFamily="34" charset="0"/>
                <a:cs typeface="Calibri" panose="020F0502020204030204" pitchFamily="34" charset="0"/>
              </a:rPr>
              <a:t> avec </a:t>
            </a:r>
            <a:r>
              <a:rPr lang="en-US" altLang="en-US" b="1" dirty="0" err="1">
                <a:solidFill>
                  <a:srgbClr val="000000"/>
                </a:solidFill>
                <a:latin typeface="Calibri" panose="020F0502020204030204" pitchFamily="34" charset="0"/>
                <a:cs typeface="Calibri" panose="020F0502020204030204" pitchFamily="34" charset="0"/>
              </a:rPr>
              <a:t>sa</a:t>
            </a:r>
            <a:r>
              <a:rPr lang="en-US" altLang="en-US" b="1" dirty="0">
                <a:solidFill>
                  <a:srgbClr val="000000"/>
                </a:solidFill>
                <a:latin typeface="Calibri" panose="020F0502020204030204" pitchFamily="34" charset="0"/>
                <a:cs typeface="Calibri" panose="020F0502020204030204" pitchFamily="34" charset="0"/>
              </a:rPr>
              <a:t> permission et sous </a:t>
            </a:r>
            <a:r>
              <a:rPr lang="en-US" altLang="en-US" b="1" dirty="0" err="1">
                <a:solidFill>
                  <a:srgbClr val="000000"/>
                </a:solidFill>
                <a:latin typeface="Calibri" panose="020F0502020204030204" pitchFamily="34" charset="0"/>
                <a:cs typeface="Calibri" panose="020F0502020204030204" pitchFamily="34" charset="0"/>
              </a:rPr>
              <a:t>sa</a:t>
            </a:r>
            <a:r>
              <a:rPr lang="en-US" altLang="en-US" b="1" dirty="0">
                <a:solidFill>
                  <a:srgbClr val="000000"/>
                </a:solidFill>
                <a:latin typeface="Calibri" panose="020F0502020204030204" pitchFamily="34" charset="0"/>
                <a:cs typeface="Calibri" panose="020F0502020204030204" pitchFamily="34" charset="0"/>
              </a:rPr>
              <a:t> direction par des </a:t>
            </a:r>
            <a:r>
              <a:rPr lang="en-US" altLang="en-US" b="1" dirty="0" err="1">
                <a:solidFill>
                  <a:srgbClr val="000000"/>
                </a:solidFill>
                <a:latin typeface="Calibri" panose="020F0502020204030204" pitchFamily="34" charset="0"/>
                <a:cs typeface="Calibri" panose="020F0502020204030204" pitchFamily="34" charset="0"/>
              </a:rPr>
              <a:t>formateurs</a:t>
            </a:r>
            <a:r>
              <a:rPr lang="en-US" altLang="en-US" b="1" dirty="0">
                <a:solidFill>
                  <a:srgbClr val="000000"/>
                </a:solidFill>
                <a:latin typeface="Calibri" panose="020F0502020204030204" pitchFamily="34" charset="0"/>
                <a:cs typeface="Calibri" panose="020F0502020204030204" pitchFamily="34" charset="0"/>
              </a:rPr>
              <a:t> </a:t>
            </a:r>
            <a:r>
              <a:rPr lang="en-US" altLang="en-US" b="1" dirty="0" err="1">
                <a:solidFill>
                  <a:srgbClr val="000000"/>
                </a:solidFill>
                <a:latin typeface="Calibri" panose="020F0502020204030204" pitchFamily="34" charset="0"/>
                <a:cs typeface="Calibri" panose="020F0502020204030204" pitchFamily="34" charset="0"/>
              </a:rPr>
              <a:t>accrédités</a:t>
            </a:r>
            <a:r>
              <a:rPr lang="en-US" altLang="en-US" b="1" dirty="0">
                <a:solidFill>
                  <a:srgbClr val="000000"/>
                </a:solidFill>
                <a:latin typeface="Calibri" panose="020F0502020204030204" pitchFamily="34" charset="0"/>
                <a:cs typeface="Calibri" panose="020F0502020204030204" pitchFamily="34" charset="0"/>
              </a:rPr>
              <a:t> de la Fédération </a:t>
            </a:r>
            <a:r>
              <a:rPr lang="en-US" altLang="en-US" b="1" dirty="0" err="1">
                <a:solidFill>
                  <a:srgbClr val="000000"/>
                </a:solidFill>
                <a:latin typeface="Calibri" panose="020F0502020204030204" pitchFamily="34" charset="0"/>
                <a:cs typeface="Calibri" panose="020F0502020204030204" pitchFamily="34" charset="0"/>
              </a:rPr>
              <a:t>Européenne</a:t>
            </a:r>
            <a:r>
              <a:rPr lang="en-US" altLang="en-US" b="1" dirty="0">
                <a:solidFill>
                  <a:srgbClr val="000000"/>
                </a:solidFill>
                <a:latin typeface="Calibri" panose="020F0502020204030204" pitchFamily="34" charset="0"/>
                <a:cs typeface="Calibri" panose="020F0502020204030204" pitchFamily="34" charset="0"/>
              </a:rPr>
              <a:t> &amp; de la Fédération </a:t>
            </a:r>
            <a:r>
              <a:rPr lang="en-US" altLang="en-US" b="1" dirty="0" err="1">
                <a:solidFill>
                  <a:srgbClr val="000000"/>
                </a:solidFill>
                <a:latin typeface="Calibri" panose="020F0502020204030204" pitchFamily="34" charset="0"/>
                <a:cs typeface="Calibri" panose="020F0502020204030204" pitchFamily="34" charset="0"/>
              </a:rPr>
              <a:t>d’Asie-Pacifique</a:t>
            </a:r>
            <a:r>
              <a:rPr lang="en-US" altLang="en-US" b="1" dirty="0">
                <a:solidFill>
                  <a:srgbClr val="000000"/>
                </a:solidFill>
                <a:latin typeface="Calibri" panose="020F0502020204030204" pitchFamily="34" charset="0"/>
                <a:cs typeface="Calibri" panose="020F0502020204030204" pitchFamily="34" charset="0"/>
              </a:rPr>
              <a:t> de rugby à XIII.</a:t>
            </a:r>
            <a:endParaRPr lang="en-AU" altLang="en-US"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alt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49B554B-6D09-3C48-B657-BD16D9A459B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13854" y="1584075"/>
            <a:ext cx="7164288" cy="1082603"/>
          </a:xfrm>
          <a:prstGeom prst="rect">
            <a:avLst/>
          </a:prstGeom>
        </p:spPr>
      </p:pic>
      <p:sp>
        <p:nvSpPr>
          <p:cNvPr id="4" name="Slide Number Placeholder 3">
            <a:extLst>
              <a:ext uri="{FF2B5EF4-FFF2-40B4-BE49-F238E27FC236}">
                <a16:creationId xmlns:a16="http://schemas.microsoft.com/office/drawing/2014/main" id="{6E60CFC3-1A8F-4DD4-A188-79E3A42E1FA1}"/>
              </a:ext>
            </a:extLst>
          </p:cNvPr>
          <p:cNvSpPr>
            <a:spLocks noGrp="1"/>
          </p:cNvSpPr>
          <p:nvPr>
            <p:ph type="sldNum" sz="quarter" idx="12"/>
          </p:nvPr>
        </p:nvSpPr>
        <p:spPr/>
        <p:txBody>
          <a:bodyPr/>
          <a:lstStyle/>
          <a:p>
            <a:fld id="{3CEE04D8-5262-4F13-A81F-A0D626D4E455}" type="slidenum">
              <a:rPr lang="en-GB" smtClean="0"/>
              <a:t>125</a:t>
            </a:fld>
            <a:endParaRPr lang="en-GB"/>
          </a:p>
        </p:txBody>
      </p:sp>
    </p:spTree>
    <p:extLst>
      <p:ext uri="{BB962C8B-B14F-4D97-AF65-F5344CB8AC3E}">
        <p14:creationId xmlns:p14="http://schemas.microsoft.com/office/powerpoint/2010/main" val="186758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265470"/>
            <a:ext cx="12192000" cy="1276241"/>
          </a:xfrm>
        </p:spPr>
        <p:txBody>
          <a:bodyPr>
            <a:normAutofit/>
          </a:bodyPr>
          <a:lstStyle/>
          <a:p>
            <a:pPr algn="ctr"/>
            <a:r>
              <a:rPr lang="en-GB" altLang="ru-RU" sz="4000" cap="none" dirty="0" err="1">
                <a:latin typeface="Calibri" panose="020F0502020204030204" pitchFamily="34" charset="0"/>
                <a:cs typeface="Calibri" panose="020F0502020204030204" pitchFamily="34" charset="0"/>
              </a:rPr>
              <a:t>Composantes</a:t>
            </a:r>
            <a:r>
              <a:rPr lang="en-GB" altLang="ru-RU" sz="4000" cap="none" dirty="0">
                <a:latin typeface="Calibri" panose="020F0502020204030204" pitchFamily="34" charset="0"/>
                <a:cs typeface="Calibri" panose="020F0502020204030204" pitchFamily="34" charset="0"/>
              </a:rPr>
              <a:t> de la </a:t>
            </a:r>
            <a:r>
              <a:rPr lang="en-GB" altLang="ru-RU" sz="4000" dirty="0">
                <a:latin typeface="Calibri" panose="020F0502020204030204" pitchFamily="34" charset="0"/>
                <a:cs typeface="Calibri" panose="020F0502020204030204" pitchFamily="34" charset="0"/>
              </a:rPr>
              <a:t>condition</a:t>
            </a:r>
            <a:r>
              <a:rPr lang="en-GB" altLang="ru-RU" sz="4000" cap="none" dirty="0">
                <a:latin typeface="Calibri" panose="020F0502020204030204" pitchFamily="34" charset="0"/>
                <a:cs typeface="Calibri" panose="020F0502020204030204" pitchFamily="34" charset="0"/>
              </a:rPr>
              <a:t> physique au rugby à XIII</a:t>
            </a:r>
            <a:br>
              <a:rPr lang="en-GB" altLang="ru-RU" sz="2400" dirty="0"/>
            </a:br>
            <a:endParaRPr lang="en-GB" sz="2400" dirty="0"/>
          </a:p>
        </p:txBody>
      </p:sp>
      <p:sp>
        <p:nvSpPr>
          <p:cNvPr id="9" name="Oval 8">
            <a:extLst>
              <a:ext uri="{FF2B5EF4-FFF2-40B4-BE49-F238E27FC236}">
                <a16:creationId xmlns:a16="http://schemas.microsoft.com/office/drawing/2014/main" id="{871CE240-7C96-44B9-92AF-9D1141B2D822}"/>
              </a:ext>
            </a:extLst>
          </p:cNvPr>
          <p:cNvSpPr/>
          <p:nvPr/>
        </p:nvSpPr>
        <p:spPr>
          <a:xfrm>
            <a:off x="4546009" y="3209209"/>
            <a:ext cx="2481943" cy="12770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err="1"/>
              <a:t>Composantes</a:t>
            </a:r>
            <a:r>
              <a:rPr lang="en-GB" dirty="0"/>
              <a:t> de la </a:t>
            </a:r>
            <a:r>
              <a:rPr lang="en-GB" dirty="0" err="1"/>
              <a:t>forme</a:t>
            </a:r>
            <a:r>
              <a:rPr lang="en-GB" dirty="0"/>
              <a:t> physique</a:t>
            </a:r>
          </a:p>
        </p:txBody>
      </p:sp>
      <p:cxnSp>
        <p:nvCxnSpPr>
          <p:cNvPr id="11" name="Straight Connector 10">
            <a:extLst>
              <a:ext uri="{FF2B5EF4-FFF2-40B4-BE49-F238E27FC236}">
                <a16:creationId xmlns:a16="http://schemas.microsoft.com/office/drawing/2014/main" id="{485A391D-C561-4E73-9318-936E232F4C3D}"/>
              </a:ext>
            </a:extLst>
          </p:cNvPr>
          <p:cNvCxnSpPr>
            <a:cxnSpLocks/>
          </p:cNvCxnSpPr>
          <p:nvPr/>
        </p:nvCxnSpPr>
        <p:spPr>
          <a:xfrm flipH="1" flipV="1">
            <a:off x="3789319" y="2760603"/>
            <a:ext cx="928150" cy="811272"/>
          </a:xfrm>
          <a:prstGeom prst="line">
            <a:avLst/>
          </a:prstGeom>
        </p:spPr>
        <p:style>
          <a:lnRef idx="1">
            <a:schemeClr val="accent2"/>
          </a:lnRef>
          <a:fillRef idx="0">
            <a:schemeClr val="accent2"/>
          </a:fillRef>
          <a:effectRef idx="0">
            <a:schemeClr val="accent2"/>
          </a:effectRef>
          <a:fontRef idx="minor">
            <a:schemeClr val="tx1"/>
          </a:fontRef>
        </p:style>
      </p:cxnSp>
      <p:sp>
        <p:nvSpPr>
          <p:cNvPr id="13" name="Oval 12">
            <a:extLst>
              <a:ext uri="{FF2B5EF4-FFF2-40B4-BE49-F238E27FC236}">
                <a16:creationId xmlns:a16="http://schemas.microsoft.com/office/drawing/2014/main" id="{8B0EF311-7CC2-4ACB-AF56-FF2845D01742}"/>
              </a:ext>
            </a:extLst>
          </p:cNvPr>
          <p:cNvSpPr/>
          <p:nvPr/>
        </p:nvSpPr>
        <p:spPr>
          <a:xfrm>
            <a:off x="3164824" y="2206785"/>
            <a:ext cx="1427019"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La </a:t>
            </a:r>
            <a:r>
              <a:rPr lang="en-GB" dirty="0" err="1"/>
              <a:t>vitesse</a:t>
            </a:r>
            <a:endParaRPr lang="en-GB" dirty="0"/>
          </a:p>
        </p:txBody>
      </p:sp>
      <p:cxnSp>
        <p:nvCxnSpPr>
          <p:cNvPr id="15" name="Straight Connector 14">
            <a:extLst>
              <a:ext uri="{FF2B5EF4-FFF2-40B4-BE49-F238E27FC236}">
                <a16:creationId xmlns:a16="http://schemas.microsoft.com/office/drawing/2014/main" id="{A59B8B5A-07FA-441E-BD4A-71803757F8C9}"/>
              </a:ext>
            </a:extLst>
          </p:cNvPr>
          <p:cNvCxnSpPr>
            <a:cxnSpLocks/>
          </p:cNvCxnSpPr>
          <p:nvPr/>
        </p:nvCxnSpPr>
        <p:spPr>
          <a:xfrm flipH="1" flipV="1">
            <a:off x="5866254" y="2291279"/>
            <a:ext cx="99689" cy="938648"/>
          </a:xfrm>
          <a:prstGeom prst="line">
            <a:avLst/>
          </a:prstGeom>
        </p:spPr>
        <p:style>
          <a:lnRef idx="1">
            <a:schemeClr val="accent2"/>
          </a:lnRef>
          <a:fillRef idx="0">
            <a:schemeClr val="accent2"/>
          </a:fillRef>
          <a:effectRef idx="0">
            <a:schemeClr val="accent2"/>
          </a:effectRef>
          <a:fontRef idx="minor">
            <a:schemeClr val="tx1"/>
          </a:fontRef>
        </p:style>
      </p:cxnSp>
      <p:sp>
        <p:nvSpPr>
          <p:cNvPr id="17" name="Oval 16">
            <a:extLst>
              <a:ext uri="{FF2B5EF4-FFF2-40B4-BE49-F238E27FC236}">
                <a16:creationId xmlns:a16="http://schemas.microsoft.com/office/drawing/2014/main" id="{06EEAE8D-568F-409D-AEAA-DDFCEA90E741}"/>
              </a:ext>
            </a:extLst>
          </p:cNvPr>
          <p:cNvSpPr/>
          <p:nvPr/>
        </p:nvSpPr>
        <p:spPr>
          <a:xfrm>
            <a:off x="5073834" y="1745210"/>
            <a:ext cx="1575541"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La puissance</a:t>
            </a:r>
          </a:p>
        </p:txBody>
      </p:sp>
      <p:cxnSp>
        <p:nvCxnSpPr>
          <p:cNvPr id="19" name="Straight Connector 18">
            <a:extLst>
              <a:ext uri="{FF2B5EF4-FFF2-40B4-BE49-F238E27FC236}">
                <a16:creationId xmlns:a16="http://schemas.microsoft.com/office/drawing/2014/main" id="{15A5ADD4-0410-4A29-A19B-34574787B011}"/>
              </a:ext>
            </a:extLst>
          </p:cNvPr>
          <p:cNvCxnSpPr>
            <a:cxnSpLocks/>
          </p:cNvCxnSpPr>
          <p:nvPr/>
        </p:nvCxnSpPr>
        <p:spPr>
          <a:xfrm flipV="1">
            <a:off x="6862948" y="2628232"/>
            <a:ext cx="1278785" cy="883485"/>
          </a:xfrm>
          <a:prstGeom prst="line">
            <a:avLst/>
          </a:prstGeom>
        </p:spPr>
        <p:style>
          <a:lnRef idx="1">
            <a:schemeClr val="accent2"/>
          </a:lnRef>
          <a:fillRef idx="0">
            <a:schemeClr val="accent2"/>
          </a:fillRef>
          <a:effectRef idx="0">
            <a:schemeClr val="accent2"/>
          </a:effectRef>
          <a:fontRef idx="minor">
            <a:schemeClr val="tx1"/>
          </a:fontRef>
        </p:style>
      </p:cxnSp>
      <p:sp>
        <p:nvSpPr>
          <p:cNvPr id="21" name="Oval 20">
            <a:extLst>
              <a:ext uri="{FF2B5EF4-FFF2-40B4-BE49-F238E27FC236}">
                <a16:creationId xmlns:a16="http://schemas.microsoft.com/office/drawing/2014/main" id="{846906BB-CE4C-4EEE-B816-926688950EBA}"/>
              </a:ext>
            </a:extLst>
          </p:cNvPr>
          <p:cNvSpPr/>
          <p:nvPr/>
        </p:nvSpPr>
        <p:spPr>
          <a:xfrm>
            <a:off x="7073058" y="1880619"/>
            <a:ext cx="1725563" cy="9598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La force</a:t>
            </a:r>
          </a:p>
        </p:txBody>
      </p:sp>
      <p:cxnSp>
        <p:nvCxnSpPr>
          <p:cNvPr id="23" name="Straight Connector 22">
            <a:extLst>
              <a:ext uri="{FF2B5EF4-FFF2-40B4-BE49-F238E27FC236}">
                <a16:creationId xmlns:a16="http://schemas.microsoft.com/office/drawing/2014/main" id="{0840A766-87F8-4870-9740-D2B0DFE7DE8C}"/>
              </a:ext>
            </a:extLst>
          </p:cNvPr>
          <p:cNvCxnSpPr>
            <a:cxnSpLocks/>
          </p:cNvCxnSpPr>
          <p:nvPr/>
        </p:nvCxnSpPr>
        <p:spPr>
          <a:xfrm>
            <a:off x="7027952" y="3943507"/>
            <a:ext cx="1274930" cy="457200"/>
          </a:xfrm>
          <a:prstGeom prst="line">
            <a:avLst/>
          </a:prstGeom>
        </p:spPr>
        <p:style>
          <a:lnRef idx="1">
            <a:schemeClr val="accent2"/>
          </a:lnRef>
          <a:fillRef idx="0">
            <a:schemeClr val="accent2"/>
          </a:fillRef>
          <a:effectRef idx="0">
            <a:schemeClr val="accent2"/>
          </a:effectRef>
          <a:fontRef idx="minor">
            <a:schemeClr val="tx1"/>
          </a:fontRef>
        </p:style>
      </p:cxnSp>
      <p:sp>
        <p:nvSpPr>
          <p:cNvPr id="24" name="Oval 23">
            <a:extLst>
              <a:ext uri="{FF2B5EF4-FFF2-40B4-BE49-F238E27FC236}">
                <a16:creationId xmlns:a16="http://schemas.microsoft.com/office/drawing/2014/main" id="{0E8A5A5C-DE81-4D3F-A710-C6A28F7CBC06}"/>
              </a:ext>
            </a:extLst>
          </p:cNvPr>
          <p:cNvSpPr/>
          <p:nvPr/>
        </p:nvSpPr>
        <p:spPr>
          <a:xfrm>
            <a:off x="7905206" y="3988169"/>
            <a:ext cx="1991991" cy="77826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L’ endurance</a:t>
            </a:r>
          </a:p>
        </p:txBody>
      </p:sp>
      <p:cxnSp>
        <p:nvCxnSpPr>
          <p:cNvPr id="27" name="Straight Connector 26">
            <a:extLst>
              <a:ext uri="{FF2B5EF4-FFF2-40B4-BE49-F238E27FC236}">
                <a16:creationId xmlns:a16="http://schemas.microsoft.com/office/drawing/2014/main" id="{594CEEA9-8EF1-4D30-A2D1-F5C4870A2CE3}"/>
              </a:ext>
            </a:extLst>
          </p:cNvPr>
          <p:cNvCxnSpPr/>
          <p:nvPr/>
        </p:nvCxnSpPr>
        <p:spPr>
          <a:xfrm>
            <a:off x="6500854" y="4329864"/>
            <a:ext cx="914400" cy="914400"/>
          </a:xfrm>
          <a:prstGeom prst="line">
            <a:avLst/>
          </a:prstGeom>
        </p:spPr>
        <p:style>
          <a:lnRef idx="1">
            <a:schemeClr val="accent2"/>
          </a:lnRef>
          <a:fillRef idx="0">
            <a:schemeClr val="accent2"/>
          </a:fillRef>
          <a:effectRef idx="0">
            <a:schemeClr val="accent2"/>
          </a:effectRef>
          <a:fontRef idx="minor">
            <a:schemeClr val="tx1"/>
          </a:fontRef>
        </p:style>
      </p:cxnSp>
      <p:sp>
        <p:nvSpPr>
          <p:cNvPr id="28" name="Oval 27">
            <a:extLst>
              <a:ext uri="{FF2B5EF4-FFF2-40B4-BE49-F238E27FC236}">
                <a16:creationId xmlns:a16="http://schemas.microsoft.com/office/drawing/2014/main" id="{DEB4C7D3-4B34-4E8B-BD93-35F429FB1AF7}"/>
              </a:ext>
            </a:extLst>
          </p:cNvPr>
          <p:cNvSpPr/>
          <p:nvPr/>
        </p:nvSpPr>
        <p:spPr>
          <a:xfrm>
            <a:off x="7267857" y="4961509"/>
            <a:ext cx="1545326" cy="83703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La </a:t>
            </a:r>
            <a:r>
              <a:rPr lang="en-GB" dirty="0" err="1"/>
              <a:t>flexibilité</a:t>
            </a:r>
            <a:endParaRPr lang="en-GB" dirty="0"/>
          </a:p>
        </p:txBody>
      </p:sp>
      <p:cxnSp>
        <p:nvCxnSpPr>
          <p:cNvPr id="30" name="Straight Connector 29">
            <a:extLst>
              <a:ext uri="{FF2B5EF4-FFF2-40B4-BE49-F238E27FC236}">
                <a16:creationId xmlns:a16="http://schemas.microsoft.com/office/drawing/2014/main" id="{1C4CBA07-9154-496F-BECB-836578A2BCF4}"/>
              </a:ext>
            </a:extLst>
          </p:cNvPr>
          <p:cNvCxnSpPr>
            <a:cxnSpLocks/>
            <a:endCxn id="9" idx="3"/>
          </p:cNvCxnSpPr>
          <p:nvPr/>
        </p:nvCxnSpPr>
        <p:spPr>
          <a:xfrm flipV="1">
            <a:off x="4766015" y="4299253"/>
            <a:ext cx="143466" cy="101454"/>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61BC5A3B-C30E-419E-84CD-3EE2F2D8560C}"/>
              </a:ext>
            </a:extLst>
          </p:cNvPr>
          <p:cNvCxnSpPr>
            <a:cxnSpLocks/>
          </p:cNvCxnSpPr>
          <p:nvPr/>
        </p:nvCxnSpPr>
        <p:spPr>
          <a:xfrm flipH="1">
            <a:off x="3819533" y="4329864"/>
            <a:ext cx="1035860" cy="914400"/>
          </a:xfrm>
          <a:prstGeom prst="line">
            <a:avLst/>
          </a:prstGeom>
        </p:spPr>
        <p:style>
          <a:lnRef idx="1">
            <a:schemeClr val="accent2"/>
          </a:lnRef>
          <a:fillRef idx="0">
            <a:schemeClr val="accent2"/>
          </a:fillRef>
          <a:effectRef idx="0">
            <a:schemeClr val="accent2"/>
          </a:effectRef>
          <a:fontRef idx="minor">
            <a:schemeClr val="tx1"/>
          </a:fontRef>
        </p:style>
      </p:cxnSp>
      <p:sp>
        <p:nvSpPr>
          <p:cNvPr id="35" name="Oval 34">
            <a:extLst>
              <a:ext uri="{FF2B5EF4-FFF2-40B4-BE49-F238E27FC236}">
                <a16:creationId xmlns:a16="http://schemas.microsoft.com/office/drawing/2014/main" id="{C4A295E0-64CA-4413-B4A6-10865E60DCC5}"/>
              </a:ext>
            </a:extLst>
          </p:cNvPr>
          <p:cNvSpPr/>
          <p:nvPr/>
        </p:nvSpPr>
        <p:spPr>
          <a:xfrm>
            <a:off x="2941074" y="4627218"/>
            <a:ext cx="1650769" cy="86438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err="1"/>
              <a:t>L’agilité</a:t>
            </a:r>
            <a:endParaRPr lang="en-GB" dirty="0"/>
          </a:p>
        </p:txBody>
      </p:sp>
      <p:cxnSp>
        <p:nvCxnSpPr>
          <p:cNvPr id="37" name="Straight Connector 36">
            <a:extLst>
              <a:ext uri="{FF2B5EF4-FFF2-40B4-BE49-F238E27FC236}">
                <a16:creationId xmlns:a16="http://schemas.microsoft.com/office/drawing/2014/main" id="{483E9810-2838-41F3-920E-3358F4DFEB46}"/>
              </a:ext>
            </a:extLst>
          </p:cNvPr>
          <p:cNvCxnSpPr>
            <a:cxnSpLocks/>
            <a:stCxn id="9" idx="2"/>
          </p:cNvCxnSpPr>
          <p:nvPr/>
        </p:nvCxnSpPr>
        <p:spPr>
          <a:xfrm flipH="1">
            <a:off x="3371862" y="3847742"/>
            <a:ext cx="1174147" cy="95340"/>
          </a:xfrm>
          <a:prstGeom prst="line">
            <a:avLst/>
          </a:prstGeom>
        </p:spPr>
        <p:style>
          <a:lnRef idx="1">
            <a:schemeClr val="accent2"/>
          </a:lnRef>
          <a:fillRef idx="0">
            <a:schemeClr val="accent2"/>
          </a:fillRef>
          <a:effectRef idx="0">
            <a:schemeClr val="accent2"/>
          </a:effectRef>
          <a:fontRef idx="minor">
            <a:schemeClr val="tx1"/>
          </a:fontRef>
        </p:style>
      </p:cxnSp>
      <p:sp>
        <p:nvSpPr>
          <p:cNvPr id="39" name="Oval 38">
            <a:extLst>
              <a:ext uri="{FF2B5EF4-FFF2-40B4-BE49-F238E27FC236}">
                <a16:creationId xmlns:a16="http://schemas.microsoft.com/office/drawing/2014/main" id="{17B7869A-DF08-4FC4-BA34-2EE22E06A0EB}"/>
              </a:ext>
            </a:extLst>
          </p:cNvPr>
          <p:cNvSpPr/>
          <p:nvPr/>
        </p:nvSpPr>
        <p:spPr>
          <a:xfrm>
            <a:off x="2403447" y="3480242"/>
            <a:ext cx="1571924"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Le </a:t>
            </a:r>
          </a:p>
          <a:p>
            <a:pPr algn="ctr"/>
            <a:r>
              <a:rPr lang="en-GB" dirty="0"/>
              <a:t>mental</a:t>
            </a:r>
          </a:p>
        </p:txBody>
      </p:sp>
      <p:cxnSp>
        <p:nvCxnSpPr>
          <p:cNvPr id="12" name="Straight Connector 11">
            <a:extLst>
              <a:ext uri="{FF2B5EF4-FFF2-40B4-BE49-F238E27FC236}">
                <a16:creationId xmlns:a16="http://schemas.microsoft.com/office/drawing/2014/main" id="{FA7D34E5-D31F-41A6-A022-52DC0A74E522}"/>
              </a:ext>
            </a:extLst>
          </p:cNvPr>
          <p:cNvCxnSpPr>
            <a:cxnSpLocks/>
          </p:cNvCxnSpPr>
          <p:nvPr/>
        </p:nvCxnSpPr>
        <p:spPr>
          <a:xfrm flipV="1">
            <a:off x="7073059" y="3445928"/>
            <a:ext cx="1460561" cy="260861"/>
          </a:xfrm>
          <a:prstGeom prst="line">
            <a:avLst/>
          </a:prstGeom>
        </p:spPr>
        <p:style>
          <a:lnRef idx="1">
            <a:schemeClr val="accent2"/>
          </a:lnRef>
          <a:fillRef idx="0">
            <a:schemeClr val="accent2"/>
          </a:fillRef>
          <a:effectRef idx="0">
            <a:schemeClr val="accent2"/>
          </a:effectRef>
          <a:fontRef idx="minor">
            <a:schemeClr val="tx1"/>
          </a:fontRef>
        </p:style>
      </p:cxnSp>
      <p:sp>
        <p:nvSpPr>
          <p:cNvPr id="16" name="Oval 15">
            <a:extLst>
              <a:ext uri="{FF2B5EF4-FFF2-40B4-BE49-F238E27FC236}">
                <a16:creationId xmlns:a16="http://schemas.microsoft.com/office/drawing/2014/main" id="{1264EF00-13E4-4A5F-96E1-DF08EB0AFE4C}"/>
              </a:ext>
            </a:extLst>
          </p:cNvPr>
          <p:cNvSpPr/>
          <p:nvPr/>
        </p:nvSpPr>
        <p:spPr>
          <a:xfrm>
            <a:off x="8193713" y="3035571"/>
            <a:ext cx="1607955" cy="63249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err="1"/>
              <a:t>L’équilibre</a:t>
            </a:r>
            <a:endParaRPr lang="en-GB" dirty="0"/>
          </a:p>
        </p:txBody>
      </p:sp>
      <p:cxnSp>
        <p:nvCxnSpPr>
          <p:cNvPr id="20" name="Straight Connector 19">
            <a:extLst>
              <a:ext uri="{FF2B5EF4-FFF2-40B4-BE49-F238E27FC236}">
                <a16:creationId xmlns:a16="http://schemas.microsoft.com/office/drawing/2014/main" id="{0751B46D-7B89-49E0-9400-70270F7C9BCA}"/>
              </a:ext>
            </a:extLst>
          </p:cNvPr>
          <p:cNvCxnSpPr>
            <a:cxnSpLocks/>
          </p:cNvCxnSpPr>
          <p:nvPr/>
        </p:nvCxnSpPr>
        <p:spPr>
          <a:xfrm>
            <a:off x="5329780" y="4492723"/>
            <a:ext cx="292616" cy="966440"/>
          </a:xfrm>
          <a:prstGeom prst="line">
            <a:avLst/>
          </a:prstGeom>
        </p:spPr>
        <p:style>
          <a:lnRef idx="1">
            <a:schemeClr val="accent2"/>
          </a:lnRef>
          <a:fillRef idx="0">
            <a:schemeClr val="accent2"/>
          </a:fillRef>
          <a:effectRef idx="0">
            <a:schemeClr val="accent2"/>
          </a:effectRef>
          <a:fontRef idx="minor">
            <a:schemeClr val="tx1"/>
          </a:fontRef>
        </p:style>
      </p:cxnSp>
      <p:sp>
        <p:nvSpPr>
          <p:cNvPr id="25" name="Oval 24">
            <a:extLst>
              <a:ext uri="{FF2B5EF4-FFF2-40B4-BE49-F238E27FC236}">
                <a16:creationId xmlns:a16="http://schemas.microsoft.com/office/drawing/2014/main" id="{12187FF3-30AA-4790-9C85-0730E3A0854D}"/>
              </a:ext>
            </a:extLst>
          </p:cNvPr>
          <p:cNvSpPr/>
          <p:nvPr/>
        </p:nvSpPr>
        <p:spPr>
          <a:xfrm>
            <a:off x="4924144" y="5067252"/>
            <a:ext cx="2027453" cy="83703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La coordination</a:t>
            </a:r>
          </a:p>
        </p:txBody>
      </p:sp>
      <p:sp>
        <p:nvSpPr>
          <p:cNvPr id="3" name="Slide Number Placeholder 2">
            <a:extLst>
              <a:ext uri="{FF2B5EF4-FFF2-40B4-BE49-F238E27FC236}">
                <a16:creationId xmlns:a16="http://schemas.microsoft.com/office/drawing/2014/main" id="{B800B621-B464-409F-B5DD-455776D5E244}"/>
              </a:ext>
            </a:extLst>
          </p:cNvPr>
          <p:cNvSpPr>
            <a:spLocks noGrp="1"/>
          </p:cNvSpPr>
          <p:nvPr>
            <p:ph type="sldNum" sz="quarter" idx="12"/>
          </p:nvPr>
        </p:nvSpPr>
        <p:spPr/>
        <p:txBody>
          <a:bodyPr/>
          <a:lstStyle/>
          <a:p>
            <a:fld id="{3CEE04D8-5262-4F13-A81F-A0D626D4E455}" type="slidenum">
              <a:rPr lang="en-GB" smtClean="0"/>
              <a:t>126</a:t>
            </a:fld>
            <a:endParaRPr lang="en-GB"/>
          </a:p>
        </p:txBody>
      </p:sp>
    </p:spTree>
    <p:extLst>
      <p:ext uri="{BB962C8B-B14F-4D97-AF65-F5344CB8AC3E}">
        <p14:creationId xmlns:p14="http://schemas.microsoft.com/office/powerpoint/2010/main" val="176250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176981"/>
            <a:ext cx="12191999" cy="1318444"/>
          </a:xfrm>
        </p:spPr>
        <p:txBody>
          <a:bodyPr/>
          <a:lstStyle/>
          <a:p>
            <a:pPr algn="ctr"/>
            <a:r>
              <a:rPr lang="en-GB" altLang="ru-RU" sz="4000" cap="none" dirty="0" err="1">
                <a:solidFill>
                  <a:srgbClr val="44546A">
                    <a:lumMod val="50000"/>
                  </a:srgbClr>
                </a:solidFill>
                <a:latin typeface="Calibri" panose="020F0502020204030204" pitchFamily="34" charset="0"/>
                <a:cs typeface="Calibri" panose="020F0502020204030204" pitchFamily="34" charset="0"/>
              </a:rPr>
              <a:t>Composantes</a:t>
            </a:r>
            <a:r>
              <a:rPr lang="en-GB" altLang="ru-RU" sz="4000" cap="none" dirty="0">
                <a:solidFill>
                  <a:srgbClr val="44546A">
                    <a:lumMod val="50000"/>
                  </a:srgbClr>
                </a:solidFill>
                <a:latin typeface="Calibri" panose="020F0502020204030204" pitchFamily="34" charset="0"/>
                <a:cs typeface="Calibri" panose="020F0502020204030204" pitchFamily="34" charset="0"/>
              </a:rPr>
              <a:t> de la</a:t>
            </a:r>
            <a:r>
              <a:rPr lang="en-GB" altLang="ru-RU" sz="4000" dirty="0">
                <a:latin typeface="Calibri" panose="020F0502020204030204" pitchFamily="34" charset="0"/>
                <a:cs typeface="Calibri" panose="020F0502020204030204" pitchFamily="34" charset="0"/>
              </a:rPr>
              <a:t> condition </a:t>
            </a:r>
            <a:r>
              <a:rPr lang="en-GB" altLang="ru-RU" sz="4000" cap="none" dirty="0">
                <a:solidFill>
                  <a:srgbClr val="44546A">
                    <a:lumMod val="50000"/>
                  </a:srgbClr>
                </a:solidFill>
                <a:latin typeface="Calibri" panose="020F0502020204030204" pitchFamily="34" charset="0"/>
                <a:cs typeface="Calibri" panose="020F0502020204030204" pitchFamily="34" charset="0"/>
              </a:rPr>
              <a:t>physique au rugby à XIII</a:t>
            </a:r>
            <a:br>
              <a:rPr lang="en-GB" altLang="ru-RU" sz="2400" dirty="0"/>
            </a:br>
            <a:endParaRPr lang="en-GB" sz="2400" dirty="0"/>
          </a:p>
        </p:txBody>
      </p:sp>
      <p:graphicFrame>
        <p:nvGraphicFramePr>
          <p:cNvPr id="9" name="Content Placeholder 8">
            <a:extLst>
              <a:ext uri="{FF2B5EF4-FFF2-40B4-BE49-F238E27FC236}">
                <a16:creationId xmlns:a16="http://schemas.microsoft.com/office/drawing/2014/main" id="{386DE968-9877-44BC-8AE4-862EAECD794C}"/>
              </a:ext>
            </a:extLst>
          </p:cNvPr>
          <p:cNvGraphicFramePr>
            <a:graphicFrameLocks noGrp="1"/>
          </p:cNvGraphicFramePr>
          <p:nvPr>
            <p:ph sz="quarter" idx="13"/>
          </p:nvPr>
        </p:nvGraphicFramePr>
        <p:xfrm>
          <a:off x="484328" y="1401177"/>
          <a:ext cx="11212372" cy="4572000"/>
        </p:xfrm>
        <a:graphic>
          <a:graphicData uri="http://schemas.openxmlformats.org/drawingml/2006/table">
            <a:tbl>
              <a:tblPr firstRow="1" bandRow="1">
                <a:tableStyleId>{5C22544A-7EE6-4342-B048-85BDC9FD1C3A}</a:tableStyleId>
              </a:tblPr>
              <a:tblGrid>
                <a:gridCol w="4735371">
                  <a:extLst>
                    <a:ext uri="{9D8B030D-6E8A-4147-A177-3AD203B41FA5}">
                      <a16:colId xmlns:a16="http://schemas.microsoft.com/office/drawing/2014/main" val="740040905"/>
                    </a:ext>
                  </a:extLst>
                </a:gridCol>
                <a:gridCol w="6477001">
                  <a:extLst>
                    <a:ext uri="{9D8B030D-6E8A-4147-A177-3AD203B41FA5}">
                      <a16:colId xmlns:a16="http://schemas.microsoft.com/office/drawing/2014/main" val="2407725968"/>
                    </a:ext>
                  </a:extLst>
                </a:gridCol>
              </a:tblGrid>
              <a:tr h="284990">
                <a:tc>
                  <a:txBody>
                    <a:bodyPr/>
                    <a:lstStyle/>
                    <a:p>
                      <a:pPr algn="ctr"/>
                      <a:r>
                        <a:rPr lang="en-GB" sz="2400" dirty="0" err="1">
                          <a:latin typeface="Calibri" panose="020F0502020204030204" pitchFamily="34" charset="0"/>
                          <a:cs typeface="Calibri" panose="020F0502020204030204" pitchFamily="34" charset="0"/>
                        </a:rPr>
                        <a:t>Composantes</a:t>
                      </a:r>
                      <a:endParaRPr lang="en-GB" sz="2400" dirty="0">
                        <a:latin typeface="Calibri" panose="020F0502020204030204" pitchFamily="34" charset="0"/>
                        <a:cs typeface="Calibri" panose="020F0502020204030204" pitchFamily="34" charset="0"/>
                      </a:endParaRPr>
                    </a:p>
                  </a:txBody>
                  <a:tcPr anchor="ctr"/>
                </a:tc>
                <a:tc>
                  <a:txBody>
                    <a:bodyPr/>
                    <a:lstStyle/>
                    <a:p>
                      <a:pPr algn="ctr"/>
                      <a:r>
                        <a:rPr lang="en-GB" sz="2400" dirty="0" err="1">
                          <a:latin typeface="Calibri" panose="020F0502020204030204" pitchFamily="34" charset="0"/>
                          <a:cs typeface="Calibri" panose="020F0502020204030204" pitchFamily="34" charset="0"/>
                        </a:rPr>
                        <a:t>Définitions</a:t>
                      </a:r>
                      <a:endParaRPr lang="en-GB"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097913128"/>
                  </a:ext>
                </a:extLst>
              </a:tr>
              <a:tr h="284990">
                <a:tc>
                  <a:txBody>
                    <a:bodyPr/>
                    <a:lstStyle/>
                    <a:p>
                      <a:r>
                        <a:rPr lang="en-GB" sz="2400" dirty="0">
                          <a:latin typeface="Calibri" panose="020F0502020204030204" pitchFamily="34" charset="0"/>
                          <a:cs typeface="Calibri" panose="020F0502020204030204" pitchFamily="34" charset="0"/>
                        </a:rPr>
                        <a:t>Puissance</a:t>
                      </a:r>
                    </a:p>
                  </a:txBody>
                  <a:tcPr anchor="ctr"/>
                </a:tc>
                <a:tc>
                  <a:txBody>
                    <a:bodyPr/>
                    <a:lstStyle/>
                    <a:p>
                      <a:endParaRPr lang="en-GB" sz="24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32441027"/>
                  </a:ext>
                </a:extLst>
              </a:tr>
              <a:tr h="284990">
                <a:tc>
                  <a:txBody>
                    <a:bodyPr/>
                    <a:lstStyle/>
                    <a:p>
                      <a:r>
                        <a:rPr lang="en-GB" sz="2400" dirty="0">
                          <a:latin typeface="Calibri" panose="020F0502020204030204" pitchFamily="34" charset="0"/>
                          <a:cs typeface="Calibri" panose="020F0502020204030204" pitchFamily="34" charset="0"/>
                        </a:rPr>
                        <a:t>Force </a:t>
                      </a:r>
                    </a:p>
                  </a:txBody>
                  <a:tcPr anchor="ctr"/>
                </a:tc>
                <a:tc>
                  <a:txBody>
                    <a:bodyPr/>
                    <a:lstStyle/>
                    <a:p>
                      <a:endParaRPr lang="en-GB"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421398856"/>
                  </a:ext>
                </a:extLst>
              </a:tr>
              <a:tr h="284990">
                <a:tc>
                  <a:txBody>
                    <a:bodyPr/>
                    <a:lstStyle/>
                    <a:p>
                      <a:r>
                        <a:rPr lang="en-GB" sz="2400" dirty="0">
                          <a:latin typeface="Calibri" panose="020F0502020204030204" pitchFamily="34" charset="0"/>
                          <a:cs typeface="Calibri" panose="020F0502020204030204" pitchFamily="34" charset="0"/>
                        </a:rPr>
                        <a:t>Vitesse </a:t>
                      </a:r>
                    </a:p>
                  </a:txBody>
                  <a:tcPr anchor="ctr"/>
                </a:tc>
                <a:tc>
                  <a:txBody>
                    <a:bodyPr/>
                    <a:lstStyle/>
                    <a:p>
                      <a:endParaRPr lang="en-GB" sz="24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098994147"/>
                  </a:ext>
                </a:extLst>
              </a:tr>
              <a:tr h="284990">
                <a:tc>
                  <a:txBody>
                    <a:bodyPr/>
                    <a:lstStyle/>
                    <a:p>
                      <a:r>
                        <a:rPr lang="en-GB" sz="2400" dirty="0">
                          <a:latin typeface="Calibri" panose="020F0502020204030204" pitchFamily="34" charset="0"/>
                          <a:cs typeface="Calibri" panose="020F0502020204030204" pitchFamily="34" charset="0"/>
                        </a:rPr>
                        <a:t>Endurance</a:t>
                      </a:r>
                    </a:p>
                  </a:txBody>
                  <a:tcPr anchor="ctr"/>
                </a:tc>
                <a:tc>
                  <a:txBody>
                    <a:bodyPr/>
                    <a:lstStyle/>
                    <a:p>
                      <a:endParaRPr lang="en-GB" sz="24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571829242"/>
                  </a:ext>
                </a:extLst>
              </a:tr>
              <a:tr h="284990">
                <a:tc>
                  <a:txBody>
                    <a:bodyPr/>
                    <a:lstStyle/>
                    <a:p>
                      <a:r>
                        <a:rPr lang="en-GB" sz="2400" dirty="0" err="1">
                          <a:latin typeface="Calibri" panose="020F0502020204030204" pitchFamily="34" charset="0"/>
                          <a:cs typeface="Calibri" panose="020F0502020204030204" pitchFamily="34" charset="0"/>
                        </a:rPr>
                        <a:t>Flexibilité</a:t>
                      </a:r>
                      <a:endParaRPr lang="en-GB" sz="2400" dirty="0">
                        <a:latin typeface="Calibri" panose="020F0502020204030204" pitchFamily="34" charset="0"/>
                        <a:cs typeface="Calibri" panose="020F0502020204030204" pitchFamily="34" charset="0"/>
                      </a:endParaRPr>
                    </a:p>
                  </a:txBody>
                  <a:tcPr anchor="ctr"/>
                </a:tc>
                <a:tc>
                  <a:txBody>
                    <a:bodyPr/>
                    <a:lstStyle/>
                    <a:p>
                      <a:endParaRPr lang="en-GB" sz="24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07878894"/>
                  </a:ext>
                </a:extLst>
              </a:tr>
              <a:tr h="284990">
                <a:tc>
                  <a:txBody>
                    <a:bodyPr/>
                    <a:lstStyle/>
                    <a:p>
                      <a:r>
                        <a:rPr lang="en-GB" sz="2400" dirty="0" err="1">
                          <a:latin typeface="Calibri" panose="020F0502020204030204" pitchFamily="34" charset="0"/>
                          <a:cs typeface="Calibri" panose="020F0502020204030204" pitchFamily="34" charset="0"/>
                        </a:rPr>
                        <a:t>Equilibre</a:t>
                      </a:r>
                      <a:endParaRPr lang="en-GB" sz="2400" dirty="0">
                        <a:latin typeface="Calibri" panose="020F0502020204030204" pitchFamily="34" charset="0"/>
                        <a:cs typeface="Calibri" panose="020F0502020204030204" pitchFamily="34" charset="0"/>
                      </a:endParaRPr>
                    </a:p>
                  </a:txBody>
                  <a:tcPr anchor="ctr"/>
                </a:tc>
                <a:tc>
                  <a:txBody>
                    <a:bodyPr/>
                    <a:lstStyle/>
                    <a:p>
                      <a:endParaRPr lang="en-GB"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92081782"/>
                  </a:ext>
                </a:extLst>
              </a:tr>
              <a:tr h="284990">
                <a:tc>
                  <a:txBody>
                    <a:bodyPr/>
                    <a:lstStyle/>
                    <a:p>
                      <a:r>
                        <a:rPr lang="en-GB" sz="2400" dirty="0">
                          <a:latin typeface="Calibri" panose="020F0502020204030204" pitchFamily="34" charset="0"/>
                          <a:cs typeface="Calibri" panose="020F0502020204030204" pitchFamily="34" charset="0"/>
                        </a:rPr>
                        <a:t>Coordination</a:t>
                      </a:r>
                    </a:p>
                  </a:txBody>
                  <a:tcPr anchor="ctr"/>
                </a:tc>
                <a:tc>
                  <a:txBody>
                    <a:bodyPr/>
                    <a:lstStyle/>
                    <a:p>
                      <a:endParaRPr lang="en-GB"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167865051"/>
                  </a:ext>
                </a:extLst>
              </a:tr>
              <a:tr h="284990">
                <a:tc>
                  <a:txBody>
                    <a:bodyPr/>
                    <a:lstStyle/>
                    <a:p>
                      <a:r>
                        <a:rPr lang="en-GB" sz="2400" dirty="0" err="1">
                          <a:latin typeface="Calibri" panose="020F0502020204030204" pitchFamily="34" charset="0"/>
                          <a:cs typeface="Calibri" panose="020F0502020204030204" pitchFamily="34" charset="0"/>
                        </a:rPr>
                        <a:t>Agilité</a:t>
                      </a:r>
                      <a:endParaRPr lang="en-GB" sz="2400" dirty="0">
                        <a:latin typeface="Calibri" panose="020F0502020204030204" pitchFamily="34" charset="0"/>
                        <a:cs typeface="Calibri" panose="020F0502020204030204" pitchFamily="34" charset="0"/>
                      </a:endParaRPr>
                    </a:p>
                  </a:txBody>
                  <a:tcPr anchor="ctr"/>
                </a:tc>
                <a:tc>
                  <a:txBody>
                    <a:bodyPr/>
                    <a:lstStyle/>
                    <a:p>
                      <a:endParaRPr lang="en-GB" sz="24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488852769"/>
                  </a:ext>
                </a:extLst>
              </a:tr>
              <a:tr h="284990">
                <a:tc>
                  <a:txBody>
                    <a:bodyPr/>
                    <a:lstStyle/>
                    <a:p>
                      <a:r>
                        <a:rPr lang="en-GB" sz="2400" dirty="0">
                          <a:latin typeface="Calibri" panose="020F0502020204030204" pitchFamily="34" charset="0"/>
                          <a:cs typeface="Calibri" panose="020F0502020204030204" pitchFamily="34" charset="0"/>
                        </a:rPr>
                        <a:t>Mental</a:t>
                      </a:r>
                    </a:p>
                  </a:txBody>
                  <a:tcPr anchor="ctr"/>
                </a:tc>
                <a:tc>
                  <a:txBody>
                    <a:bodyPr/>
                    <a:lstStyle/>
                    <a:p>
                      <a:endParaRPr lang="en-GB"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057843792"/>
                  </a:ext>
                </a:extLst>
              </a:tr>
            </a:tbl>
          </a:graphicData>
        </a:graphic>
      </p:graphicFrame>
      <p:sp>
        <p:nvSpPr>
          <p:cNvPr id="3" name="Slide Number Placeholder 2">
            <a:extLst>
              <a:ext uri="{FF2B5EF4-FFF2-40B4-BE49-F238E27FC236}">
                <a16:creationId xmlns:a16="http://schemas.microsoft.com/office/drawing/2014/main" id="{C3EA5445-857B-4FDA-A916-B667CDE2C6F6}"/>
              </a:ext>
            </a:extLst>
          </p:cNvPr>
          <p:cNvSpPr>
            <a:spLocks noGrp="1"/>
          </p:cNvSpPr>
          <p:nvPr>
            <p:ph type="sldNum" sz="quarter" idx="12"/>
          </p:nvPr>
        </p:nvSpPr>
        <p:spPr/>
        <p:txBody>
          <a:bodyPr/>
          <a:lstStyle/>
          <a:p>
            <a:fld id="{3CEE04D8-5262-4F13-A81F-A0D626D4E455}" type="slidenum">
              <a:rPr lang="en-GB" smtClean="0"/>
              <a:t>127</a:t>
            </a:fld>
            <a:endParaRPr lang="en-GB"/>
          </a:p>
        </p:txBody>
      </p:sp>
    </p:spTree>
    <p:extLst>
      <p:ext uri="{BB962C8B-B14F-4D97-AF65-F5344CB8AC3E}">
        <p14:creationId xmlns:p14="http://schemas.microsoft.com/office/powerpoint/2010/main" val="415693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246063"/>
            <a:ext cx="12192000" cy="1143000"/>
          </a:xfrm>
        </p:spPr>
        <p:txBody>
          <a:bodyPr>
            <a:normAutofit fontScale="90000"/>
          </a:bodyPr>
          <a:lstStyle/>
          <a:p>
            <a:pPr algn="ctr"/>
            <a:r>
              <a:rPr lang="en-GB" altLang="ru-RU" cap="none" dirty="0">
                <a:solidFill>
                  <a:srgbClr val="44546A">
                    <a:lumMod val="50000"/>
                  </a:srgbClr>
                </a:solidFill>
                <a:latin typeface="Calibri" panose="020F0502020204030204" pitchFamily="34" charset="0"/>
                <a:cs typeface="Calibri" panose="020F0502020204030204" pitchFamily="34" charset="0"/>
              </a:rPr>
              <a:t> </a:t>
            </a:r>
            <a:r>
              <a:rPr lang="en-GB" altLang="ru-RU" dirty="0" err="1">
                <a:solidFill>
                  <a:srgbClr val="44546A">
                    <a:lumMod val="50000"/>
                  </a:srgbClr>
                </a:solidFill>
                <a:latin typeface="Calibri" panose="020F0502020204030204" pitchFamily="34" charset="0"/>
                <a:cs typeface="Calibri" panose="020F0502020204030204" pitchFamily="34" charset="0"/>
              </a:rPr>
              <a:t>Composantes</a:t>
            </a:r>
            <a:r>
              <a:rPr lang="en-GB" altLang="ru-RU" dirty="0">
                <a:solidFill>
                  <a:srgbClr val="44546A">
                    <a:lumMod val="50000"/>
                  </a:srgbClr>
                </a:solidFill>
                <a:latin typeface="Calibri" panose="020F0502020204030204" pitchFamily="34" charset="0"/>
                <a:cs typeface="Calibri" panose="020F0502020204030204" pitchFamily="34" charset="0"/>
              </a:rPr>
              <a:t> de la </a:t>
            </a:r>
            <a:r>
              <a:rPr lang="en-GB" altLang="ru-RU" dirty="0">
                <a:latin typeface="Calibri" panose="020F0502020204030204" pitchFamily="34" charset="0"/>
                <a:cs typeface="Calibri" panose="020F0502020204030204" pitchFamily="34" charset="0"/>
              </a:rPr>
              <a:t>condition</a:t>
            </a:r>
            <a:r>
              <a:rPr lang="en-GB" altLang="ru-RU" dirty="0">
                <a:solidFill>
                  <a:srgbClr val="44546A">
                    <a:lumMod val="50000"/>
                  </a:srgbClr>
                </a:solidFill>
                <a:latin typeface="Calibri" panose="020F0502020204030204" pitchFamily="34" charset="0"/>
                <a:cs typeface="Calibri" panose="020F0502020204030204" pitchFamily="34" charset="0"/>
              </a:rPr>
              <a:t> physique au rugby à XIII</a:t>
            </a:r>
            <a:br>
              <a:rPr lang="en-GB" altLang="ru-RU" sz="2400" dirty="0"/>
            </a:br>
            <a:endParaRPr lang="en-GB" sz="2400" dirty="0"/>
          </a:p>
        </p:txBody>
      </p:sp>
      <p:graphicFrame>
        <p:nvGraphicFramePr>
          <p:cNvPr id="9" name="Content Placeholder 8">
            <a:extLst>
              <a:ext uri="{FF2B5EF4-FFF2-40B4-BE49-F238E27FC236}">
                <a16:creationId xmlns:a16="http://schemas.microsoft.com/office/drawing/2014/main" id="{386DE968-9877-44BC-8AE4-862EAECD794C}"/>
              </a:ext>
            </a:extLst>
          </p:cNvPr>
          <p:cNvGraphicFramePr>
            <a:graphicFrameLocks noGrp="1"/>
          </p:cNvGraphicFramePr>
          <p:nvPr>
            <p:ph sz="quarter" idx="13"/>
          </p:nvPr>
        </p:nvGraphicFramePr>
        <p:xfrm>
          <a:off x="221942" y="1181031"/>
          <a:ext cx="11771790" cy="5334732"/>
        </p:xfrm>
        <a:graphic>
          <a:graphicData uri="http://schemas.openxmlformats.org/drawingml/2006/table">
            <a:tbl>
              <a:tblPr firstRow="1" bandRow="1">
                <a:tableStyleId>{5C22544A-7EE6-4342-B048-85BDC9FD1C3A}</a:tableStyleId>
              </a:tblPr>
              <a:tblGrid>
                <a:gridCol w="2807695">
                  <a:extLst>
                    <a:ext uri="{9D8B030D-6E8A-4147-A177-3AD203B41FA5}">
                      <a16:colId xmlns:a16="http://schemas.microsoft.com/office/drawing/2014/main" val="740040905"/>
                    </a:ext>
                  </a:extLst>
                </a:gridCol>
                <a:gridCol w="8964095">
                  <a:extLst>
                    <a:ext uri="{9D8B030D-6E8A-4147-A177-3AD203B41FA5}">
                      <a16:colId xmlns:a16="http://schemas.microsoft.com/office/drawing/2014/main" val="2407725968"/>
                    </a:ext>
                  </a:extLst>
                </a:gridCol>
              </a:tblGrid>
              <a:tr h="418559">
                <a:tc>
                  <a:txBody>
                    <a:bodyPr/>
                    <a:lstStyle/>
                    <a:p>
                      <a:r>
                        <a:rPr lang="en-GB" sz="2400" dirty="0" err="1">
                          <a:latin typeface="Calibri" panose="020F0502020204030204" pitchFamily="34" charset="0"/>
                          <a:cs typeface="Calibri" panose="020F0502020204030204" pitchFamily="34" charset="0"/>
                        </a:rPr>
                        <a:t>Composantes</a:t>
                      </a:r>
                      <a:endParaRPr lang="en-GB" sz="2400" dirty="0">
                        <a:latin typeface="Calibri" panose="020F0502020204030204" pitchFamily="34" charset="0"/>
                        <a:cs typeface="Calibri" panose="020F0502020204030204" pitchFamily="34" charset="0"/>
                      </a:endParaRPr>
                    </a:p>
                  </a:txBody>
                  <a:tcPr anchor="ctr"/>
                </a:tc>
                <a:tc>
                  <a:txBody>
                    <a:bodyPr/>
                    <a:lstStyle/>
                    <a:p>
                      <a:pPr algn="ctr"/>
                      <a:r>
                        <a:rPr lang="en-GB" sz="2400" dirty="0" err="1">
                          <a:latin typeface="Calibri" panose="020F0502020204030204" pitchFamily="34" charset="0"/>
                          <a:cs typeface="Calibri" panose="020F0502020204030204" pitchFamily="34" charset="0"/>
                        </a:rPr>
                        <a:t>Définitions</a:t>
                      </a:r>
                      <a:endParaRPr lang="en-GB"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097913128"/>
                  </a:ext>
                </a:extLst>
              </a:tr>
              <a:tr h="418559">
                <a:tc>
                  <a:txBody>
                    <a:bodyPr/>
                    <a:lstStyle/>
                    <a:p>
                      <a:r>
                        <a:rPr lang="en-GB" sz="2400" dirty="0">
                          <a:latin typeface="Calibri" panose="020F0502020204030204" pitchFamily="34" charset="0"/>
                          <a:cs typeface="Calibri" panose="020F0502020204030204" pitchFamily="34" charset="0"/>
                        </a:rPr>
                        <a:t>Puissance</a:t>
                      </a:r>
                    </a:p>
                  </a:txBody>
                  <a:tcPr anchor="ctr"/>
                </a:tc>
                <a:tc>
                  <a:txBody>
                    <a:bodyPr/>
                    <a:lstStyle/>
                    <a:p>
                      <a:r>
                        <a:rPr lang="en-GB" sz="1800" dirty="0">
                          <a:latin typeface="Calibri" panose="020F0502020204030204" pitchFamily="34" charset="0"/>
                          <a:cs typeface="Calibri" panose="020F0502020204030204" pitchFamily="34" charset="0"/>
                        </a:rPr>
                        <a:t>La force explosive : force x </a:t>
                      </a:r>
                      <a:r>
                        <a:rPr lang="en-GB" sz="1800" dirty="0" err="1">
                          <a:latin typeface="Calibri" panose="020F0502020204030204" pitchFamily="34" charset="0"/>
                          <a:cs typeface="Calibri" panose="020F0502020204030204" pitchFamily="34" charset="0"/>
                        </a:rPr>
                        <a:t>vitesse</a:t>
                      </a:r>
                      <a:endParaRPr lang="en-GB"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32441027"/>
                  </a:ext>
                </a:extLst>
              </a:tr>
              <a:tr h="418559">
                <a:tc>
                  <a:txBody>
                    <a:bodyPr/>
                    <a:lstStyle/>
                    <a:p>
                      <a:r>
                        <a:rPr lang="en-GB" sz="2400" dirty="0">
                          <a:latin typeface="Calibri" panose="020F0502020204030204" pitchFamily="34" charset="0"/>
                          <a:cs typeface="Calibri" panose="020F0502020204030204" pitchFamily="34" charset="0"/>
                        </a:rPr>
                        <a:t>Force </a:t>
                      </a:r>
                    </a:p>
                  </a:txBody>
                  <a:tcPr anchor="ctr"/>
                </a:tc>
                <a:tc>
                  <a:txBody>
                    <a:bodyPr/>
                    <a:lstStyle/>
                    <a:p>
                      <a:r>
                        <a:rPr lang="fr-FR" sz="1800">
                          <a:latin typeface="Calibri" panose="020F0502020204030204" pitchFamily="34" charset="0"/>
                          <a:cs typeface="Calibri" panose="020F0502020204030204" pitchFamily="34" charset="0"/>
                        </a:rPr>
                        <a:t>La </a:t>
                      </a:r>
                      <a:r>
                        <a:rPr lang="fr-FR" sz="1800" dirty="0">
                          <a:latin typeface="Calibri" panose="020F0502020204030204" pitchFamily="34" charset="0"/>
                          <a:cs typeface="Calibri" panose="020F0502020204030204" pitchFamily="34" charset="0"/>
                        </a:rPr>
                        <a:t>capacité d'appliquer une force contre une résistance</a:t>
                      </a:r>
                      <a:endParaRPr lang="en-GB"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421398856"/>
                  </a:ext>
                </a:extLst>
              </a:tr>
              <a:tr h="418559">
                <a:tc>
                  <a:txBody>
                    <a:bodyPr/>
                    <a:lstStyle/>
                    <a:p>
                      <a:r>
                        <a:rPr lang="en-GB" sz="2400" dirty="0">
                          <a:latin typeface="Calibri" panose="020F0502020204030204" pitchFamily="34" charset="0"/>
                          <a:cs typeface="Calibri" panose="020F0502020204030204" pitchFamily="34" charset="0"/>
                        </a:rPr>
                        <a:t>Vitesse </a:t>
                      </a:r>
                    </a:p>
                  </a:txBody>
                  <a:tcPr anchor="ctr"/>
                </a:tc>
                <a:tc>
                  <a:txBody>
                    <a:bodyPr/>
                    <a:lstStyle/>
                    <a:p>
                      <a:r>
                        <a:rPr lang="en-GB" sz="1800" dirty="0">
                          <a:latin typeface="Calibri" panose="020F0502020204030204" pitchFamily="34" charset="0"/>
                          <a:cs typeface="Calibri" panose="020F0502020204030204" pitchFamily="34" charset="0"/>
                        </a:rPr>
                        <a:t>Le temps </a:t>
                      </a:r>
                      <a:r>
                        <a:rPr lang="en-GB" sz="1800" dirty="0" err="1">
                          <a:latin typeface="Calibri" panose="020F0502020204030204" pitchFamily="34" charset="0"/>
                          <a:cs typeface="Calibri" panose="020F0502020204030204" pitchFamily="34" charset="0"/>
                        </a:rPr>
                        <a:t>nécessaire</a:t>
                      </a:r>
                      <a:r>
                        <a:rPr lang="en-GB" sz="1800" dirty="0">
                          <a:latin typeface="Calibri" panose="020F0502020204030204" pitchFamily="34" charset="0"/>
                          <a:cs typeface="Calibri" panose="020F0502020204030204" pitchFamily="34" charset="0"/>
                        </a:rPr>
                        <a:t> pour </a:t>
                      </a:r>
                      <a:r>
                        <a:rPr lang="en-GB" sz="1800" dirty="0" err="1">
                          <a:latin typeface="Calibri" panose="020F0502020204030204" pitchFamily="34" charset="0"/>
                          <a:cs typeface="Calibri" panose="020F0502020204030204" pitchFamily="34" charset="0"/>
                        </a:rPr>
                        <a:t>couvrir</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une</a:t>
                      </a:r>
                      <a:r>
                        <a:rPr lang="en-GB" sz="1800" dirty="0">
                          <a:latin typeface="Calibri" panose="020F0502020204030204" pitchFamily="34" charset="0"/>
                          <a:cs typeface="Calibri" panose="020F0502020204030204" pitchFamily="34" charset="0"/>
                        </a:rPr>
                        <a:t> distance </a:t>
                      </a:r>
                      <a:r>
                        <a:rPr lang="en-GB" sz="1800" dirty="0" err="1">
                          <a:latin typeface="Calibri" panose="020F0502020204030204" pitchFamily="34" charset="0"/>
                          <a:cs typeface="Calibri" panose="020F0502020204030204" pitchFamily="34" charset="0"/>
                        </a:rPr>
                        <a:t>donnée</a:t>
                      </a:r>
                      <a:endParaRPr lang="en-GB"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098994147"/>
                  </a:ext>
                </a:extLst>
              </a:tr>
              <a:tr h="418559">
                <a:tc>
                  <a:txBody>
                    <a:bodyPr/>
                    <a:lstStyle/>
                    <a:p>
                      <a:r>
                        <a:rPr lang="en-GB" sz="2400" dirty="0">
                          <a:latin typeface="Calibri" panose="020F0502020204030204" pitchFamily="34" charset="0"/>
                          <a:cs typeface="Calibri" panose="020F0502020204030204" pitchFamily="34" charset="0"/>
                        </a:rPr>
                        <a:t>Endurance</a:t>
                      </a:r>
                    </a:p>
                  </a:txBody>
                  <a:tcPr anchor="ctr"/>
                </a:tc>
                <a:tc>
                  <a:txBody>
                    <a:bodyPr/>
                    <a:lstStyle/>
                    <a:p>
                      <a:r>
                        <a:rPr lang="en-GB" sz="1800" dirty="0">
                          <a:latin typeface="Calibri" panose="020F0502020204030204" pitchFamily="34" charset="0"/>
                          <a:cs typeface="Calibri" panose="020F0502020204030204" pitchFamily="34" charset="0"/>
                        </a:rPr>
                        <a:t>La </a:t>
                      </a:r>
                      <a:r>
                        <a:rPr lang="en-GB" sz="1800" dirty="0" err="1">
                          <a:latin typeface="Calibri" panose="020F0502020204030204" pitchFamily="34" charset="0"/>
                          <a:cs typeface="Calibri" panose="020F0502020204030204" pitchFamily="34" charset="0"/>
                        </a:rPr>
                        <a:t>capacité</a:t>
                      </a:r>
                      <a:r>
                        <a:rPr lang="en-GB" sz="1800" dirty="0">
                          <a:latin typeface="Calibri" panose="020F0502020204030204" pitchFamily="34" charset="0"/>
                          <a:cs typeface="Calibri" panose="020F0502020204030204" pitchFamily="34" charset="0"/>
                        </a:rPr>
                        <a:t> de </a:t>
                      </a:r>
                      <a:r>
                        <a:rPr lang="en-GB" sz="1800" dirty="0" err="1">
                          <a:latin typeface="Calibri" panose="020F0502020204030204" pitchFamily="34" charset="0"/>
                          <a:cs typeface="Calibri" panose="020F0502020204030204" pitchFamily="34" charset="0"/>
                        </a:rPr>
                        <a:t>pouvoir</a:t>
                      </a:r>
                      <a:r>
                        <a:rPr lang="en-GB" sz="1800" dirty="0">
                          <a:latin typeface="Calibri" panose="020F0502020204030204" pitchFamily="34" charset="0"/>
                          <a:cs typeface="Calibri" panose="020F0502020204030204" pitchFamily="34" charset="0"/>
                        </a:rPr>
                        <a:t> continuer à faire </a:t>
                      </a:r>
                      <a:r>
                        <a:rPr lang="en-GB" sz="1800" dirty="0" err="1">
                          <a:latin typeface="Calibri" panose="020F0502020204030204" pitchFamily="34" charset="0"/>
                          <a:cs typeface="Calibri" panose="020F0502020204030204" pitchFamily="34" charset="0"/>
                        </a:rPr>
                        <a:t>quelque</a:t>
                      </a:r>
                      <a:r>
                        <a:rPr lang="en-GB" sz="1800" dirty="0">
                          <a:latin typeface="Calibri" panose="020F0502020204030204" pitchFamily="34" charset="0"/>
                          <a:cs typeface="Calibri" panose="020F0502020204030204" pitchFamily="34" charset="0"/>
                        </a:rPr>
                        <a:t> chose  </a:t>
                      </a:r>
                    </a:p>
                  </a:txBody>
                  <a:tcPr anchor="ctr"/>
                </a:tc>
                <a:extLst>
                  <a:ext uri="{0D108BD9-81ED-4DB2-BD59-A6C34878D82A}">
                    <a16:rowId xmlns:a16="http://schemas.microsoft.com/office/drawing/2014/main" val="2571829242"/>
                  </a:ext>
                </a:extLst>
              </a:tr>
              <a:tr h="561681">
                <a:tc>
                  <a:txBody>
                    <a:bodyPr/>
                    <a:lstStyle/>
                    <a:p>
                      <a:r>
                        <a:rPr lang="en-GB" sz="2400" dirty="0" err="1">
                          <a:latin typeface="Calibri" panose="020F0502020204030204" pitchFamily="34" charset="0"/>
                          <a:cs typeface="Calibri" panose="020F0502020204030204" pitchFamily="34" charset="0"/>
                        </a:rPr>
                        <a:t>Flexibilité</a:t>
                      </a:r>
                      <a:endParaRPr lang="en-GB" sz="2400" dirty="0">
                        <a:latin typeface="Calibri" panose="020F0502020204030204" pitchFamily="34" charset="0"/>
                        <a:cs typeface="Calibri" panose="020F0502020204030204" pitchFamily="34" charset="0"/>
                      </a:endParaRPr>
                    </a:p>
                  </a:txBody>
                  <a:tcPr anchor="ctr"/>
                </a:tc>
                <a:tc>
                  <a:txBody>
                    <a:bodyPr/>
                    <a:lstStyle/>
                    <a:p>
                      <a:r>
                        <a:rPr lang="en-GB" sz="1800" dirty="0" err="1">
                          <a:latin typeface="Calibri" panose="020F0502020204030204" pitchFamily="34" charset="0"/>
                          <a:cs typeface="Calibri" panose="020F0502020204030204" pitchFamily="34" charset="0"/>
                        </a:rPr>
                        <a:t>L’amplitude</a:t>
                      </a:r>
                      <a:r>
                        <a:rPr lang="en-GB" sz="1800" dirty="0">
                          <a:latin typeface="Calibri" panose="020F0502020204030204" pitchFamily="34" charset="0"/>
                          <a:cs typeface="Calibri" panose="020F0502020204030204" pitchFamily="34" charset="0"/>
                        </a:rPr>
                        <a:t> de </a:t>
                      </a:r>
                      <a:r>
                        <a:rPr lang="en-GB" sz="1800" dirty="0" err="1">
                          <a:latin typeface="Calibri" panose="020F0502020204030204" pitchFamily="34" charset="0"/>
                          <a:cs typeface="Calibri" panose="020F0502020204030204" pitchFamily="34" charset="0"/>
                        </a:rPr>
                        <a:t>mouvement</a:t>
                      </a:r>
                      <a:r>
                        <a:rPr lang="en-GB" sz="1800" dirty="0">
                          <a:latin typeface="Calibri" panose="020F0502020204030204" pitchFamily="34" charset="0"/>
                          <a:cs typeface="Calibri" panose="020F0502020204030204" pitchFamily="34" charset="0"/>
                        </a:rPr>
                        <a:t> dans </a:t>
                      </a:r>
                      <a:r>
                        <a:rPr lang="en-GB" sz="1800" dirty="0" err="1">
                          <a:latin typeface="Calibri" panose="020F0502020204030204" pitchFamily="34" charset="0"/>
                          <a:cs typeface="Calibri" panose="020F0502020204030204" pitchFamily="34" charset="0"/>
                        </a:rPr>
                        <a:t>ou</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autour</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d’une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ou</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plusieurs</a:t>
                      </a:r>
                      <a:r>
                        <a:rPr lang="en-GB" sz="1800" dirty="0">
                          <a:latin typeface="Calibri" panose="020F0502020204030204" pitchFamily="34" charset="0"/>
                          <a:cs typeface="Calibri" panose="020F0502020204030204" pitchFamily="34" charset="0"/>
                        </a:rPr>
                        <a:t> articulations</a:t>
                      </a:r>
                    </a:p>
                  </a:txBody>
                  <a:tcPr anchor="ctr"/>
                </a:tc>
                <a:extLst>
                  <a:ext uri="{0D108BD9-81ED-4DB2-BD59-A6C34878D82A}">
                    <a16:rowId xmlns:a16="http://schemas.microsoft.com/office/drawing/2014/main" val="807878894"/>
                  </a:ext>
                </a:extLst>
              </a:tr>
              <a:tr h="641790">
                <a:tc>
                  <a:txBody>
                    <a:bodyPr/>
                    <a:lstStyle/>
                    <a:p>
                      <a:r>
                        <a:rPr lang="en-GB" sz="2400" dirty="0" err="1">
                          <a:latin typeface="Calibri" panose="020F0502020204030204" pitchFamily="34" charset="0"/>
                          <a:cs typeface="Calibri" panose="020F0502020204030204" pitchFamily="34" charset="0"/>
                        </a:rPr>
                        <a:t>Equilibre</a:t>
                      </a:r>
                      <a:endParaRPr lang="en-GB" sz="2400" dirty="0">
                        <a:latin typeface="Calibri" panose="020F0502020204030204" pitchFamily="34" charset="0"/>
                        <a:cs typeface="Calibri" panose="020F0502020204030204" pitchFamily="34" charset="0"/>
                      </a:endParaRPr>
                    </a:p>
                  </a:txBody>
                  <a:tcPr anchor="ctr"/>
                </a:tc>
                <a:tc>
                  <a:txBody>
                    <a:bodyPr/>
                    <a:lstStyle/>
                    <a:p>
                      <a:r>
                        <a:rPr lang="en-GB" sz="1800" dirty="0">
                          <a:latin typeface="Calibri" panose="020F0502020204030204" pitchFamily="34" charset="0"/>
                          <a:cs typeface="Calibri" panose="020F0502020204030204" pitchFamily="34" charset="0"/>
                        </a:rPr>
                        <a:t>Une distribution </a:t>
                      </a:r>
                      <a:r>
                        <a:rPr lang="en-GB" sz="1800" dirty="0" err="1">
                          <a:latin typeface="Calibri" panose="020F0502020204030204" pitchFamily="34" charset="0"/>
                          <a:cs typeface="Calibri" panose="020F0502020204030204" pitchFamily="34" charset="0"/>
                        </a:rPr>
                        <a:t>équilibrée</a:t>
                      </a:r>
                      <a:r>
                        <a:rPr lang="en-GB" sz="1800" dirty="0">
                          <a:latin typeface="Calibri" panose="020F0502020204030204" pitchFamily="34" charset="0"/>
                          <a:cs typeface="Calibri" panose="020F0502020204030204" pitchFamily="34" charset="0"/>
                        </a:rPr>
                        <a:t> du </a:t>
                      </a:r>
                      <a:r>
                        <a:rPr lang="en-GB" sz="1800" dirty="0" err="1">
                          <a:latin typeface="Calibri" panose="020F0502020204030204" pitchFamily="34" charset="0"/>
                          <a:cs typeface="Calibri" panose="020F0502020204030204" pitchFamily="34" charset="0"/>
                        </a:rPr>
                        <a:t>poids</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permettant</a:t>
                      </a:r>
                      <a:r>
                        <a:rPr lang="en-GB" sz="1800" dirty="0">
                          <a:latin typeface="Calibri" panose="020F0502020204030204" pitchFamily="34" charset="0"/>
                          <a:cs typeface="Calibri" panose="020F0502020204030204" pitchFamily="34" charset="0"/>
                        </a:rPr>
                        <a:t> de se </a:t>
                      </a:r>
                      <a:r>
                        <a:rPr lang="en-GB" sz="1800" dirty="0" err="1">
                          <a:latin typeface="Calibri" panose="020F0502020204030204" pitchFamily="34" charset="0"/>
                          <a:cs typeface="Calibri" panose="020F0502020204030204" pitchFamily="34" charset="0"/>
                        </a:rPr>
                        <a:t>maintenir</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debout</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ou</a:t>
                      </a:r>
                      <a:r>
                        <a:rPr lang="en-GB" sz="1800" dirty="0">
                          <a:latin typeface="Calibri" panose="020F0502020204030204" pitchFamily="34" charset="0"/>
                          <a:cs typeface="Calibri" panose="020F0502020204030204" pitchFamily="34" charset="0"/>
                        </a:rPr>
                        <a:t> stable</a:t>
                      </a:r>
                    </a:p>
                  </a:txBody>
                  <a:tcPr anchor="ctr"/>
                </a:tc>
                <a:extLst>
                  <a:ext uri="{0D108BD9-81ED-4DB2-BD59-A6C34878D82A}">
                    <a16:rowId xmlns:a16="http://schemas.microsoft.com/office/drawing/2014/main" val="92081782"/>
                  </a:ext>
                </a:extLst>
              </a:tr>
              <a:tr h="641790">
                <a:tc>
                  <a:txBody>
                    <a:bodyPr/>
                    <a:lstStyle/>
                    <a:p>
                      <a:r>
                        <a:rPr lang="en-GB" sz="2400" dirty="0">
                          <a:latin typeface="Calibri" panose="020F0502020204030204" pitchFamily="34" charset="0"/>
                          <a:cs typeface="Calibri" panose="020F0502020204030204" pitchFamily="34" charset="0"/>
                        </a:rPr>
                        <a:t>Coordination</a:t>
                      </a:r>
                    </a:p>
                  </a:txBody>
                  <a:tcPr anchor="ctr"/>
                </a:tc>
                <a:tc>
                  <a:txBody>
                    <a:bodyPr/>
                    <a:lstStyle/>
                    <a:p>
                      <a:r>
                        <a:rPr lang="en-GB" sz="1800" dirty="0">
                          <a:latin typeface="Calibri" panose="020F0502020204030204" pitchFamily="34" charset="0"/>
                          <a:cs typeface="Calibri" panose="020F0502020204030204" pitchFamily="34" charset="0"/>
                        </a:rPr>
                        <a:t>La </a:t>
                      </a:r>
                      <a:r>
                        <a:rPr lang="en-GB" sz="1800" dirty="0" err="1">
                          <a:latin typeface="Calibri" panose="020F0502020204030204" pitchFamily="34" charset="0"/>
                          <a:cs typeface="Calibri" panose="020F0502020204030204" pitchFamily="34" charset="0"/>
                        </a:rPr>
                        <a:t>capacité</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d’utiliser</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en</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même</a:t>
                      </a:r>
                      <a:r>
                        <a:rPr lang="en-GB" sz="1800" dirty="0">
                          <a:latin typeface="Calibri" panose="020F0502020204030204" pitchFamily="34" charset="0"/>
                          <a:cs typeface="Calibri" panose="020F0502020204030204" pitchFamily="34" charset="0"/>
                        </a:rPr>
                        <a:t> temps </a:t>
                      </a:r>
                      <a:r>
                        <a:rPr lang="en-GB" sz="1800" dirty="0" err="1">
                          <a:latin typeface="Calibri" panose="020F0502020204030204" pitchFamily="34" charset="0"/>
                          <a:cs typeface="Calibri" panose="020F0502020204030204" pitchFamily="34" charset="0"/>
                        </a:rPr>
                        <a:t>toutes</a:t>
                      </a:r>
                      <a:r>
                        <a:rPr lang="en-GB" sz="1800" dirty="0">
                          <a:latin typeface="Calibri" panose="020F0502020204030204" pitchFamily="34" charset="0"/>
                          <a:cs typeface="Calibri" panose="020F0502020204030204" pitchFamily="34" charset="0"/>
                        </a:rPr>
                        <a:t> les parties du corps avec </a:t>
                      </a:r>
                      <a:r>
                        <a:rPr lang="en-GB" sz="1800" dirty="0" err="1">
                          <a:latin typeface="Calibri" panose="020F0502020204030204" pitchFamily="34" charset="0"/>
                          <a:cs typeface="Calibri" panose="020F0502020204030204" pitchFamily="34" charset="0"/>
                        </a:rPr>
                        <a:t>aisance</a:t>
                      </a:r>
                      <a:r>
                        <a:rPr lang="en-GB" sz="1800" dirty="0">
                          <a:latin typeface="Calibri" panose="020F0502020204030204" pitchFamily="34" charset="0"/>
                          <a:cs typeface="Calibri" panose="020F0502020204030204" pitchFamily="34" charset="0"/>
                        </a:rPr>
                        <a:t> et </a:t>
                      </a:r>
                      <a:r>
                        <a:rPr lang="en-GB" sz="1800" dirty="0" err="1">
                          <a:latin typeface="Calibri" panose="020F0502020204030204" pitchFamily="34" charset="0"/>
                          <a:cs typeface="Calibri" panose="020F0502020204030204" pitchFamily="34" charset="0"/>
                        </a:rPr>
                        <a:t>efficacité</a:t>
                      </a:r>
                      <a:endParaRPr lang="en-GB"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167865051"/>
                  </a:ext>
                </a:extLst>
              </a:tr>
              <a:tr h="641790">
                <a:tc>
                  <a:txBody>
                    <a:bodyPr/>
                    <a:lstStyle/>
                    <a:p>
                      <a:r>
                        <a:rPr lang="en-GB" sz="2400" dirty="0" err="1">
                          <a:latin typeface="Calibri" panose="020F0502020204030204" pitchFamily="34" charset="0"/>
                          <a:cs typeface="Calibri" panose="020F0502020204030204" pitchFamily="34" charset="0"/>
                        </a:rPr>
                        <a:t>Agilité</a:t>
                      </a:r>
                      <a:endParaRPr lang="en-GB" sz="2400" dirty="0">
                        <a:latin typeface="Calibri" panose="020F0502020204030204" pitchFamily="34" charset="0"/>
                        <a:cs typeface="Calibri" panose="020F0502020204030204" pitchFamily="34" charset="0"/>
                      </a:endParaRPr>
                    </a:p>
                  </a:txBody>
                  <a:tcPr anchor="ctr"/>
                </a:tc>
                <a:tc>
                  <a:txBody>
                    <a:bodyPr/>
                    <a:lstStyle/>
                    <a:p>
                      <a:endParaRPr lang="en-GB" sz="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La </a:t>
                      </a:r>
                      <a:r>
                        <a:rPr lang="en-GB" sz="1800" dirty="0" err="1">
                          <a:latin typeface="Calibri" panose="020F0502020204030204" pitchFamily="34" charset="0"/>
                          <a:cs typeface="Calibri" panose="020F0502020204030204" pitchFamily="34" charset="0"/>
                        </a:rPr>
                        <a:t>capacité</a:t>
                      </a:r>
                      <a:r>
                        <a:rPr lang="en-GB" sz="1800" dirty="0">
                          <a:latin typeface="Calibri" panose="020F0502020204030204" pitchFamily="34" charset="0"/>
                          <a:cs typeface="Calibri" panose="020F0502020204030204" pitchFamily="34" charset="0"/>
                        </a:rPr>
                        <a:t> de changer de direction avec un minimum de </a:t>
                      </a:r>
                      <a:r>
                        <a:rPr lang="en-GB" sz="1800" dirty="0" err="1">
                          <a:latin typeface="Calibri" panose="020F0502020204030204" pitchFamily="34" charset="0"/>
                          <a:cs typeface="Calibri" panose="020F0502020204030204" pitchFamily="34" charset="0"/>
                        </a:rPr>
                        <a:t>perte</a:t>
                      </a:r>
                      <a:r>
                        <a:rPr lang="en-GB" sz="1800" dirty="0">
                          <a:latin typeface="Calibri" panose="020F0502020204030204" pitchFamily="34" charset="0"/>
                          <a:cs typeface="Calibri" panose="020F0502020204030204" pitchFamily="34" charset="0"/>
                        </a:rPr>
                        <a:t> de </a:t>
                      </a:r>
                      <a:r>
                        <a:rPr lang="en-GB" sz="1800" dirty="0" err="1">
                          <a:latin typeface="Calibri" panose="020F0502020204030204" pitchFamily="34" charset="0"/>
                          <a:cs typeface="Calibri" panose="020F0502020204030204" pitchFamily="34" charset="0"/>
                        </a:rPr>
                        <a:t>vitesse</a:t>
                      </a:r>
                      <a:r>
                        <a:rPr lang="en-GB" sz="1800" dirty="0">
                          <a:latin typeface="Calibri" panose="020F0502020204030204" pitchFamily="34" charset="0"/>
                          <a:cs typeface="Calibri" panose="020F0502020204030204" pitchFamily="34" charset="0"/>
                        </a:rPr>
                        <a:t> et </a:t>
                      </a:r>
                      <a:r>
                        <a:rPr lang="en-GB" sz="1800" dirty="0" err="1">
                          <a:latin typeface="Calibri" panose="020F0502020204030204" pitchFamily="34" charset="0"/>
                          <a:cs typeface="Calibri" panose="020F0502020204030204" pitchFamily="34" charset="0"/>
                        </a:rPr>
                        <a:t>d’équilibre</a:t>
                      </a:r>
                      <a:r>
                        <a:rPr lang="en-GB" sz="1800" dirty="0">
                          <a:latin typeface="Calibri" panose="020F0502020204030204" pitchFamily="34" charset="0"/>
                          <a:cs typeface="Calibri" panose="020F0502020204030204" pitchFamily="34" charset="0"/>
                        </a:rPr>
                        <a:t> </a:t>
                      </a:r>
                    </a:p>
                    <a:p>
                      <a:endParaRPr lang="en-GB" sz="9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488852769"/>
                  </a:ext>
                </a:extLst>
              </a:tr>
              <a:tr h="561681">
                <a:tc>
                  <a:txBody>
                    <a:bodyPr/>
                    <a:lstStyle/>
                    <a:p>
                      <a:r>
                        <a:rPr lang="en-GB" sz="2400" dirty="0">
                          <a:latin typeface="Calibri" panose="020F0502020204030204" pitchFamily="34" charset="0"/>
                          <a:cs typeface="Calibri" panose="020F0502020204030204" pitchFamily="34" charset="0"/>
                        </a:rPr>
                        <a:t>Mental</a:t>
                      </a:r>
                    </a:p>
                  </a:txBody>
                  <a:tcPr anchor="ctr"/>
                </a:tc>
                <a:tc>
                  <a:txBody>
                    <a:bodyPr/>
                    <a:lstStyle/>
                    <a:p>
                      <a:r>
                        <a:rPr lang="en-GB" sz="1800" dirty="0">
                          <a:latin typeface="Calibri" panose="020F0502020204030204" pitchFamily="34" charset="0"/>
                          <a:cs typeface="Calibri" panose="020F0502020204030204" pitchFamily="34" charset="0"/>
                        </a:rPr>
                        <a:t>La </a:t>
                      </a:r>
                      <a:r>
                        <a:rPr lang="en-GB" sz="1800" dirty="0" err="1">
                          <a:latin typeface="Calibri" panose="020F0502020204030204" pitchFamily="34" charset="0"/>
                          <a:cs typeface="Calibri" panose="020F0502020204030204" pitchFamily="34" charset="0"/>
                        </a:rPr>
                        <a:t>capacité</a:t>
                      </a:r>
                      <a:r>
                        <a:rPr lang="en-GB" sz="1800" dirty="0">
                          <a:latin typeface="Calibri" panose="020F0502020204030204" pitchFamily="34" charset="0"/>
                          <a:cs typeface="Calibri" panose="020F0502020204030204" pitchFamily="34" charset="0"/>
                        </a:rPr>
                        <a:t> de supporter la pression et de </a:t>
                      </a:r>
                      <a:r>
                        <a:rPr lang="en-GB" sz="1800" dirty="0" err="1">
                          <a:latin typeface="Calibri" panose="020F0502020204030204" pitchFamily="34" charset="0"/>
                          <a:cs typeface="Calibri" panose="020F0502020204030204" pitchFamily="34" charset="0"/>
                        </a:rPr>
                        <a:t>surmonter</a:t>
                      </a:r>
                      <a:r>
                        <a:rPr lang="en-GB" sz="1800" dirty="0">
                          <a:latin typeface="Calibri" panose="020F0502020204030204" pitchFamily="34" charset="0"/>
                          <a:cs typeface="Calibri" panose="020F0502020204030204" pitchFamily="34" charset="0"/>
                        </a:rPr>
                        <a:t> les revers</a:t>
                      </a:r>
                    </a:p>
                  </a:txBody>
                  <a:tcPr anchor="ctr"/>
                </a:tc>
                <a:extLst>
                  <a:ext uri="{0D108BD9-81ED-4DB2-BD59-A6C34878D82A}">
                    <a16:rowId xmlns:a16="http://schemas.microsoft.com/office/drawing/2014/main" val="2057843792"/>
                  </a:ext>
                </a:extLst>
              </a:tr>
            </a:tbl>
          </a:graphicData>
        </a:graphic>
      </p:graphicFrame>
      <p:sp>
        <p:nvSpPr>
          <p:cNvPr id="3" name="Slide Number Placeholder 2">
            <a:extLst>
              <a:ext uri="{FF2B5EF4-FFF2-40B4-BE49-F238E27FC236}">
                <a16:creationId xmlns:a16="http://schemas.microsoft.com/office/drawing/2014/main" id="{A50BE1C9-12C3-44B8-9D73-CDA6D5C73E4B}"/>
              </a:ext>
            </a:extLst>
          </p:cNvPr>
          <p:cNvSpPr>
            <a:spLocks noGrp="1"/>
          </p:cNvSpPr>
          <p:nvPr>
            <p:ph type="sldNum" sz="quarter" idx="12"/>
          </p:nvPr>
        </p:nvSpPr>
        <p:spPr/>
        <p:txBody>
          <a:bodyPr/>
          <a:lstStyle/>
          <a:p>
            <a:fld id="{3CEE04D8-5262-4F13-A81F-A0D626D4E455}" type="slidenum">
              <a:rPr lang="en-GB" smtClean="0"/>
              <a:t>128</a:t>
            </a:fld>
            <a:endParaRPr lang="en-GB"/>
          </a:p>
        </p:txBody>
      </p:sp>
    </p:spTree>
    <p:extLst>
      <p:ext uri="{BB962C8B-B14F-4D97-AF65-F5344CB8AC3E}">
        <p14:creationId xmlns:p14="http://schemas.microsoft.com/office/powerpoint/2010/main" val="385505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59351"/>
            <a:ext cx="12192000" cy="752168"/>
          </a:xfrm>
        </p:spPr>
        <p:txBody>
          <a:bodyPr>
            <a:normAutofit/>
          </a:bodyPr>
          <a:lstStyle/>
          <a:p>
            <a:pPr algn="ctr"/>
            <a:r>
              <a:rPr lang="en-GB" altLang="ru-RU" sz="4000" dirty="0" err="1">
                <a:solidFill>
                  <a:srgbClr val="44546A">
                    <a:lumMod val="50000"/>
                  </a:srgbClr>
                </a:solidFill>
                <a:latin typeface="Calibri" panose="020F0502020204030204" pitchFamily="34" charset="0"/>
                <a:cs typeface="Calibri" panose="020F0502020204030204" pitchFamily="34" charset="0"/>
              </a:rPr>
              <a:t>Composantes</a:t>
            </a:r>
            <a:r>
              <a:rPr lang="en-GB" altLang="ru-RU" sz="4000" dirty="0">
                <a:solidFill>
                  <a:srgbClr val="44546A">
                    <a:lumMod val="50000"/>
                  </a:srgbClr>
                </a:solidFill>
                <a:latin typeface="Calibri" panose="020F0502020204030204" pitchFamily="34" charset="0"/>
                <a:cs typeface="Calibri" panose="020F0502020204030204" pitchFamily="34" charset="0"/>
              </a:rPr>
              <a:t> de la </a:t>
            </a:r>
            <a:r>
              <a:rPr lang="en-GB" altLang="ru-RU" sz="4000" dirty="0">
                <a:latin typeface="Calibri" panose="020F0502020204030204" pitchFamily="34" charset="0"/>
                <a:cs typeface="Calibri" panose="020F0502020204030204" pitchFamily="34" charset="0"/>
              </a:rPr>
              <a:t>condition</a:t>
            </a:r>
            <a:r>
              <a:rPr lang="en-GB" altLang="ru-RU" sz="4000" dirty="0">
                <a:solidFill>
                  <a:srgbClr val="44546A">
                    <a:lumMod val="50000"/>
                  </a:srgbClr>
                </a:solidFill>
                <a:latin typeface="Calibri" panose="020F0502020204030204" pitchFamily="34" charset="0"/>
                <a:cs typeface="Calibri" panose="020F0502020204030204" pitchFamily="34" charset="0"/>
              </a:rPr>
              <a:t> physique au rugby à XIII</a:t>
            </a:r>
            <a:endParaRPr lang="en-GB" sz="40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539209" y="1619070"/>
            <a:ext cx="11128916" cy="4630810"/>
          </a:xfrm>
        </p:spPr>
        <p:txBody>
          <a:bodyPr>
            <a:normAutofit/>
          </a:bodyPr>
          <a:lstStyle/>
          <a:p>
            <a:pPr>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L’entraînement</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doit</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être</a:t>
            </a:r>
            <a:r>
              <a:rPr lang="en-GB" sz="3200" dirty="0">
                <a:latin typeface="Calibri" panose="020F0502020204030204" pitchFamily="34" charset="0"/>
                <a:cs typeface="Calibri" panose="020F0502020204030204" pitchFamily="34" charset="0"/>
              </a:rPr>
              <a:t> </a:t>
            </a:r>
            <a:r>
              <a:rPr lang="en-GB" sz="3200" b="1" dirty="0" err="1">
                <a:latin typeface="Calibri" panose="020F0502020204030204" pitchFamily="34" charset="0"/>
                <a:cs typeface="Calibri" panose="020F0502020204030204" pitchFamily="34" charset="0"/>
              </a:rPr>
              <a:t>spécifiquement</a:t>
            </a:r>
            <a:r>
              <a:rPr lang="en-GB" sz="3200" b="1"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conçu</a:t>
            </a:r>
            <a:r>
              <a:rPr lang="en-GB" sz="3200" dirty="0">
                <a:latin typeface="Calibri" panose="020F0502020204030204" pitchFamily="34" charset="0"/>
                <a:cs typeface="Calibri" panose="020F0502020204030204" pitchFamily="34" charset="0"/>
              </a:rPr>
              <a:t> pour la </a:t>
            </a:r>
            <a:r>
              <a:rPr lang="en-GB" sz="3200" dirty="0" err="1">
                <a:latin typeface="Calibri" panose="020F0502020204030204" pitchFamily="34" charset="0"/>
                <a:cs typeface="Calibri" panose="020F0502020204030204" pitchFamily="34" charset="0"/>
              </a:rPr>
              <a:t>pratique</a:t>
            </a:r>
            <a:r>
              <a:rPr lang="en-GB" sz="3200" dirty="0">
                <a:latin typeface="Calibri" panose="020F0502020204030204" pitchFamily="34" charset="0"/>
                <a:cs typeface="Calibri" panose="020F0502020204030204" pitchFamily="34" charset="0"/>
              </a:rPr>
              <a:t> du rugby à XIII</a:t>
            </a:r>
          </a:p>
          <a:p>
            <a:pPr marL="0" indent="0">
              <a:spcBef>
                <a:spcPts val="0"/>
              </a:spcBef>
              <a:spcAft>
                <a:spcPts val="0"/>
              </a:spcAft>
              <a:buNone/>
            </a:pP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Regardez</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chaque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composante</a:t>
            </a:r>
            <a:r>
              <a:rPr lang="en-GB" sz="3200" dirty="0">
                <a:latin typeface="Calibri" panose="020F0502020204030204" pitchFamily="34" charset="0"/>
                <a:cs typeface="Calibri" panose="020F0502020204030204" pitchFamily="34" charset="0"/>
              </a:rPr>
              <a:t> et </a:t>
            </a:r>
            <a:r>
              <a:rPr lang="en-GB" sz="3200" dirty="0" err="1">
                <a:latin typeface="Calibri" panose="020F0502020204030204" pitchFamily="34" charset="0"/>
                <a:cs typeface="Calibri" panose="020F0502020204030204" pitchFamily="34" charset="0"/>
              </a:rPr>
              <a:t>identifiez</a:t>
            </a:r>
            <a:r>
              <a:rPr lang="en-GB" sz="3200" dirty="0">
                <a:latin typeface="Calibri" panose="020F0502020204030204" pitchFamily="34" charset="0"/>
                <a:cs typeface="Calibri" panose="020F0502020204030204" pitchFamily="34" charset="0"/>
              </a:rPr>
              <a:t> dans </a:t>
            </a:r>
            <a:r>
              <a:rPr lang="en-GB" sz="3200" dirty="0" err="1">
                <a:latin typeface="Calibri" panose="020F0502020204030204" pitchFamily="34" charset="0"/>
                <a:cs typeface="Calibri" panose="020F0502020204030204" pitchFamily="34" charset="0"/>
              </a:rPr>
              <a:t>quelles</a:t>
            </a:r>
            <a:r>
              <a:rPr lang="en-GB" sz="3200" dirty="0">
                <a:latin typeface="Calibri" panose="020F0502020204030204" pitchFamily="34" charset="0"/>
                <a:cs typeface="Calibri" panose="020F0502020204030204" pitchFamily="34" charset="0"/>
              </a:rPr>
              <a:t> phases de </a:t>
            </a:r>
            <a:r>
              <a:rPr lang="en-GB" sz="3200" dirty="0" err="1">
                <a:latin typeface="Calibri" panose="020F0502020204030204" pitchFamily="34" charset="0"/>
                <a:cs typeface="Calibri" panose="020F0502020204030204" pitchFamily="34" charset="0"/>
              </a:rPr>
              <a:t>jeu</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chacune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est</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importante</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Est-</a:t>
            </a:r>
            <a:r>
              <a:rPr lang="en-GB" sz="3200" dirty="0" err="1">
                <a:latin typeface="Calibri" panose="020F0502020204030204" pitchFamily="34" charset="0"/>
                <a:cs typeface="Calibri" panose="020F0502020204030204" pitchFamily="34" charset="0"/>
              </a:rPr>
              <a:t>ce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qu’à</a:t>
            </a:r>
            <a:r>
              <a:rPr lang="en-GB" sz="3200" dirty="0">
                <a:latin typeface="Calibri" panose="020F0502020204030204" pitchFamily="34" charset="0"/>
                <a:cs typeface="Calibri" panose="020F0502020204030204" pitchFamily="34" charset="0"/>
              </a:rPr>
              <a:t> un moment </a:t>
            </a:r>
            <a:r>
              <a:rPr lang="en-GB" sz="3200" dirty="0" err="1">
                <a:latin typeface="Calibri" panose="020F0502020204030204" pitchFamily="34" charset="0"/>
                <a:cs typeface="Calibri" panose="020F0502020204030204" pitchFamily="34" charset="0"/>
              </a:rPr>
              <a:t>ou</a:t>
            </a:r>
            <a:r>
              <a:rPr lang="en-GB" sz="3200" dirty="0">
                <a:latin typeface="Calibri" panose="020F0502020204030204" pitchFamily="34" charset="0"/>
                <a:cs typeface="Calibri" panose="020F0502020204030204" pitchFamily="34" charset="0"/>
              </a:rPr>
              <a:t> à un </a:t>
            </a:r>
            <a:r>
              <a:rPr lang="en-GB" sz="3200" dirty="0" err="1">
                <a:latin typeface="Calibri" panose="020F0502020204030204" pitchFamily="34" charset="0"/>
                <a:cs typeface="Calibri" panose="020F0502020204030204" pitchFamily="34" charset="0"/>
              </a:rPr>
              <a:t>autre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vos</a:t>
            </a:r>
            <a:r>
              <a:rPr lang="en-GB" sz="3200" dirty="0">
                <a:latin typeface="Calibri" panose="020F0502020204030204" pitchFamily="34" charset="0"/>
                <a:cs typeface="Calibri" panose="020F0502020204030204" pitchFamily="34" charset="0"/>
              </a:rPr>
              <a:t> séances </a:t>
            </a:r>
            <a:r>
              <a:rPr lang="en-GB" sz="3200" dirty="0" err="1">
                <a:latin typeface="Calibri" panose="020F0502020204030204" pitchFamily="34" charset="0"/>
                <a:cs typeface="Calibri" panose="020F0502020204030204" pitchFamily="34" charset="0"/>
              </a:rPr>
              <a:t>d’entraînement</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incorporent</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toutes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ces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composantes</a:t>
            </a:r>
            <a:r>
              <a:rPr lang="en-GB" sz="3200" dirty="0">
                <a:latin typeface="Calibri" panose="020F0502020204030204" pitchFamily="34" charset="0"/>
                <a:cs typeface="Calibri" panose="020F0502020204030204" pitchFamily="34" charset="0"/>
              </a:rPr>
              <a:t> ?</a:t>
            </a:r>
          </a:p>
        </p:txBody>
      </p:sp>
      <p:sp>
        <p:nvSpPr>
          <p:cNvPr id="4" name="Slide Number Placeholder 3">
            <a:extLst>
              <a:ext uri="{FF2B5EF4-FFF2-40B4-BE49-F238E27FC236}">
                <a16:creationId xmlns:a16="http://schemas.microsoft.com/office/drawing/2014/main" id="{DD3DCC2B-32A0-40CF-AD51-13F87FF01787}"/>
              </a:ext>
            </a:extLst>
          </p:cNvPr>
          <p:cNvSpPr>
            <a:spLocks noGrp="1"/>
          </p:cNvSpPr>
          <p:nvPr>
            <p:ph type="sldNum" sz="quarter" idx="12"/>
          </p:nvPr>
        </p:nvSpPr>
        <p:spPr/>
        <p:txBody>
          <a:bodyPr/>
          <a:lstStyle/>
          <a:p>
            <a:fld id="{3CEE04D8-5262-4F13-A81F-A0D626D4E455}" type="slidenum">
              <a:rPr lang="en-GB" smtClean="0"/>
              <a:t>129</a:t>
            </a:fld>
            <a:endParaRPr lang="en-GB"/>
          </a:p>
        </p:txBody>
      </p:sp>
    </p:spTree>
    <p:extLst>
      <p:ext uri="{BB962C8B-B14F-4D97-AF65-F5344CB8AC3E}">
        <p14:creationId xmlns:p14="http://schemas.microsoft.com/office/powerpoint/2010/main" val="156359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DA2439-3D33-4C52-BB86-093A5440B22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62990" y="1063624"/>
            <a:ext cx="6090486" cy="5794376"/>
          </a:xfrm>
          <a:prstGeom prst="rect">
            <a:avLst/>
          </a:prstGeom>
          <a:noFill/>
          <a:ln>
            <a:noFill/>
          </a:ln>
        </p:spPr>
      </p:pic>
      <p:sp>
        <p:nvSpPr>
          <p:cNvPr id="2" name="TextBox 1">
            <a:extLst>
              <a:ext uri="{FF2B5EF4-FFF2-40B4-BE49-F238E27FC236}">
                <a16:creationId xmlns:a16="http://schemas.microsoft.com/office/drawing/2014/main" id="{0D6C6CC5-4163-4388-9FF1-BD424CEBD106}"/>
              </a:ext>
            </a:extLst>
          </p:cNvPr>
          <p:cNvSpPr txBox="1"/>
          <p:nvPr/>
        </p:nvSpPr>
        <p:spPr>
          <a:xfrm>
            <a:off x="1595120" y="295358"/>
            <a:ext cx="8656320" cy="707886"/>
          </a:xfrm>
          <a:prstGeom prst="rect">
            <a:avLst/>
          </a:prstGeom>
          <a:noFill/>
          <a:ln>
            <a:solidFill>
              <a:schemeClr val="accent1">
                <a:lumMod val="20000"/>
                <a:lumOff val="80000"/>
              </a:schemeClr>
            </a:solidFill>
          </a:ln>
        </p:spPr>
        <p:txBody>
          <a:bodyPr wrap="square" rtlCol="0" anchor="ctr" anchorCtr="1">
            <a:spAutoFit/>
          </a:bodyPr>
          <a:lstStyle/>
          <a:p>
            <a:r>
              <a:rPr lang="en-AU" sz="4000" b="1" dirty="0">
                <a:latin typeface="Calibri" panose="020F0502020204030204" pitchFamily="34" charset="0"/>
                <a:cs typeface="Calibri" panose="020F0502020204030204" pitchFamily="34" charset="0"/>
              </a:rPr>
              <a:t>ANATOMIE D’UN BON ENTRAINEUR</a:t>
            </a:r>
            <a:endParaRPr lang="en-GB" sz="40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C7C0E24-3720-40DD-A02F-45A720857546}"/>
              </a:ext>
            </a:extLst>
          </p:cNvPr>
          <p:cNvSpPr>
            <a:spLocks noGrp="1"/>
          </p:cNvSpPr>
          <p:nvPr>
            <p:ph type="sldNum" sz="quarter" idx="12"/>
          </p:nvPr>
        </p:nvSpPr>
        <p:spPr/>
        <p:txBody>
          <a:bodyPr/>
          <a:lstStyle/>
          <a:p>
            <a:fld id="{401CF334-2D5C-4859-84A6-CA7E6E43FAEB}" type="slidenum">
              <a:rPr lang="en-US" smtClean="0"/>
              <a:t>13</a:t>
            </a:fld>
            <a:endParaRPr lang="en-US"/>
          </a:p>
        </p:txBody>
      </p:sp>
    </p:spTree>
    <p:extLst>
      <p:ext uri="{BB962C8B-B14F-4D97-AF65-F5344CB8AC3E}">
        <p14:creationId xmlns:p14="http://schemas.microsoft.com/office/powerpoint/2010/main" val="142058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389936"/>
            <a:ext cx="12192000" cy="879571"/>
          </a:xfrm>
        </p:spPr>
        <p:txBody>
          <a:bodyPr>
            <a:normAutofit fontScale="90000"/>
          </a:bodyPr>
          <a:lstStyle/>
          <a:p>
            <a:pPr algn="ctr"/>
            <a:br>
              <a:rPr lang="en-GB" altLang="ru-RU" sz="4000" dirty="0">
                <a:solidFill>
                  <a:srgbClr val="44546A">
                    <a:lumMod val="50000"/>
                  </a:srgbClr>
                </a:solidFill>
                <a:latin typeface="Calibri" panose="020F0502020204030204" pitchFamily="34" charset="0"/>
                <a:cs typeface="Calibri" panose="020F0502020204030204" pitchFamily="34" charset="0"/>
              </a:rPr>
            </a:br>
            <a:r>
              <a:rPr lang="en-GB" altLang="ru-RU" dirty="0" err="1">
                <a:solidFill>
                  <a:srgbClr val="44546A">
                    <a:lumMod val="50000"/>
                  </a:srgbClr>
                </a:solidFill>
                <a:latin typeface="Calibri" panose="020F0502020204030204" pitchFamily="34" charset="0"/>
                <a:cs typeface="Calibri" panose="020F0502020204030204" pitchFamily="34" charset="0"/>
              </a:rPr>
              <a:t>Composantes</a:t>
            </a:r>
            <a:r>
              <a:rPr lang="en-GB" altLang="ru-RU" dirty="0">
                <a:solidFill>
                  <a:srgbClr val="44546A">
                    <a:lumMod val="50000"/>
                  </a:srgbClr>
                </a:solidFill>
                <a:latin typeface="Calibri" panose="020F0502020204030204" pitchFamily="34" charset="0"/>
                <a:cs typeface="Calibri" panose="020F0502020204030204" pitchFamily="34" charset="0"/>
              </a:rPr>
              <a:t> de la </a:t>
            </a:r>
            <a:r>
              <a:rPr lang="en-GB" altLang="ru-RU" dirty="0">
                <a:latin typeface="Calibri" panose="020F0502020204030204" pitchFamily="34" charset="0"/>
                <a:cs typeface="Calibri" panose="020F0502020204030204" pitchFamily="34" charset="0"/>
              </a:rPr>
              <a:t>condition</a:t>
            </a:r>
            <a:r>
              <a:rPr lang="en-GB" altLang="ru-RU" dirty="0">
                <a:solidFill>
                  <a:srgbClr val="44546A">
                    <a:lumMod val="50000"/>
                  </a:srgbClr>
                </a:solidFill>
                <a:latin typeface="Calibri" panose="020F0502020204030204" pitchFamily="34" charset="0"/>
                <a:cs typeface="Calibri" panose="020F0502020204030204" pitchFamily="34" charset="0"/>
              </a:rPr>
              <a:t> physique au rugby à XIII </a:t>
            </a:r>
            <a:br>
              <a:rPr lang="en-GB" altLang="ru-RU" dirty="0">
                <a:solidFill>
                  <a:srgbClr val="44546A">
                    <a:lumMod val="50000"/>
                  </a:srgbClr>
                </a:solidFill>
                <a:latin typeface="Calibri" panose="020F0502020204030204" pitchFamily="34" charset="0"/>
                <a:cs typeface="Calibri" panose="020F0502020204030204" pitchFamily="34" charset="0"/>
              </a:rPr>
            </a:br>
            <a:br>
              <a:rPr lang="en-GB" altLang="ru-RU" dirty="0"/>
            </a:br>
            <a:endParaRPr lang="en-GB"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523875" y="1481464"/>
            <a:ext cx="11134725" cy="4376411"/>
          </a:xfrm>
        </p:spPr>
        <p:txBody>
          <a:bodyPr>
            <a:noAutofit/>
          </a:bodyPr>
          <a:lstStyle/>
          <a:p>
            <a:pPr marL="0" indent="0">
              <a:spcBef>
                <a:spcPts val="0"/>
              </a:spcBef>
              <a:spcAft>
                <a:spcPts val="0"/>
              </a:spcAft>
              <a:buNone/>
            </a:pPr>
            <a:r>
              <a:rPr lang="en-GB" sz="3200" b="1" dirty="0">
                <a:latin typeface="Calibri" panose="020F0502020204030204" pitchFamily="34" charset="0"/>
                <a:cs typeface="Calibri" panose="020F0502020204030204" pitchFamily="34" charset="0"/>
              </a:rPr>
              <a:t>La </a:t>
            </a:r>
            <a:r>
              <a:rPr lang="en-GB" sz="3200" b="1" dirty="0" err="1">
                <a:latin typeface="Calibri" panose="020F0502020204030204" pitchFamily="34" charset="0"/>
                <a:cs typeface="Calibri" panose="020F0502020204030204" pitchFamily="34" charset="0"/>
              </a:rPr>
              <a:t>vitesse</a:t>
            </a:r>
            <a:r>
              <a:rPr lang="en-GB" sz="3200" b="1" dirty="0">
                <a:latin typeface="Calibri" panose="020F0502020204030204" pitchFamily="34" charset="0"/>
                <a:cs typeface="Calibri" panose="020F0502020204030204" pitchFamily="34" charset="0"/>
              </a:rPr>
              <a:t> :</a:t>
            </a:r>
          </a:p>
          <a:p>
            <a:pPr marL="0" indent="0">
              <a:spcBef>
                <a:spcPts val="0"/>
              </a:spcBef>
              <a:spcAft>
                <a:spcPts val="0"/>
              </a:spcAft>
              <a:buNone/>
            </a:pPr>
            <a:endParaRPr lang="en-GB" b="1" dirty="0">
              <a:latin typeface="Calibri" panose="020F0502020204030204" pitchFamily="34" charset="0"/>
              <a:cs typeface="Calibri" panose="020F0502020204030204" pitchFamily="34" charset="0"/>
            </a:endParaRPr>
          </a:p>
          <a:p>
            <a:pPr>
              <a:spcBef>
                <a:spcPts val="0"/>
              </a:spcBef>
              <a:spcAft>
                <a:spcPts val="0"/>
              </a:spcAft>
            </a:pPr>
            <a:r>
              <a:rPr lang="en-GB" sz="3200" dirty="0">
                <a:latin typeface="Calibri" panose="020F0502020204030204" pitchFamily="34" charset="0"/>
                <a:cs typeface="Calibri" panose="020F0502020204030204" pitchFamily="34" charset="0"/>
              </a:rPr>
              <a:t>Est-</a:t>
            </a:r>
            <a:r>
              <a:rPr lang="en-GB" sz="3200" dirty="0" err="1">
                <a:latin typeface="Calibri" panose="020F0502020204030204" pitchFamily="34" charset="0"/>
                <a:cs typeface="Calibri" panose="020F0502020204030204" pitchFamily="34" charset="0"/>
              </a:rPr>
              <a:t>il</a:t>
            </a:r>
            <a:r>
              <a:rPr lang="en-GB" sz="3200" dirty="0">
                <a:latin typeface="Calibri" panose="020F0502020204030204" pitchFamily="34" charset="0"/>
                <a:cs typeface="Calibri" panose="020F0502020204030204" pitchFamily="34" charset="0"/>
              </a:rPr>
              <a:t> utile de </a:t>
            </a:r>
            <a:r>
              <a:rPr lang="en-GB" sz="3200" dirty="0" err="1">
                <a:latin typeface="Calibri" panose="020F0502020204030204" pitchFamily="34" charset="0"/>
                <a:cs typeface="Calibri" panose="020F0502020204030204" pitchFamily="34" charset="0"/>
              </a:rPr>
              <a:t>courir</a:t>
            </a:r>
            <a:r>
              <a:rPr lang="en-GB" sz="3200" dirty="0">
                <a:latin typeface="Calibri" panose="020F0502020204030204" pitchFamily="34" charset="0"/>
                <a:cs typeface="Calibri" panose="020F0502020204030204" pitchFamily="34" charset="0"/>
              </a:rPr>
              <a:t> sur </a:t>
            </a:r>
            <a:r>
              <a:rPr lang="en-GB" sz="3200" dirty="0" err="1">
                <a:latin typeface="Calibri" panose="020F0502020204030204" pitchFamily="34" charset="0"/>
                <a:cs typeface="Calibri" panose="020F0502020204030204" pitchFamily="34" charset="0"/>
              </a:rPr>
              <a:t>une</a:t>
            </a:r>
            <a:r>
              <a:rPr lang="en-GB" sz="3200" dirty="0">
                <a:latin typeface="Calibri" panose="020F0502020204030204" pitchFamily="34" charset="0"/>
                <a:cs typeface="Calibri" panose="020F0502020204030204" pitchFamily="34" charset="0"/>
              </a:rPr>
              <a:t> distance de 5 </a:t>
            </a:r>
            <a:r>
              <a:rPr lang="en-GB" sz="3200" dirty="0" err="1">
                <a:latin typeface="Calibri" panose="020F0502020204030204" pitchFamily="34" charset="0"/>
                <a:cs typeface="Calibri" panose="020F0502020204030204" pitchFamily="34" charset="0"/>
              </a:rPr>
              <a:t>ou</a:t>
            </a:r>
            <a:r>
              <a:rPr lang="en-GB" sz="3200" dirty="0">
                <a:latin typeface="Calibri" panose="020F0502020204030204" pitchFamily="34" charset="0"/>
                <a:cs typeface="Calibri" panose="020F0502020204030204" pitchFamily="34" charset="0"/>
              </a:rPr>
              <a:t> 10 km </a:t>
            </a:r>
            <a:r>
              <a:rPr lang="en-GB" sz="3200" dirty="0" err="1">
                <a:latin typeface="Calibri" panose="020F0502020204030204" pitchFamily="34" charset="0"/>
                <a:cs typeface="Calibri" panose="020F0502020204030204" pitchFamily="34" charset="0"/>
              </a:rPr>
              <a:t>lors</a:t>
            </a:r>
            <a:r>
              <a:rPr lang="en-GB" sz="3200" dirty="0">
                <a:latin typeface="Calibri" panose="020F0502020204030204" pitchFamily="34" charset="0"/>
                <a:cs typeface="Calibri" panose="020F0502020204030204" pitchFamily="34" charset="0"/>
              </a:rPr>
              <a:t> des </a:t>
            </a:r>
            <a:r>
              <a:rPr lang="en-GB" sz="3200" dirty="0" err="1">
                <a:latin typeface="Calibri" panose="020F0502020204030204" pitchFamily="34" charset="0"/>
                <a:cs typeface="Calibri" panose="020F0502020204030204" pitchFamily="34" charset="0"/>
              </a:rPr>
              <a:t>entraînements</a:t>
            </a:r>
            <a:r>
              <a:rPr lang="en-GB" sz="3200" dirty="0">
                <a:latin typeface="Calibri" panose="020F0502020204030204" pitchFamily="34" charset="0"/>
                <a:cs typeface="Calibri" panose="020F0502020204030204" pitchFamily="34" charset="0"/>
              </a:rPr>
              <a:t> ?</a:t>
            </a:r>
          </a:p>
          <a:p>
            <a:pPr>
              <a:spcBef>
                <a:spcPts val="0"/>
              </a:spcBef>
              <a:spcAft>
                <a:spcPts val="0"/>
              </a:spcAft>
            </a:pPr>
            <a:r>
              <a:rPr lang="en-GB" sz="3200" dirty="0">
                <a:latin typeface="Calibri" panose="020F0502020204030204" pitchFamily="34" charset="0"/>
                <a:cs typeface="Calibri" panose="020F0502020204030204" pitchFamily="34" charset="0"/>
              </a:rPr>
              <a:t>A </a:t>
            </a:r>
            <a:r>
              <a:rPr lang="en-GB" sz="3200" dirty="0" err="1">
                <a:latin typeface="Calibri" panose="020F0502020204030204" pitchFamily="34" charset="0"/>
                <a:cs typeface="Calibri" panose="020F0502020204030204" pitchFamily="34" charset="0"/>
              </a:rPr>
              <a:t>quel</a:t>
            </a:r>
            <a:r>
              <a:rPr lang="en-GB" sz="3200" dirty="0">
                <a:latin typeface="Calibri" panose="020F0502020204030204" pitchFamily="34" charset="0"/>
                <a:cs typeface="Calibri" panose="020F0502020204030204" pitchFamily="34" charset="0"/>
              </a:rPr>
              <a:t> moment </a:t>
            </a:r>
            <a:r>
              <a:rPr lang="en-GB" sz="3200" dirty="0" err="1">
                <a:latin typeface="Calibri" panose="020F0502020204030204" pitchFamily="34" charset="0"/>
                <a:cs typeface="Calibri" panose="020F0502020204030204" pitchFamily="34" charset="0"/>
              </a:rPr>
              <a:t>cela</a:t>
            </a:r>
            <a:r>
              <a:rPr lang="en-GB" sz="3200" dirty="0">
                <a:latin typeface="Calibri" panose="020F0502020204030204" pitchFamily="34" charset="0"/>
                <a:cs typeface="Calibri" panose="020F0502020204030204" pitchFamily="34" charset="0"/>
              </a:rPr>
              <a:t> sera-t-</a:t>
            </a:r>
            <a:r>
              <a:rPr lang="en-GB" sz="3200" dirty="0" err="1">
                <a:latin typeface="Calibri" panose="020F0502020204030204" pitchFamily="34" charset="0"/>
                <a:cs typeface="Calibri" panose="020F0502020204030204" pitchFamily="34" charset="0"/>
              </a:rPr>
              <a:t>il</a:t>
            </a:r>
            <a:r>
              <a:rPr lang="en-GB" sz="3200" dirty="0">
                <a:latin typeface="Calibri" panose="020F0502020204030204" pitchFamily="34" charset="0"/>
                <a:cs typeface="Calibri" panose="020F0502020204030204" pitchFamily="34" charset="0"/>
              </a:rPr>
              <a:t> utile ?</a:t>
            </a:r>
          </a:p>
          <a:p>
            <a:pPr>
              <a:spcBef>
                <a:spcPts val="0"/>
              </a:spcBef>
              <a:spcAft>
                <a:spcPts val="0"/>
              </a:spcAft>
            </a:pPr>
            <a:r>
              <a:rPr lang="en-GB" sz="3200" dirty="0">
                <a:latin typeface="Calibri" panose="020F0502020204030204" pitchFamily="34" charset="0"/>
                <a:cs typeface="Calibri" panose="020F0502020204030204" pitchFamily="34" charset="0"/>
              </a:rPr>
              <a:t>10 </a:t>
            </a:r>
            <a:r>
              <a:rPr lang="en-GB" sz="3200" dirty="0" err="1">
                <a:latin typeface="Calibri" panose="020F0502020204030204" pitchFamily="34" charset="0"/>
                <a:cs typeface="Calibri" panose="020F0502020204030204" pitchFamily="34" charset="0"/>
              </a:rPr>
              <a:t>mètres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est</a:t>
            </a:r>
            <a:r>
              <a:rPr lang="en-GB" sz="3200" dirty="0">
                <a:latin typeface="Calibri" panose="020F0502020204030204" pitchFamily="34" charset="0"/>
                <a:cs typeface="Calibri" panose="020F0502020204030204" pitchFamily="34" charset="0"/>
              </a:rPr>
              <a:t> la plus </a:t>
            </a:r>
            <a:r>
              <a:rPr lang="en-GB" sz="3200" dirty="0" err="1">
                <a:latin typeface="Calibri" panose="020F0502020204030204" pitchFamily="34" charset="0"/>
                <a:cs typeface="Calibri" panose="020F0502020204030204" pitchFamily="34" charset="0"/>
              </a:rPr>
              <a:t>importante</a:t>
            </a:r>
            <a:r>
              <a:rPr lang="en-GB" sz="3200" dirty="0">
                <a:latin typeface="Calibri" panose="020F0502020204030204" pitchFamily="34" charset="0"/>
                <a:cs typeface="Calibri" panose="020F0502020204030204" pitchFamily="34" charset="0"/>
              </a:rPr>
              <a:t> des distances. </a:t>
            </a:r>
            <a:r>
              <a:rPr lang="en-GB" sz="3200" dirty="0" err="1">
                <a:latin typeface="Calibri" panose="020F0502020204030204" pitchFamily="34" charset="0"/>
                <a:cs typeface="Calibri" panose="020F0502020204030204" pitchFamily="34" charset="0"/>
              </a:rPr>
              <a:t>Pourquoi</a:t>
            </a:r>
            <a:r>
              <a:rPr lang="en-GB" sz="3200" dirty="0">
                <a:latin typeface="Calibri" panose="020F0502020204030204" pitchFamily="34" charset="0"/>
                <a:cs typeface="Calibri" panose="020F0502020204030204" pitchFamily="34" charset="0"/>
              </a:rPr>
              <a:t> ?</a:t>
            </a:r>
          </a:p>
          <a:p>
            <a:pPr>
              <a:spcBef>
                <a:spcPts val="0"/>
              </a:spcBef>
              <a:spcAft>
                <a:spcPts val="0"/>
              </a:spcAft>
            </a:pPr>
            <a:r>
              <a:rPr lang="en-GB" sz="3200" dirty="0" err="1">
                <a:latin typeface="Calibri" panose="020F0502020204030204" pitchFamily="34" charset="0"/>
                <a:cs typeface="Calibri" panose="020F0502020204030204" pitchFamily="34" charset="0"/>
              </a:rPr>
              <a:t>Mais</a:t>
            </a:r>
            <a:r>
              <a:rPr lang="en-GB" sz="3200" dirty="0">
                <a:latin typeface="Calibri" panose="020F0502020204030204" pitchFamily="34" charset="0"/>
                <a:cs typeface="Calibri" panose="020F0502020204030204" pitchFamily="34" charset="0"/>
              </a:rPr>
              <a:t> 20 et 30 </a:t>
            </a:r>
            <a:r>
              <a:rPr lang="en-GB" sz="3200" dirty="0" err="1">
                <a:latin typeface="Calibri" panose="020F0502020204030204" pitchFamily="34" charset="0"/>
                <a:cs typeface="Calibri" panose="020F0502020204030204" pitchFamily="34" charset="0"/>
              </a:rPr>
              <a:t>mètres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aussi</a:t>
            </a:r>
            <a:endParaRPr lang="en-GB" sz="3200" dirty="0">
              <a:latin typeface="Calibri" panose="020F0502020204030204" pitchFamily="34" charset="0"/>
              <a:cs typeface="Calibri" panose="020F0502020204030204" pitchFamily="34" charset="0"/>
            </a:endParaRPr>
          </a:p>
          <a:p>
            <a:pPr>
              <a:spcBef>
                <a:spcPts val="0"/>
              </a:spcBef>
              <a:spcAft>
                <a:spcPts val="0"/>
              </a:spcAft>
            </a:pPr>
            <a:r>
              <a:rPr lang="en-GB" sz="3200" dirty="0" err="1">
                <a:latin typeface="Calibri" panose="020F0502020204030204" pitchFamily="34" charset="0"/>
                <a:cs typeface="Calibri" panose="020F0502020204030204" pitchFamily="34" charset="0"/>
              </a:rPr>
              <a:t>Accélération</a:t>
            </a:r>
            <a:endParaRPr lang="en-GB" sz="3200" dirty="0">
              <a:latin typeface="Calibri" panose="020F0502020204030204" pitchFamily="34" charset="0"/>
              <a:cs typeface="Calibri" panose="020F0502020204030204" pitchFamily="34" charset="0"/>
            </a:endParaRPr>
          </a:p>
          <a:p>
            <a:pPr>
              <a:spcBef>
                <a:spcPts val="0"/>
              </a:spcBef>
              <a:spcAft>
                <a:spcPts val="0"/>
              </a:spcAft>
            </a:pPr>
            <a:r>
              <a:rPr lang="en-GB" sz="3200" dirty="0" err="1">
                <a:latin typeface="Calibri" panose="020F0502020204030204" pitchFamily="34" charset="0"/>
                <a:cs typeface="Calibri" panose="020F0502020204030204" pitchFamily="34" charset="0"/>
              </a:rPr>
              <a:t>Décélération</a:t>
            </a:r>
            <a:endParaRPr lang="en-GB" sz="3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CB80127-7783-4692-ABB0-0B29CCB5B768}"/>
              </a:ext>
            </a:extLst>
          </p:cNvPr>
          <p:cNvSpPr>
            <a:spLocks noGrp="1"/>
          </p:cNvSpPr>
          <p:nvPr>
            <p:ph type="sldNum" sz="quarter" idx="12"/>
          </p:nvPr>
        </p:nvSpPr>
        <p:spPr/>
        <p:txBody>
          <a:bodyPr/>
          <a:lstStyle/>
          <a:p>
            <a:fld id="{3CEE04D8-5262-4F13-A81F-A0D626D4E455}" type="slidenum">
              <a:rPr lang="en-GB" smtClean="0"/>
              <a:t>130</a:t>
            </a:fld>
            <a:endParaRPr lang="en-GB"/>
          </a:p>
        </p:txBody>
      </p:sp>
    </p:spTree>
    <p:extLst>
      <p:ext uri="{BB962C8B-B14F-4D97-AF65-F5344CB8AC3E}">
        <p14:creationId xmlns:p14="http://schemas.microsoft.com/office/powerpoint/2010/main" val="299640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265473"/>
            <a:ext cx="12191999" cy="808726"/>
          </a:xfrm>
        </p:spPr>
        <p:txBody>
          <a:bodyPr>
            <a:noAutofit/>
          </a:bodyPr>
          <a:lstStyle/>
          <a:p>
            <a:pPr algn="ctr"/>
            <a:br>
              <a:rPr lang="en-GB" altLang="ru-RU" sz="4000" dirty="0">
                <a:solidFill>
                  <a:srgbClr val="44546A">
                    <a:lumMod val="50000"/>
                  </a:srgbClr>
                </a:solidFill>
                <a:latin typeface="Calibri" panose="020F0502020204030204" pitchFamily="34" charset="0"/>
                <a:cs typeface="Calibri" panose="020F0502020204030204" pitchFamily="34" charset="0"/>
              </a:rPr>
            </a:br>
            <a:br>
              <a:rPr lang="en-GB" altLang="ru-RU" sz="4000" dirty="0">
                <a:solidFill>
                  <a:srgbClr val="44546A">
                    <a:lumMod val="50000"/>
                  </a:srgbClr>
                </a:solidFill>
                <a:latin typeface="Calibri" panose="020F0502020204030204" pitchFamily="34" charset="0"/>
                <a:cs typeface="Calibri" panose="020F0502020204030204" pitchFamily="34" charset="0"/>
              </a:rPr>
            </a:br>
            <a:r>
              <a:rPr lang="en-GB" altLang="ru-RU" sz="4000" dirty="0" err="1">
                <a:solidFill>
                  <a:srgbClr val="44546A">
                    <a:lumMod val="50000"/>
                  </a:srgbClr>
                </a:solidFill>
                <a:latin typeface="Calibri" panose="020F0502020204030204" pitchFamily="34" charset="0"/>
                <a:cs typeface="Calibri" panose="020F0502020204030204" pitchFamily="34" charset="0"/>
              </a:rPr>
              <a:t>Composantes</a:t>
            </a:r>
            <a:r>
              <a:rPr lang="en-GB" altLang="ru-RU" sz="4000" dirty="0">
                <a:solidFill>
                  <a:srgbClr val="44546A">
                    <a:lumMod val="50000"/>
                  </a:srgbClr>
                </a:solidFill>
                <a:latin typeface="Calibri" panose="020F0502020204030204" pitchFamily="34" charset="0"/>
                <a:cs typeface="Calibri" panose="020F0502020204030204" pitchFamily="34" charset="0"/>
              </a:rPr>
              <a:t> de la </a:t>
            </a:r>
            <a:r>
              <a:rPr lang="en-GB" altLang="ru-RU" sz="4000" dirty="0">
                <a:latin typeface="Calibri" panose="020F0502020204030204" pitchFamily="34" charset="0"/>
                <a:cs typeface="Calibri" panose="020F0502020204030204" pitchFamily="34" charset="0"/>
              </a:rPr>
              <a:t>condition</a:t>
            </a:r>
            <a:r>
              <a:rPr lang="en-GB" altLang="ru-RU" sz="4000" dirty="0">
                <a:solidFill>
                  <a:srgbClr val="44546A">
                    <a:lumMod val="50000"/>
                  </a:srgbClr>
                </a:solidFill>
                <a:latin typeface="Calibri" panose="020F0502020204030204" pitchFamily="34" charset="0"/>
                <a:cs typeface="Calibri" panose="020F0502020204030204" pitchFamily="34" charset="0"/>
              </a:rPr>
              <a:t> physique au rugby à XIII  </a:t>
            </a:r>
            <a:br>
              <a:rPr lang="en-GB" altLang="ru-RU" sz="4000" dirty="0">
                <a:solidFill>
                  <a:srgbClr val="44546A">
                    <a:lumMod val="50000"/>
                  </a:srgbClr>
                </a:solidFill>
                <a:latin typeface="Calibri" panose="020F0502020204030204" pitchFamily="34" charset="0"/>
                <a:cs typeface="Calibri" panose="020F0502020204030204" pitchFamily="34" charset="0"/>
              </a:rPr>
            </a:br>
            <a:br>
              <a:rPr lang="en-GB" altLang="ru-RU" sz="4000" dirty="0"/>
            </a:br>
            <a:endParaRPr lang="en-GB" sz="40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390524" y="1256631"/>
            <a:ext cx="11410950" cy="5454887"/>
          </a:xfrm>
        </p:spPr>
        <p:txBody>
          <a:bodyPr>
            <a:normAutofit fontScale="55000" lnSpcReduction="20000"/>
          </a:bodyPr>
          <a:lstStyle/>
          <a:p>
            <a:pPr marL="0" indent="0">
              <a:spcBef>
                <a:spcPts val="0"/>
              </a:spcBef>
              <a:spcAft>
                <a:spcPts val="0"/>
              </a:spcAft>
              <a:buNone/>
            </a:pPr>
            <a:r>
              <a:rPr lang="en-GB" sz="5100" b="1" dirty="0" err="1">
                <a:latin typeface="Calibri" panose="020F0502020204030204" pitchFamily="34" charset="0"/>
                <a:cs typeface="Calibri" panose="020F0502020204030204" pitchFamily="34" charset="0"/>
              </a:rPr>
              <a:t>L’endurance</a:t>
            </a:r>
            <a:r>
              <a:rPr lang="en-GB" sz="5100" b="1" dirty="0">
                <a:latin typeface="Calibri" panose="020F0502020204030204" pitchFamily="34" charset="0"/>
                <a:cs typeface="Calibri" panose="020F0502020204030204" pitchFamily="34" charset="0"/>
              </a:rPr>
              <a:t> :</a:t>
            </a:r>
          </a:p>
          <a:p>
            <a:pPr marL="0" indent="0">
              <a:lnSpc>
                <a:spcPct val="120000"/>
              </a:lnSpc>
              <a:spcBef>
                <a:spcPts val="0"/>
              </a:spcBef>
              <a:spcAft>
                <a:spcPts val="0"/>
              </a:spcAft>
              <a:buNone/>
            </a:pPr>
            <a:endParaRPr lang="en-GB" sz="3800" b="1" dirty="0">
              <a:latin typeface="Calibri" panose="020F0502020204030204" pitchFamily="34" charset="0"/>
              <a:cs typeface="Calibri" panose="020F0502020204030204" pitchFamily="34" charset="0"/>
            </a:endParaRPr>
          </a:p>
          <a:p>
            <a:pPr>
              <a:lnSpc>
                <a:spcPct val="120000"/>
              </a:lnSpc>
              <a:spcBef>
                <a:spcPts val="0"/>
              </a:spcBef>
              <a:spcAft>
                <a:spcPts val="0"/>
              </a:spcAft>
              <a:buFont typeface="Wingdings" panose="05000000000000000000" pitchFamily="2" charset="2"/>
              <a:buChar char="§"/>
            </a:pPr>
            <a:r>
              <a:rPr lang="en-GB" sz="3800" dirty="0" err="1">
                <a:latin typeface="Calibri" panose="020F0502020204030204" pitchFamily="34" charset="0"/>
                <a:cs typeface="Calibri" panose="020F0502020204030204" pitchFamily="34" charset="0"/>
              </a:rPr>
              <a:t>Aérobie</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ou</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anaérobie</a:t>
            </a:r>
            <a:r>
              <a:rPr lang="en-GB" sz="3800" dirty="0">
                <a:latin typeface="Calibri" panose="020F0502020204030204" pitchFamily="34" charset="0"/>
                <a:cs typeface="Calibri" panose="020F0502020204030204" pitchFamily="34" charset="0"/>
              </a:rPr>
              <a:t> ?</a:t>
            </a:r>
          </a:p>
          <a:p>
            <a:pPr>
              <a:lnSpc>
                <a:spcPct val="120000"/>
              </a:lnSpc>
              <a:spcBef>
                <a:spcPts val="0"/>
              </a:spcBef>
              <a:spcAft>
                <a:spcPts val="0"/>
              </a:spcAft>
              <a:buFont typeface="Wingdings" panose="05000000000000000000" pitchFamily="2" charset="2"/>
              <a:buChar char="§"/>
            </a:pPr>
            <a:r>
              <a:rPr lang="en-GB" sz="3800" dirty="0" err="1">
                <a:latin typeface="Calibri" panose="020F0502020204030204" pitchFamily="34" charset="0"/>
                <a:cs typeface="Calibri" panose="020F0502020204030204" pitchFamily="34" charset="0"/>
              </a:rPr>
              <a:t>Aérobie</a:t>
            </a:r>
            <a:r>
              <a:rPr lang="en-GB" sz="3800" dirty="0">
                <a:latin typeface="Calibri" panose="020F0502020204030204" pitchFamily="34" charset="0"/>
                <a:cs typeface="Calibri" panose="020F0502020204030204" pitchFamily="34" charset="0"/>
              </a:rPr>
              <a:t> = avec de </a:t>
            </a:r>
            <a:r>
              <a:rPr lang="en-GB" sz="3800" dirty="0" err="1">
                <a:latin typeface="Calibri" panose="020F0502020204030204" pitchFamily="34" charset="0"/>
                <a:cs typeface="Calibri" panose="020F0502020204030204" pitchFamily="34" charset="0"/>
              </a:rPr>
              <a:t>l’oxygène</a:t>
            </a:r>
            <a:endParaRPr lang="en-GB" sz="3800" dirty="0">
              <a:latin typeface="Calibri" panose="020F0502020204030204" pitchFamily="34" charset="0"/>
              <a:cs typeface="Calibri" panose="020F0502020204030204" pitchFamily="34" charset="0"/>
            </a:endParaRPr>
          </a:p>
          <a:p>
            <a:pPr>
              <a:lnSpc>
                <a:spcPct val="120000"/>
              </a:lnSpc>
              <a:spcBef>
                <a:spcPts val="0"/>
              </a:spcBef>
              <a:spcAft>
                <a:spcPts val="0"/>
              </a:spcAft>
              <a:buFont typeface="Wingdings" panose="05000000000000000000" pitchFamily="2" charset="2"/>
              <a:buChar char="§"/>
            </a:pPr>
            <a:r>
              <a:rPr lang="en-GB" sz="3800" dirty="0" err="1">
                <a:latin typeface="Calibri" panose="020F0502020204030204" pitchFamily="34" charset="0"/>
                <a:cs typeface="Calibri" panose="020F0502020204030204" pitchFamily="34" charset="0"/>
              </a:rPr>
              <a:t>Anaérobie</a:t>
            </a:r>
            <a:r>
              <a:rPr lang="en-GB" sz="3800" dirty="0">
                <a:latin typeface="Calibri" panose="020F0502020204030204" pitchFamily="34" charset="0"/>
                <a:cs typeface="Calibri" panose="020F0502020204030204" pitchFamily="34" charset="0"/>
              </a:rPr>
              <a:t> = sans </a:t>
            </a:r>
            <a:r>
              <a:rPr lang="en-GB" sz="3800" dirty="0" err="1">
                <a:latin typeface="Calibri" panose="020F0502020204030204" pitchFamily="34" charset="0"/>
                <a:cs typeface="Calibri" panose="020F0502020204030204" pitchFamily="34" charset="0"/>
              </a:rPr>
              <a:t>oxygène</a:t>
            </a:r>
            <a:endParaRPr lang="en-GB" sz="3800" dirty="0">
              <a:latin typeface="Calibri" panose="020F0502020204030204" pitchFamily="34" charset="0"/>
              <a:cs typeface="Calibri" panose="020F0502020204030204" pitchFamily="34" charset="0"/>
            </a:endParaRPr>
          </a:p>
          <a:p>
            <a:pPr>
              <a:lnSpc>
                <a:spcPct val="120000"/>
              </a:lnSpc>
              <a:spcBef>
                <a:spcPts val="0"/>
              </a:spcBef>
              <a:spcAft>
                <a:spcPts val="0"/>
              </a:spcAft>
              <a:buFont typeface="Wingdings" panose="05000000000000000000" pitchFamily="2" charset="2"/>
              <a:buChar char="§"/>
            </a:pPr>
            <a:r>
              <a:rPr lang="en-GB" sz="3800" dirty="0" err="1">
                <a:latin typeface="Calibri" panose="020F0502020204030204" pitchFamily="34" charset="0"/>
                <a:cs typeface="Calibri" panose="020F0502020204030204" pitchFamily="34" charset="0"/>
              </a:rPr>
              <a:t>Laquelle</a:t>
            </a:r>
            <a:r>
              <a:rPr lang="en-GB" sz="3800" dirty="0">
                <a:latin typeface="Calibri" panose="020F0502020204030204" pitchFamily="34" charset="0"/>
                <a:cs typeface="Calibri" panose="020F0502020204030204" pitchFamily="34" charset="0"/>
              </a:rPr>
              <a:t> des deux </a:t>
            </a:r>
            <a:r>
              <a:rPr lang="en-GB" sz="3800" dirty="0" err="1">
                <a:latin typeface="Calibri" panose="020F0502020204030204" pitchFamily="34" charset="0"/>
                <a:cs typeface="Calibri" panose="020F0502020204030204" pitchFamily="34" charset="0"/>
              </a:rPr>
              <a:t>est</a:t>
            </a:r>
            <a:r>
              <a:rPr lang="en-GB" sz="3800" dirty="0">
                <a:latin typeface="Calibri" panose="020F0502020204030204" pitchFamily="34" charset="0"/>
                <a:cs typeface="Calibri" panose="020F0502020204030204" pitchFamily="34" charset="0"/>
              </a:rPr>
              <a:t> la plus </a:t>
            </a:r>
            <a:r>
              <a:rPr lang="en-GB" sz="3800" dirty="0" err="1">
                <a:latin typeface="Calibri" panose="020F0502020204030204" pitchFamily="34" charset="0"/>
                <a:cs typeface="Calibri" panose="020F0502020204030204" pitchFamily="34" charset="0"/>
              </a:rPr>
              <a:t>importante</a:t>
            </a:r>
            <a:r>
              <a:rPr lang="en-GB" sz="3800" dirty="0">
                <a:latin typeface="Calibri" panose="020F0502020204030204" pitchFamily="34" charset="0"/>
                <a:cs typeface="Calibri" panose="020F0502020204030204" pitchFamily="34" charset="0"/>
              </a:rPr>
              <a:t> au rugby à XIII ?</a:t>
            </a:r>
          </a:p>
          <a:p>
            <a:pPr>
              <a:lnSpc>
                <a:spcPct val="120000"/>
              </a:lnSpc>
              <a:spcBef>
                <a:spcPts val="0"/>
              </a:spcBef>
              <a:spcAft>
                <a:spcPts val="0"/>
              </a:spcAft>
              <a:buFont typeface="Wingdings" panose="05000000000000000000" pitchFamily="2" charset="2"/>
              <a:buChar char="§"/>
            </a:pPr>
            <a:r>
              <a:rPr lang="en-GB" sz="3800" dirty="0" err="1">
                <a:latin typeface="Calibri" panose="020F0502020204030204" pitchFamily="34" charset="0"/>
                <a:cs typeface="Calibri" panose="020F0502020204030204" pitchFamily="34" charset="0"/>
              </a:rPr>
              <a:t>Pensez</a:t>
            </a:r>
            <a:r>
              <a:rPr lang="en-GB" sz="3800" dirty="0">
                <a:latin typeface="Calibri" panose="020F0502020204030204" pitchFamily="34" charset="0"/>
                <a:cs typeface="Calibri" panose="020F0502020204030204" pitchFamily="34" charset="0"/>
              </a:rPr>
              <a:t> aux exigences </a:t>
            </a:r>
            <a:r>
              <a:rPr lang="en-GB" sz="3800" dirty="0" err="1">
                <a:latin typeface="Calibri" panose="020F0502020204030204" pitchFamily="34" charset="0"/>
                <a:cs typeface="Calibri" panose="020F0502020204030204" pitchFamily="34" charset="0"/>
              </a:rPr>
              <a:t>qu’impose</a:t>
            </a:r>
            <a:r>
              <a:rPr lang="en-GB" sz="3800" dirty="0">
                <a:latin typeface="Calibri" panose="020F0502020204030204" pitchFamily="34" charset="0"/>
                <a:cs typeface="Calibri" panose="020F0502020204030204" pitchFamily="34" charset="0"/>
              </a:rPr>
              <a:t> la </a:t>
            </a:r>
            <a:r>
              <a:rPr lang="en-GB" sz="3800" dirty="0" err="1">
                <a:latin typeface="Calibri" panose="020F0502020204030204" pitchFamily="34" charset="0"/>
                <a:cs typeface="Calibri" panose="020F0502020204030204" pitchFamily="34" charset="0"/>
              </a:rPr>
              <a:t>pratique</a:t>
            </a:r>
            <a:r>
              <a:rPr lang="en-GB" sz="3800" dirty="0">
                <a:latin typeface="Calibri" panose="020F0502020204030204" pitchFamily="34" charset="0"/>
                <a:cs typeface="Calibri" panose="020F0502020204030204" pitchFamily="34" charset="0"/>
              </a:rPr>
              <a:t> du rugby à XIII : de courts et forts </a:t>
            </a:r>
            <a:r>
              <a:rPr lang="en-GB" sz="3800" dirty="0" err="1">
                <a:latin typeface="Calibri" panose="020F0502020204030204" pitchFamily="34" charset="0"/>
                <a:cs typeface="Calibri" panose="020F0502020204030204" pitchFamily="34" charset="0"/>
              </a:rPr>
              <a:t>déploiements</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d’énergie</a:t>
            </a:r>
            <a:r>
              <a:rPr lang="en-GB" sz="3800" dirty="0">
                <a:latin typeface="Calibri" panose="020F0502020204030204" pitchFamily="34" charset="0"/>
                <a:cs typeface="Calibri" panose="020F0502020204030204" pitchFamily="34" charset="0"/>
              </a:rPr>
              <a:t> avec </a:t>
            </a:r>
            <a:r>
              <a:rPr lang="en-GB" sz="3800" dirty="0" err="1">
                <a:latin typeface="Calibri" panose="020F0502020204030204" pitchFamily="34" charset="0"/>
                <a:cs typeface="Calibri" panose="020F0502020204030204" pitchFamily="34" charset="0"/>
              </a:rPr>
              <a:t>peu</a:t>
            </a:r>
            <a:r>
              <a:rPr lang="en-GB" sz="3800" dirty="0">
                <a:latin typeface="Calibri" panose="020F0502020204030204" pitchFamily="34" charset="0"/>
                <a:cs typeface="Calibri" panose="020F0502020204030204" pitchFamily="34" charset="0"/>
              </a:rPr>
              <a:t> de </a:t>
            </a:r>
            <a:r>
              <a:rPr lang="en-GB" sz="3800" dirty="0" err="1">
                <a:latin typeface="Calibri" panose="020F0502020204030204" pitchFamily="34" charset="0"/>
                <a:cs typeface="Calibri" panose="020F0502020204030204" pitchFamily="34" charset="0"/>
              </a:rPr>
              <a:t>périodes</a:t>
            </a:r>
            <a:r>
              <a:rPr lang="en-GB" sz="3800" dirty="0">
                <a:latin typeface="Calibri" panose="020F0502020204030204" pitchFamily="34" charset="0"/>
                <a:cs typeface="Calibri" panose="020F0502020204030204" pitchFamily="34" charset="0"/>
              </a:rPr>
              <a:t> de repos</a:t>
            </a:r>
          </a:p>
          <a:p>
            <a:pPr>
              <a:lnSpc>
                <a:spcPct val="120000"/>
              </a:lnSpc>
              <a:spcBef>
                <a:spcPts val="0"/>
              </a:spcBef>
              <a:spcAft>
                <a:spcPts val="0"/>
              </a:spcAft>
              <a:buFont typeface="Wingdings" panose="05000000000000000000" pitchFamily="2" charset="2"/>
              <a:buChar char="§"/>
            </a:pPr>
            <a:r>
              <a:rPr lang="en-GB" sz="3800" b="1" dirty="0" err="1">
                <a:latin typeface="Calibri" panose="020F0502020204030204" pitchFamily="34" charset="0"/>
                <a:cs typeface="Calibri" panose="020F0502020204030204" pitchFamily="34" charset="0"/>
              </a:rPr>
              <a:t>Réflexion</a:t>
            </a:r>
            <a:r>
              <a:rPr lang="en-GB" sz="3800" b="1" dirty="0">
                <a:latin typeface="Calibri" panose="020F0502020204030204" pitchFamily="34" charset="0"/>
                <a:cs typeface="Calibri" panose="020F0502020204030204" pitchFamily="34" charset="0"/>
              </a:rPr>
              <a:t> </a:t>
            </a:r>
            <a:r>
              <a:rPr lang="en-GB" sz="3800" b="1" dirty="0" err="1">
                <a:latin typeface="Calibri" panose="020F0502020204030204" pitchFamily="34" charset="0"/>
                <a:cs typeface="Calibri" panose="020F0502020204030204" pitchFamily="34" charset="0"/>
              </a:rPr>
              <a:t>personnelle</a:t>
            </a:r>
            <a:r>
              <a:rPr lang="en-GB" sz="3800" b="1" dirty="0">
                <a:latin typeface="Calibri" panose="020F0502020204030204" pitchFamily="34" charset="0"/>
                <a:cs typeface="Calibri" panose="020F0502020204030204" pitchFamily="34" charset="0"/>
              </a:rPr>
              <a:t> à </a:t>
            </a:r>
            <a:r>
              <a:rPr lang="en-GB" sz="3800" b="1" dirty="0" err="1">
                <a:latin typeface="Calibri" panose="020F0502020204030204" pitchFamily="34" charset="0"/>
                <a:cs typeface="Calibri" panose="020F0502020204030204" pitchFamily="34" charset="0"/>
              </a:rPr>
              <a:t>avoir</a:t>
            </a:r>
            <a:r>
              <a:rPr lang="en-GB" sz="3800" dirty="0">
                <a:latin typeface="Calibri" panose="020F0502020204030204" pitchFamily="34" charset="0"/>
                <a:cs typeface="Calibri" panose="020F0502020204030204" pitchFamily="34" charset="0"/>
              </a:rPr>
              <a:t> : Est-</a:t>
            </a:r>
            <a:r>
              <a:rPr lang="en-GB" sz="3800" dirty="0" err="1">
                <a:latin typeface="Calibri" panose="020F0502020204030204" pitchFamily="34" charset="0"/>
                <a:cs typeface="Calibri" panose="020F0502020204030204" pitchFamily="34" charset="0"/>
              </a:rPr>
              <a:t>ce</a:t>
            </a:r>
            <a:r>
              <a:rPr lang="en-GB" sz="3800" dirty="0">
                <a:latin typeface="Calibri" panose="020F0502020204030204" pitchFamily="34" charset="0"/>
                <a:cs typeface="Calibri" panose="020F0502020204030204" pitchFamily="34" charset="0"/>
              </a:rPr>
              <a:t> que </a:t>
            </a:r>
            <a:r>
              <a:rPr lang="en-GB" sz="3800" dirty="0" err="1">
                <a:latin typeface="Calibri" panose="020F0502020204030204" pitchFamily="34" charset="0"/>
                <a:cs typeface="Calibri" panose="020F0502020204030204" pitchFamily="34" charset="0"/>
              </a:rPr>
              <a:t>vos</a:t>
            </a:r>
            <a:r>
              <a:rPr lang="en-GB" sz="3800" dirty="0">
                <a:latin typeface="Calibri" panose="020F0502020204030204" pitchFamily="34" charset="0"/>
                <a:cs typeface="Calibri" panose="020F0502020204030204" pitchFamily="34" charset="0"/>
              </a:rPr>
              <a:t> séances </a:t>
            </a:r>
            <a:r>
              <a:rPr lang="en-GB" sz="3800" dirty="0" err="1">
                <a:latin typeface="Calibri" panose="020F0502020204030204" pitchFamily="34" charset="0"/>
                <a:cs typeface="Calibri" panose="020F0502020204030204" pitchFamily="34" charset="0"/>
              </a:rPr>
              <a:t>d’entraînement</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reproduisent</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ce</a:t>
            </a:r>
            <a:r>
              <a:rPr lang="en-GB" sz="3800" dirty="0">
                <a:latin typeface="Calibri" panose="020F0502020204030204" pitchFamily="34" charset="0"/>
                <a:cs typeface="Calibri" panose="020F0502020204030204" pitchFamily="34" charset="0"/>
              </a:rPr>
              <a:t> type </a:t>
            </a:r>
            <a:r>
              <a:rPr lang="en-GB" sz="3800" dirty="0" err="1">
                <a:latin typeface="Calibri" panose="020F0502020204030204" pitchFamily="34" charset="0"/>
                <a:cs typeface="Calibri" panose="020F0502020204030204" pitchFamily="34" charset="0"/>
              </a:rPr>
              <a:t>d’exigence</a:t>
            </a:r>
            <a:r>
              <a:rPr lang="en-GB" sz="3800" dirty="0">
                <a:latin typeface="Calibri" panose="020F0502020204030204" pitchFamily="34" charset="0"/>
                <a:cs typeface="Calibri" panose="020F0502020204030204" pitchFamily="34" charset="0"/>
              </a:rPr>
              <a:t> physique </a:t>
            </a:r>
            <a:r>
              <a:rPr lang="en-GB" sz="3800" dirty="0" err="1">
                <a:latin typeface="Calibri" panose="020F0502020204030204" pitchFamily="34" charset="0"/>
                <a:cs typeface="Calibri" panose="020F0502020204030204" pitchFamily="34" charset="0"/>
              </a:rPr>
              <a:t>qu’impose</a:t>
            </a:r>
            <a:r>
              <a:rPr lang="en-GB" sz="3800" dirty="0">
                <a:latin typeface="Calibri" panose="020F0502020204030204" pitchFamily="34" charset="0"/>
                <a:cs typeface="Calibri" panose="020F0502020204030204" pitchFamily="34" charset="0"/>
              </a:rPr>
              <a:t> le </a:t>
            </a:r>
            <a:r>
              <a:rPr lang="en-GB" sz="3800" dirty="0" err="1">
                <a:latin typeface="Calibri" panose="020F0502020204030204" pitchFamily="34" charset="0"/>
                <a:cs typeface="Calibri" panose="020F0502020204030204" pitchFamily="34" charset="0"/>
              </a:rPr>
              <a:t>jeu</a:t>
            </a:r>
            <a:r>
              <a:rPr lang="en-GB" sz="3800" dirty="0">
                <a:latin typeface="Calibri" panose="020F0502020204030204" pitchFamily="34" charset="0"/>
                <a:cs typeface="Calibri" panose="020F0502020204030204" pitchFamily="34" charset="0"/>
              </a:rPr>
              <a:t> ?  </a:t>
            </a:r>
          </a:p>
          <a:p>
            <a:pPr marL="0" indent="0">
              <a:lnSpc>
                <a:spcPct val="120000"/>
              </a:lnSpc>
              <a:spcBef>
                <a:spcPts val="0"/>
              </a:spcBef>
              <a:spcAft>
                <a:spcPts val="0"/>
              </a:spcAft>
              <a:buNone/>
            </a:pPr>
            <a:endParaRPr lang="en-GB" sz="3800" dirty="0">
              <a:latin typeface="Calibri" panose="020F0502020204030204" pitchFamily="34" charset="0"/>
              <a:cs typeface="Calibri" panose="020F0502020204030204" pitchFamily="34" charset="0"/>
            </a:endParaRPr>
          </a:p>
          <a:p>
            <a:pPr marL="0" indent="0">
              <a:lnSpc>
                <a:spcPct val="120000"/>
              </a:lnSpc>
              <a:spcBef>
                <a:spcPts val="0"/>
              </a:spcBef>
              <a:spcAft>
                <a:spcPts val="0"/>
              </a:spcAft>
              <a:buNone/>
            </a:pPr>
            <a:r>
              <a:rPr lang="en-GB" sz="5100" b="1" dirty="0" err="1">
                <a:latin typeface="Calibri" panose="020F0502020204030204" pitchFamily="34" charset="0"/>
                <a:cs typeface="Calibri" panose="020F0502020204030204" pitchFamily="34" charset="0"/>
              </a:rPr>
              <a:t>Tâche</a:t>
            </a:r>
            <a:r>
              <a:rPr lang="en-GB" sz="5100" b="1" dirty="0">
                <a:latin typeface="Calibri" panose="020F0502020204030204" pitchFamily="34" charset="0"/>
                <a:cs typeface="Calibri" panose="020F0502020204030204" pitchFamily="34" charset="0"/>
              </a:rPr>
              <a:t> </a:t>
            </a:r>
            <a:r>
              <a:rPr lang="en-GB" sz="5100" dirty="0">
                <a:latin typeface="Calibri" panose="020F0502020204030204" pitchFamily="34" charset="0"/>
                <a:cs typeface="Calibri" panose="020F0502020204030204" pitchFamily="34" charset="0"/>
              </a:rPr>
              <a:t>:</a:t>
            </a:r>
          </a:p>
          <a:p>
            <a:pPr marL="0" indent="0">
              <a:spcBef>
                <a:spcPts val="0"/>
              </a:spcBef>
              <a:spcAft>
                <a:spcPts val="0"/>
              </a:spcAft>
              <a:buNone/>
            </a:pPr>
            <a:endParaRPr lang="en-GB" sz="38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800" dirty="0" err="1">
                <a:latin typeface="Calibri" panose="020F0502020204030204" pitchFamily="34" charset="0"/>
                <a:cs typeface="Calibri" panose="020F0502020204030204" pitchFamily="34" charset="0"/>
              </a:rPr>
              <a:t>Planifier</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une</a:t>
            </a:r>
            <a:r>
              <a:rPr lang="en-GB" sz="3800" dirty="0">
                <a:latin typeface="Calibri" panose="020F0502020204030204" pitchFamily="34" charset="0"/>
                <a:cs typeface="Calibri" panose="020F0502020204030204" pitchFamily="34" charset="0"/>
              </a:rPr>
              <a:t> séance </a:t>
            </a:r>
            <a:r>
              <a:rPr lang="en-GB" sz="3800" dirty="0" err="1">
                <a:latin typeface="Calibri" panose="020F0502020204030204" pitchFamily="34" charset="0"/>
                <a:cs typeface="Calibri" panose="020F0502020204030204" pitchFamily="34" charset="0"/>
              </a:rPr>
              <a:t>d’une</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heure</a:t>
            </a:r>
            <a:r>
              <a:rPr lang="en-GB" sz="3800" dirty="0">
                <a:latin typeface="Calibri" panose="020F0502020204030204" pitchFamily="34" charset="0"/>
                <a:cs typeface="Calibri" panose="020F0502020204030204" pitchFamily="34" charset="0"/>
              </a:rPr>
              <a:t>, avec des </a:t>
            </a:r>
            <a:r>
              <a:rPr lang="en-GB" sz="3800" dirty="0" err="1">
                <a:latin typeface="Calibri" panose="020F0502020204030204" pitchFamily="34" charset="0"/>
                <a:cs typeface="Calibri" panose="020F0502020204030204" pitchFamily="34" charset="0"/>
              </a:rPr>
              <a:t>exercices</a:t>
            </a:r>
            <a:r>
              <a:rPr lang="en-GB" sz="3800" dirty="0">
                <a:latin typeface="Calibri" panose="020F0502020204030204" pitchFamily="34" charset="0"/>
                <a:cs typeface="Calibri" panose="020F0502020204030204" pitchFamily="34" charset="0"/>
              </a:rPr>
              <a:t> avec </a:t>
            </a:r>
            <a:r>
              <a:rPr lang="en-GB" sz="3800" dirty="0" err="1">
                <a:latin typeface="Calibri" panose="020F0502020204030204" pitchFamily="34" charset="0"/>
                <a:cs typeface="Calibri" panose="020F0502020204030204" pitchFamily="34" charset="0"/>
              </a:rPr>
              <a:t>ballon</a:t>
            </a:r>
            <a:r>
              <a:rPr lang="en-GB" sz="3800" dirty="0">
                <a:latin typeface="Calibri" panose="020F0502020204030204" pitchFamily="34" charset="0"/>
                <a:cs typeface="Calibri" panose="020F0502020204030204" pitchFamily="34" charset="0"/>
              </a:rPr>
              <a:t> (pas pour </a:t>
            </a:r>
            <a:r>
              <a:rPr lang="en-GB" sz="3800" dirty="0" err="1">
                <a:latin typeface="Calibri" panose="020F0502020204030204" pitchFamily="34" charset="0"/>
                <a:cs typeface="Calibri" panose="020F0502020204030204" pitchFamily="34" charset="0"/>
              </a:rPr>
              <a:t>ceux</a:t>
            </a:r>
            <a:r>
              <a:rPr lang="en-GB" sz="3800" dirty="0">
                <a:latin typeface="Calibri" panose="020F0502020204030204" pitchFamily="34" charset="0"/>
                <a:cs typeface="Calibri" panose="020F0502020204030204" pitchFamily="34" charset="0"/>
              </a:rPr>
              <a:t> qui </a:t>
            </a:r>
            <a:r>
              <a:rPr lang="en-GB" sz="3800" dirty="0" err="1">
                <a:latin typeface="Calibri" panose="020F0502020204030204" pitchFamily="34" charset="0"/>
                <a:cs typeface="Calibri" panose="020F0502020204030204" pitchFamily="34" charset="0"/>
              </a:rPr>
              <a:t>travaillent</a:t>
            </a:r>
            <a:r>
              <a:rPr lang="en-GB" sz="3800" dirty="0">
                <a:latin typeface="Calibri" panose="020F0502020204030204" pitchFamily="34" charset="0"/>
                <a:cs typeface="Calibri" panose="020F0502020204030204" pitchFamily="34" charset="0"/>
              </a:rPr>
              <a:t> la </a:t>
            </a:r>
            <a:r>
              <a:rPr lang="en-GB" sz="3800" dirty="0" err="1">
                <a:latin typeface="Calibri" panose="020F0502020204030204" pitchFamily="34" charset="0"/>
                <a:cs typeface="Calibri" panose="020F0502020204030204" pitchFamily="34" charset="0"/>
              </a:rPr>
              <a:t>défense</a:t>
            </a:r>
            <a:r>
              <a:rPr lang="en-GB" sz="3800" dirty="0">
                <a:latin typeface="Calibri" panose="020F0502020204030204" pitchFamily="34" charset="0"/>
                <a:cs typeface="Calibri" panose="020F0502020204030204" pitchFamily="34" charset="0"/>
              </a:rPr>
              <a:t>) et sans </a:t>
            </a:r>
            <a:r>
              <a:rPr lang="en-GB" sz="3800" dirty="0" err="1">
                <a:latin typeface="Calibri" panose="020F0502020204030204" pitchFamily="34" charset="0"/>
                <a:cs typeface="Calibri" panose="020F0502020204030204" pitchFamily="34" charset="0"/>
              </a:rPr>
              <a:t>ballon</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Chacun</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d’entre</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eux</a:t>
            </a:r>
            <a:r>
              <a:rPr lang="en-GB" sz="3800" dirty="0">
                <a:latin typeface="Calibri" panose="020F0502020204030204" pitchFamily="34" charset="0"/>
                <a:cs typeface="Calibri" panose="020F0502020204030204" pitchFamily="34" charset="0"/>
              </a:rPr>
              <a:t> aura pour but de </a:t>
            </a:r>
            <a:r>
              <a:rPr lang="en-GB" sz="3800" dirty="0" err="1">
                <a:latin typeface="Calibri" panose="020F0502020204030204" pitchFamily="34" charset="0"/>
                <a:cs typeface="Calibri" panose="020F0502020204030204" pitchFamily="34" charset="0"/>
              </a:rPr>
              <a:t>perfectionner</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l’endurance</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anaérobie</a:t>
            </a:r>
            <a:endParaRPr lang="en-GB" sz="3800" dirty="0">
              <a:latin typeface="Calibri" panose="020F0502020204030204" pitchFamily="34" charset="0"/>
              <a:cs typeface="Calibri" panose="020F0502020204030204" pitchFamily="34" charset="0"/>
            </a:endParaRPr>
          </a:p>
          <a:p>
            <a:pPr marL="0" indent="0">
              <a:buNone/>
            </a:pPr>
            <a:endParaRPr lang="en-GB" sz="18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FFEC3F9-3AEF-45BD-99CE-DE5AB8BA6DFF}"/>
              </a:ext>
            </a:extLst>
          </p:cNvPr>
          <p:cNvSpPr>
            <a:spLocks noGrp="1"/>
          </p:cNvSpPr>
          <p:nvPr>
            <p:ph type="sldNum" sz="quarter" idx="12"/>
          </p:nvPr>
        </p:nvSpPr>
        <p:spPr/>
        <p:txBody>
          <a:bodyPr/>
          <a:lstStyle/>
          <a:p>
            <a:fld id="{3CEE04D8-5262-4F13-A81F-A0D626D4E455}" type="slidenum">
              <a:rPr lang="en-GB" smtClean="0"/>
              <a:t>131</a:t>
            </a:fld>
            <a:endParaRPr lang="en-GB"/>
          </a:p>
        </p:txBody>
      </p:sp>
    </p:spTree>
    <p:extLst>
      <p:ext uri="{BB962C8B-B14F-4D97-AF65-F5344CB8AC3E}">
        <p14:creationId xmlns:p14="http://schemas.microsoft.com/office/powerpoint/2010/main" val="140103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0" y="249378"/>
            <a:ext cx="12192000" cy="1015663"/>
          </a:xfrm>
          <a:prstGeom prst="rect">
            <a:avLst/>
          </a:prstGeom>
          <a:noFill/>
          <a:ln>
            <a:noFill/>
          </a:ln>
        </p:spPr>
        <p:txBody>
          <a:bodyPr wrap="square" rtlCol="0" anchor="ctr" anchorCtr="1">
            <a:spAutoFit/>
          </a:bodyPr>
          <a:lstStyle/>
          <a:p>
            <a:pPr lvl="0" algn="ctr" eaLnBrk="0" fontAlgn="base" hangingPunct="0">
              <a:spcBef>
                <a:spcPct val="0"/>
              </a:spcBef>
              <a:spcAft>
                <a:spcPct val="0"/>
              </a:spcAft>
            </a:pPr>
            <a:r>
              <a:rPr lang="en-US" altLang="en-US" sz="6000" b="1" dirty="0">
                <a:solidFill>
                  <a:prstClr val="black"/>
                </a:solidFill>
                <a:latin typeface="Calibri" panose="020F0502020204030204" pitchFamily="34" charset="0"/>
                <a:cs typeface="Calibri" panose="020F0502020204030204" pitchFamily="34" charset="0"/>
              </a:rPr>
              <a:t>Formation </a:t>
            </a:r>
            <a:r>
              <a:rPr lang="en-US" altLang="en-US" sz="6000" b="1" dirty="0" err="1">
                <a:solidFill>
                  <a:prstClr val="black"/>
                </a:solidFill>
                <a:latin typeface="Calibri" panose="020F0502020204030204" pitchFamily="34" charset="0"/>
                <a:cs typeface="Calibri" panose="020F0502020204030204" pitchFamily="34" charset="0"/>
              </a:rPr>
              <a:t>d’entraîneur</a:t>
            </a:r>
            <a:r>
              <a:rPr lang="en-US" altLang="en-US" sz="6000" b="1" dirty="0">
                <a:solidFill>
                  <a:prstClr val="black"/>
                </a:solidFill>
                <a:latin typeface="Calibri" panose="020F0502020204030204" pitchFamily="34" charset="0"/>
                <a:cs typeface="Calibri" panose="020F0502020204030204" pitchFamily="34" charset="0"/>
              </a:rPr>
              <a:t> - </a:t>
            </a:r>
            <a:r>
              <a:rPr lang="en-US" altLang="en-US" sz="6000" b="1" dirty="0" err="1">
                <a:solidFill>
                  <a:prstClr val="black"/>
                </a:solidFill>
                <a:latin typeface="Calibri" panose="020F0502020204030204" pitchFamily="34" charset="0"/>
                <a:cs typeface="Calibri" panose="020F0502020204030204" pitchFamily="34" charset="0"/>
              </a:rPr>
              <a:t>Niveau</a:t>
            </a:r>
            <a:r>
              <a:rPr lang="en-US" altLang="en-US" sz="6000" b="1" dirty="0">
                <a:solidFill>
                  <a:prstClr val="black"/>
                </a:solidFill>
                <a:latin typeface="Calibri" panose="020F0502020204030204" pitchFamily="34" charset="0"/>
                <a:cs typeface="Calibri" panose="020F0502020204030204" pitchFamily="34" charset="0"/>
              </a:rPr>
              <a:t> 1</a:t>
            </a:r>
            <a:endParaRPr lang="en-AU" altLang="en-US" sz="6000" b="1"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8BA7223-8DFC-4573-BCDB-44EA27DD4F33}"/>
              </a:ext>
            </a:extLst>
          </p:cNvPr>
          <p:cNvSpPr txBox="1"/>
          <p:nvPr/>
        </p:nvSpPr>
        <p:spPr>
          <a:xfrm>
            <a:off x="-1" y="1213010"/>
            <a:ext cx="12191999" cy="4431983"/>
          </a:xfrm>
          <a:prstGeom prst="rect">
            <a:avLst/>
          </a:prstGeom>
          <a:noFill/>
          <a:ln>
            <a:noFill/>
          </a:ln>
        </p:spPr>
        <p:txBody>
          <a:bodyPr wrap="square" rtlCol="0" anchor="ctr" anchorCtr="1">
            <a:spAutoFit/>
          </a:bodyPr>
          <a:lstStyle/>
          <a:p>
            <a:pPr algn="ctr">
              <a:defRPr/>
            </a:pPr>
            <a:endParaRPr lang="en-US" sz="4000" b="1" dirty="0">
              <a:solidFill>
                <a:srgbClr val="0070C0"/>
              </a:solidFill>
              <a:latin typeface="Calibri" panose="020F0502020204030204" pitchFamily="34" charset="0"/>
              <a:cs typeface="Calibri" panose="020F0502020204030204" pitchFamily="34" charset="0"/>
            </a:endParaRPr>
          </a:p>
          <a:p>
            <a:pPr algn="ctr">
              <a:defRPr/>
            </a:pPr>
            <a:endParaRPr lang="en-US" sz="4000" b="1" dirty="0">
              <a:solidFill>
                <a:srgbClr val="0070C0"/>
              </a:solidFill>
              <a:latin typeface="Calibri" panose="020F0502020204030204" pitchFamily="34" charset="0"/>
              <a:cs typeface="Calibri" panose="020F0502020204030204" pitchFamily="34" charset="0"/>
            </a:endParaRPr>
          </a:p>
          <a:p>
            <a:pPr algn="ctr">
              <a:defRPr/>
            </a:pPr>
            <a:endParaRPr lang="en-US" sz="2000" b="1" dirty="0">
              <a:solidFill>
                <a:srgbClr val="0070C0"/>
              </a:solidFill>
              <a:latin typeface="Calibri" panose="020F0502020204030204" pitchFamily="34" charset="0"/>
              <a:cs typeface="Calibri" panose="020F0502020204030204" pitchFamily="34" charset="0"/>
            </a:endParaRPr>
          </a:p>
          <a:p>
            <a:pPr algn="ctr">
              <a:defRPr/>
            </a:pPr>
            <a:r>
              <a:rPr lang="en-US" sz="5400" b="1" dirty="0">
                <a:solidFill>
                  <a:srgbClr val="0070C0"/>
                </a:solidFill>
                <a:latin typeface="Calibri" panose="020F0502020204030204" pitchFamily="34" charset="0"/>
                <a:cs typeface="Calibri" panose="020F0502020204030204" pitchFamily="34" charset="0"/>
              </a:rPr>
              <a:t>Module 2</a:t>
            </a:r>
          </a:p>
          <a:p>
            <a:pPr algn="ctr">
              <a:defRPr/>
            </a:pPr>
            <a:endParaRPr lang="en-US" sz="2000" b="1" dirty="0">
              <a:solidFill>
                <a:srgbClr val="0070C0"/>
              </a:solidFill>
              <a:latin typeface="Calibri" panose="020F0502020204030204" pitchFamily="34" charset="0"/>
              <a:cs typeface="Calibri" panose="020F0502020204030204" pitchFamily="34" charset="0"/>
            </a:endParaRPr>
          </a:p>
          <a:p>
            <a:pPr algn="ctr">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altLang="en-US" sz="5400" b="1" dirty="0">
                <a:latin typeface="Calibri" panose="020F0502020204030204" pitchFamily="34" charset="0"/>
                <a:cs typeface="Calibri" panose="020F0502020204030204" pitchFamily="34" charset="0"/>
              </a:rPr>
              <a:t>Les </a:t>
            </a:r>
            <a:r>
              <a:rPr lang="en-US" altLang="en-US" sz="5400" b="1" dirty="0" err="1">
                <a:latin typeface="Calibri" panose="020F0502020204030204" pitchFamily="34" charset="0"/>
                <a:cs typeface="Calibri" panose="020F0502020204030204" pitchFamily="34" charset="0"/>
              </a:rPr>
              <a:t>fondamentaux</a:t>
            </a:r>
            <a:r>
              <a:rPr lang="en-US" altLang="en-US" sz="5400" b="1" dirty="0">
                <a:latin typeface="Calibri" panose="020F0502020204030204" pitchFamily="34" charset="0"/>
                <a:cs typeface="Calibri" panose="020F0502020204030204" pitchFamily="34" charset="0"/>
              </a:rPr>
              <a:t> de </a:t>
            </a:r>
            <a:r>
              <a:rPr lang="en-US" altLang="en-US" sz="5400" b="1" dirty="0" err="1">
                <a:latin typeface="Calibri" panose="020F0502020204030204" pitchFamily="34" charset="0"/>
                <a:cs typeface="Calibri" panose="020F0502020204030204" pitchFamily="34" charset="0"/>
              </a:rPr>
              <a:t>l’entraînement</a:t>
            </a:r>
            <a:endParaRPr lang="en-US" altLang="en-US" sz="5400" b="1" dirty="0">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5F2319D-3C5E-44AE-9655-F98722EE07C4}"/>
              </a:ext>
            </a:extLst>
          </p:cNvPr>
          <p:cNvSpPr txBox="1"/>
          <p:nvPr/>
        </p:nvSpPr>
        <p:spPr>
          <a:xfrm>
            <a:off x="7904871" y="5219210"/>
            <a:ext cx="4515729" cy="1754326"/>
          </a:xfrm>
          <a:prstGeom prst="rect">
            <a:avLst/>
          </a:prstGeom>
          <a:noFill/>
        </p:spPr>
        <p:txBody>
          <a:bodyPr wrap="square" rtlCol="0">
            <a:spAutoFit/>
          </a:bodyPr>
          <a:lstStyle/>
          <a:p>
            <a:pPr>
              <a:defRPr/>
            </a:pPr>
            <a:r>
              <a:rPr lang="en-US" altLang="en-US" b="1" dirty="0">
                <a:solidFill>
                  <a:srgbClr val="000000"/>
                </a:solidFill>
                <a:latin typeface="Calibri" panose="020F0502020204030204" pitchFamily="34" charset="0"/>
                <a:cs typeface="Calibri" panose="020F0502020204030204" pitchFamily="34" charset="0"/>
              </a:rPr>
              <a:t>Module </a:t>
            </a:r>
            <a:r>
              <a:rPr lang="en-US" altLang="en-US" b="1" dirty="0" err="1">
                <a:solidFill>
                  <a:srgbClr val="000000"/>
                </a:solidFill>
                <a:latin typeface="Calibri" panose="020F0502020204030204" pitchFamily="34" charset="0"/>
                <a:cs typeface="Calibri" panose="020F0502020204030204" pitchFamily="34" charset="0"/>
              </a:rPr>
              <a:t>conçu</a:t>
            </a:r>
            <a:r>
              <a:rPr lang="en-US" altLang="en-US" b="1" dirty="0">
                <a:solidFill>
                  <a:srgbClr val="000000"/>
                </a:solidFill>
                <a:latin typeface="Calibri" panose="020F0502020204030204" pitchFamily="34" charset="0"/>
                <a:cs typeface="Calibri" panose="020F0502020204030204" pitchFamily="34" charset="0"/>
              </a:rPr>
              <a:t> pour </a:t>
            </a:r>
            <a:r>
              <a:rPr lang="en-US" altLang="en-US" b="1" dirty="0" err="1">
                <a:solidFill>
                  <a:srgbClr val="000000"/>
                </a:solidFill>
                <a:latin typeface="Calibri" panose="020F0502020204030204" pitchFamily="34" charset="0"/>
                <a:cs typeface="Calibri" panose="020F0502020204030204" pitchFamily="34" charset="0"/>
              </a:rPr>
              <a:t>l’IRL</a:t>
            </a:r>
            <a:r>
              <a:rPr lang="en-US" altLang="en-US" b="1" dirty="0">
                <a:solidFill>
                  <a:srgbClr val="000000"/>
                </a:solidFill>
                <a:latin typeface="Calibri" panose="020F0502020204030204" pitchFamily="34" charset="0"/>
                <a:cs typeface="Calibri" panose="020F0502020204030204" pitchFamily="34" charset="0"/>
              </a:rPr>
              <a:t>. A </a:t>
            </a:r>
            <a:r>
              <a:rPr lang="en-US" altLang="en-US" b="1" dirty="0" err="1">
                <a:solidFill>
                  <a:srgbClr val="000000"/>
                </a:solidFill>
                <a:latin typeface="Calibri" panose="020F0502020204030204" pitchFamily="34" charset="0"/>
                <a:cs typeface="Calibri" panose="020F0502020204030204" pitchFamily="34" charset="0"/>
              </a:rPr>
              <a:t>utiliser</a:t>
            </a:r>
            <a:r>
              <a:rPr lang="en-US" altLang="en-US" b="1" dirty="0">
                <a:solidFill>
                  <a:srgbClr val="000000"/>
                </a:solidFill>
                <a:latin typeface="Calibri" panose="020F0502020204030204" pitchFamily="34" charset="0"/>
                <a:cs typeface="Calibri" panose="020F0502020204030204" pitchFamily="34" charset="0"/>
              </a:rPr>
              <a:t> avec </a:t>
            </a:r>
            <a:r>
              <a:rPr lang="en-US" altLang="en-US" b="1" dirty="0" err="1">
                <a:solidFill>
                  <a:srgbClr val="000000"/>
                </a:solidFill>
                <a:latin typeface="Calibri" panose="020F0502020204030204" pitchFamily="34" charset="0"/>
                <a:cs typeface="Calibri" panose="020F0502020204030204" pitchFamily="34" charset="0"/>
              </a:rPr>
              <a:t>sa</a:t>
            </a:r>
            <a:r>
              <a:rPr lang="en-US" altLang="en-US" b="1" dirty="0">
                <a:solidFill>
                  <a:srgbClr val="000000"/>
                </a:solidFill>
                <a:latin typeface="Calibri" panose="020F0502020204030204" pitchFamily="34" charset="0"/>
                <a:cs typeface="Calibri" panose="020F0502020204030204" pitchFamily="34" charset="0"/>
              </a:rPr>
              <a:t> permission et sous </a:t>
            </a:r>
            <a:r>
              <a:rPr lang="en-US" altLang="en-US" b="1" dirty="0" err="1">
                <a:solidFill>
                  <a:srgbClr val="000000"/>
                </a:solidFill>
                <a:latin typeface="Calibri" panose="020F0502020204030204" pitchFamily="34" charset="0"/>
                <a:cs typeface="Calibri" panose="020F0502020204030204" pitchFamily="34" charset="0"/>
              </a:rPr>
              <a:t>sa</a:t>
            </a:r>
            <a:r>
              <a:rPr lang="en-US" altLang="en-US" b="1" dirty="0">
                <a:solidFill>
                  <a:srgbClr val="000000"/>
                </a:solidFill>
                <a:latin typeface="Calibri" panose="020F0502020204030204" pitchFamily="34" charset="0"/>
                <a:cs typeface="Calibri" panose="020F0502020204030204" pitchFamily="34" charset="0"/>
              </a:rPr>
              <a:t> direction par des </a:t>
            </a:r>
            <a:r>
              <a:rPr lang="en-US" altLang="en-US" b="1" dirty="0" err="1">
                <a:solidFill>
                  <a:srgbClr val="000000"/>
                </a:solidFill>
                <a:latin typeface="Calibri" panose="020F0502020204030204" pitchFamily="34" charset="0"/>
                <a:cs typeface="Calibri" panose="020F0502020204030204" pitchFamily="34" charset="0"/>
              </a:rPr>
              <a:t>formateurs</a:t>
            </a:r>
            <a:r>
              <a:rPr lang="en-US" altLang="en-US" b="1" dirty="0">
                <a:solidFill>
                  <a:srgbClr val="000000"/>
                </a:solidFill>
                <a:latin typeface="Calibri" panose="020F0502020204030204" pitchFamily="34" charset="0"/>
                <a:cs typeface="Calibri" panose="020F0502020204030204" pitchFamily="34" charset="0"/>
              </a:rPr>
              <a:t> </a:t>
            </a:r>
            <a:r>
              <a:rPr lang="en-US" altLang="en-US" b="1" dirty="0" err="1">
                <a:solidFill>
                  <a:srgbClr val="000000"/>
                </a:solidFill>
                <a:latin typeface="Calibri" panose="020F0502020204030204" pitchFamily="34" charset="0"/>
                <a:cs typeface="Calibri" panose="020F0502020204030204" pitchFamily="34" charset="0"/>
              </a:rPr>
              <a:t>accrédités</a:t>
            </a:r>
            <a:r>
              <a:rPr lang="en-US" altLang="en-US" b="1" dirty="0">
                <a:solidFill>
                  <a:srgbClr val="000000"/>
                </a:solidFill>
                <a:latin typeface="Calibri" panose="020F0502020204030204" pitchFamily="34" charset="0"/>
                <a:cs typeface="Calibri" panose="020F0502020204030204" pitchFamily="34" charset="0"/>
              </a:rPr>
              <a:t> de la Fédération </a:t>
            </a:r>
            <a:r>
              <a:rPr lang="en-US" altLang="en-US" b="1" dirty="0" err="1">
                <a:solidFill>
                  <a:srgbClr val="000000"/>
                </a:solidFill>
                <a:latin typeface="Calibri" panose="020F0502020204030204" pitchFamily="34" charset="0"/>
                <a:cs typeface="Calibri" panose="020F0502020204030204" pitchFamily="34" charset="0"/>
              </a:rPr>
              <a:t>Européenne</a:t>
            </a:r>
            <a:r>
              <a:rPr lang="en-US" altLang="en-US" b="1" dirty="0">
                <a:solidFill>
                  <a:srgbClr val="000000"/>
                </a:solidFill>
                <a:latin typeface="Calibri" panose="020F0502020204030204" pitchFamily="34" charset="0"/>
                <a:cs typeface="Calibri" panose="020F0502020204030204" pitchFamily="34" charset="0"/>
              </a:rPr>
              <a:t> &amp; de la Fédération </a:t>
            </a:r>
            <a:r>
              <a:rPr lang="en-US" altLang="en-US" b="1" dirty="0" err="1">
                <a:solidFill>
                  <a:srgbClr val="000000"/>
                </a:solidFill>
                <a:latin typeface="Calibri" panose="020F0502020204030204" pitchFamily="34" charset="0"/>
                <a:cs typeface="Calibri" panose="020F0502020204030204" pitchFamily="34" charset="0"/>
              </a:rPr>
              <a:t>d’Asie-Pacifique</a:t>
            </a:r>
            <a:r>
              <a:rPr lang="en-US" altLang="en-US" b="1" dirty="0">
                <a:solidFill>
                  <a:srgbClr val="000000"/>
                </a:solidFill>
                <a:latin typeface="Calibri" panose="020F0502020204030204" pitchFamily="34" charset="0"/>
                <a:cs typeface="Calibri" panose="020F0502020204030204" pitchFamily="34" charset="0"/>
              </a:rPr>
              <a:t> de rugby à XIII.</a:t>
            </a:r>
            <a:endParaRPr lang="en-AU" altLang="en-US"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alt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49B554B-6D09-3C48-B657-BD16D9A459B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17085" y="1638790"/>
            <a:ext cx="7157825" cy="1081627"/>
          </a:xfrm>
          <a:prstGeom prst="rect">
            <a:avLst/>
          </a:prstGeom>
        </p:spPr>
      </p:pic>
      <p:sp>
        <p:nvSpPr>
          <p:cNvPr id="4" name="Slide Number Placeholder 3">
            <a:extLst>
              <a:ext uri="{FF2B5EF4-FFF2-40B4-BE49-F238E27FC236}">
                <a16:creationId xmlns:a16="http://schemas.microsoft.com/office/drawing/2014/main" id="{30F8AA64-DFDE-474D-9DA7-25E5C8C782DF}"/>
              </a:ext>
            </a:extLst>
          </p:cNvPr>
          <p:cNvSpPr>
            <a:spLocks noGrp="1"/>
          </p:cNvSpPr>
          <p:nvPr>
            <p:ph type="sldNum" sz="quarter" idx="12"/>
          </p:nvPr>
        </p:nvSpPr>
        <p:spPr/>
        <p:txBody>
          <a:bodyPr/>
          <a:lstStyle/>
          <a:p>
            <a:fld id="{401CF334-2D5C-4859-84A6-CA7E6E43FAEB}" type="slidenum">
              <a:rPr lang="en-US" smtClean="0"/>
              <a:pPr/>
              <a:t>14</a:t>
            </a:fld>
            <a:endParaRPr lang="en-US"/>
          </a:p>
        </p:txBody>
      </p:sp>
    </p:spTree>
    <p:extLst>
      <p:ext uri="{BB962C8B-B14F-4D97-AF65-F5344CB8AC3E}">
        <p14:creationId xmlns:p14="http://schemas.microsoft.com/office/powerpoint/2010/main" val="253545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B77A05-5173-443D-A3BA-5538D57559B6}"/>
              </a:ext>
            </a:extLst>
          </p:cNvPr>
          <p:cNvSpPr/>
          <p:nvPr/>
        </p:nvSpPr>
        <p:spPr>
          <a:xfrm>
            <a:off x="1524000" y="260351"/>
            <a:ext cx="9144000" cy="1077218"/>
          </a:xfrm>
          <a:prstGeom prst="rect">
            <a:avLst/>
          </a:prstGeom>
        </p:spPr>
        <p:txBody>
          <a:bodyPr>
            <a:spAutoFit/>
          </a:bodyPr>
          <a:lstStyle/>
          <a:p>
            <a:pPr algn="ctr">
              <a:defRPr/>
            </a:pPr>
            <a:r>
              <a:rPr lang="en-AU" altLang="en-US" sz="3200" b="1" kern="0" dirty="0">
                <a:solidFill>
                  <a:prstClr val="black"/>
                </a:solidFill>
                <a:latin typeface="Calibri"/>
                <a:ea typeface="+mj-ea"/>
                <a:cs typeface="+mj-cs"/>
              </a:rPr>
              <a:t>Pour </a:t>
            </a:r>
            <a:r>
              <a:rPr lang="en-AU" altLang="en-US" sz="3200" b="1" kern="0" dirty="0" err="1">
                <a:solidFill>
                  <a:prstClr val="black"/>
                </a:solidFill>
                <a:latin typeface="Calibri"/>
                <a:ea typeface="+mj-ea"/>
                <a:cs typeface="+mj-cs"/>
              </a:rPr>
              <a:t>quelles</a:t>
            </a:r>
            <a:r>
              <a:rPr lang="en-AU" altLang="en-US" sz="3200" b="1" kern="0" dirty="0">
                <a:solidFill>
                  <a:prstClr val="black"/>
                </a:solidFill>
                <a:latin typeface="Calibri"/>
                <a:ea typeface="+mj-ea"/>
                <a:cs typeface="+mj-cs"/>
              </a:rPr>
              <a:t> </a:t>
            </a:r>
            <a:r>
              <a:rPr lang="en-AU" altLang="en-US" sz="3200" b="1" kern="0">
                <a:solidFill>
                  <a:prstClr val="black"/>
                </a:solidFill>
                <a:latin typeface="Calibri"/>
                <a:ea typeface="+mj-ea"/>
                <a:cs typeface="+mj-cs"/>
              </a:rPr>
              <a:t>raisons des </a:t>
            </a:r>
            <a:r>
              <a:rPr lang="en-AU" altLang="en-US" sz="3200" b="1" kern="0" dirty="0" err="1">
                <a:solidFill>
                  <a:prstClr val="black"/>
                </a:solidFill>
                <a:latin typeface="Calibri"/>
                <a:ea typeface="+mj-ea"/>
                <a:cs typeface="+mj-cs"/>
              </a:rPr>
              <a:t>joueurs</a:t>
            </a:r>
            <a:r>
              <a:rPr lang="en-AU" altLang="en-US" sz="3200" b="1" kern="0" dirty="0">
                <a:solidFill>
                  <a:prstClr val="black"/>
                </a:solidFill>
                <a:latin typeface="Calibri"/>
                <a:ea typeface="+mj-ea"/>
                <a:cs typeface="+mj-cs"/>
              </a:rPr>
              <a:t> </a:t>
            </a:r>
          </a:p>
          <a:p>
            <a:pPr algn="ctr">
              <a:defRPr/>
            </a:pPr>
            <a:r>
              <a:rPr lang="en-AU" altLang="en-US" sz="3200" b="1" kern="0" dirty="0" err="1">
                <a:solidFill>
                  <a:prstClr val="black"/>
                </a:solidFill>
                <a:latin typeface="Calibri"/>
                <a:ea typeface="+mj-ea"/>
                <a:cs typeface="+mj-cs"/>
              </a:rPr>
              <a:t>arrêtent-ils</a:t>
            </a:r>
            <a:r>
              <a:rPr lang="en-AU" altLang="en-US" sz="3200" b="1" kern="0" dirty="0">
                <a:solidFill>
                  <a:prstClr val="black"/>
                </a:solidFill>
                <a:latin typeface="Calibri"/>
                <a:ea typeface="+mj-ea"/>
                <a:cs typeface="+mj-cs"/>
              </a:rPr>
              <a:t> de </a:t>
            </a:r>
            <a:r>
              <a:rPr lang="en-AU" altLang="en-US" sz="3200" b="1" kern="0" dirty="0" err="1">
                <a:solidFill>
                  <a:prstClr val="black"/>
                </a:solidFill>
                <a:latin typeface="Calibri"/>
                <a:ea typeface="+mj-ea"/>
                <a:cs typeface="+mj-cs"/>
              </a:rPr>
              <a:t>jouer</a:t>
            </a:r>
            <a:r>
              <a:rPr lang="en-AU" altLang="en-US" sz="3200" b="1" kern="0" dirty="0">
                <a:solidFill>
                  <a:prstClr val="black"/>
                </a:solidFill>
                <a:latin typeface="Calibri"/>
                <a:ea typeface="+mj-ea"/>
                <a:cs typeface="+mj-cs"/>
              </a:rPr>
              <a:t> au rugby à XIII ?</a:t>
            </a:r>
            <a:endParaRPr lang="en-AU" b="1" kern="0" dirty="0">
              <a:solidFill>
                <a:sysClr val="windowText" lastClr="000000"/>
              </a:solidFill>
            </a:endParaRPr>
          </a:p>
        </p:txBody>
      </p:sp>
      <p:sp>
        <p:nvSpPr>
          <p:cNvPr id="5" name="Rectangle 4">
            <a:extLst>
              <a:ext uri="{FF2B5EF4-FFF2-40B4-BE49-F238E27FC236}">
                <a16:creationId xmlns:a16="http://schemas.microsoft.com/office/drawing/2014/main" id="{853087A0-C33B-4C15-B471-19099923E148}"/>
              </a:ext>
            </a:extLst>
          </p:cNvPr>
          <p:cNvSpPr/>
          <p:nvPr/>
        </p:nvSpPr>
        <p:spPr>
          <a:xfrm>
            <a:off x="1391920" y="1513840"/>
            <a:ext cx="10393679" cy="4893647"/>
          </a:xfrm>
          <a:prstGeom prst="rect">
            <a:avLst/>
          </a:prstGeom>
        </p:spPr>
        <p:txBody>
          <a:bodyPr wrap="square">
            <a:spAutoFit/>
          </a:bodyPr>
          <a:lstStyle/>
          <a:p>
            <a:pPr>
              <a:lnSpc>
                <a:spcPct val="90000"/>
              </a:lnSpc>
              <a:spcBef>
                <a:spcPct val="20000"/>
              </a:spcBef>
              <a:defRPr/>
            </a:pPr>
            <a:r>
              <a:rPr lang="en-US" altLang="en-US" sz="2400" b="1" i="1" dirty="0">
                <a:solidFill>
                  <a:prstClr val="black"/>
                </a:solidFill>
                <a:latin typeface="Calibri"/>
              </a:rPr>
              <a:t>Ci-dessous les </a:t>
            </a:r>
            <a:r>
              <a:rPr lang="en-US" altLang="en-US" sz="2400" b="1" i="1" dirty="0" err="1">
                <a:solidFill>
                  <a:prstClr val="black"/>
                </a:solidFill>
                <a:latin typeface="Calibri"/>
              </a:rPr>
              <a:t>résultats</a:t>
            </a:r>
            <a:r>
              <a:rPr lang="en-US" altLang="en-US" sz="2400" b="1" i="1" dirty="0">
                <a:solidFill>
                  <a:prstClr val="black"/>
                </a:solidFill>
                <a:latin typeface="Calibri"/>
              </a:rPr>
              <a:t> du </a:t>
            </a:r>
            <a:r>
              <a:rPr lang="en-US" altLang="en-US" sz="2400" b="1" i="1" dirty="0" err="1">
                <a:solidFill>
                  <a:prstClr val="black"/>
                </a:solidFill>
                <a:latin typeface="Calibri"/>
              </a:rPr>
              <a:t>sondage</a:t>
            </a:r>
            <a:r>
              <a:rPr lang="en-US" altLang="en-US" sz="2400" b="1" i="1" dirty="0">
                <a:solidFill>
                  <a:prstClr val="black"/>
                </a:solidFill>
                <a:latin typeface="Calibri"/>
              </a:rPr>
              <a:t> :</a:t>
            </a:r>
          </a:p>
          <a:p>
            <a:pPr>
              <a:lnSpc>
                <a:spcPct val="90000"/>
              </a:lnSpc>
              <a:spcBef>
                <a:spcPct val="20000"/>
              </a:spcBef>
              <a:defRPr/>
            </a:pPr>
            <a:endParaRPr lang="en-US" altLang="en-US" sz="2400" dirty="0">
              <a:solidFill>
                <a:prstClr val="black"/>
              </a:solidFill>
              <a:latin typeface="Calibri"/>
            </a:endParaRPr>
          </a:p>
          <a:p>
            <a:pPr marL="609600" indent="-609600">
              <a:lnSpc>
                <a:spcPct val="90000"/>
              </a:lnSpc>
              <a:spcBef>
                <a:spcPct val="20000"/>
              </a:spcBef>
              <a:buFont typeface="Wingdings" pitchFamily="2" charset="2"/>
              <a:buAutoNum type="arabicPeriod"/>
              <a:defRPr/>
            </a:pPr>
            <a:r>
              <a:rPr lang="en-US" altLang="en-US" sz="2400" dirty="0" err="1">
                <a:solidFill>
                  <a:prstClr val="black"/>
                </a:solidFill>
                <a:latin typeface="Calibri"/>
              </a:rPr>
              <a:t>Mauvaises</a:t>
            </a:r>
            <a:r>
              <a:rPr lang="en-US" altLang="en-US" sz="2400" dirty="0">
                <a:solidFill>
                  <a:prstClr val="black"/>
                </a:solidFill>
                <a:latin typeface="Calibri"/>
              </a:rPr>
              <a:t> </a:t>
            </a:r>
            <a:r>
              <a:rPr lang="en-US" altLang="en-US" sz="2400" dirty="0" err="1">
                <a:solidFill>
                  <a:prstClr val="black"/>
                </a:solidFill>
                <a:latin typeface="Calibri"/>
              </a:rPr>
              <a:t>méthodes</a:t>
            </a:r>
            <a:r>
              <a:rPr lang="en-US" altLang="en-US" sz="2400" dirty="0">
                <a:solidFill>
                  <a:prstClr val="black"/>
                </a:solidFill>
                <a:latin typeface="Calibri"/>
              </a:rPr>
              <a:t> </a:t>
            </a:r>
            <a:r>
              <a:rPr lang="en-US" altLang="en-US" sz="2400" dirty="0" err="1">
                <a:solidFill>
                  <a:prstClr val="black"/>
                </a:solidFill>
                <a:latin typeface="Calibri"/>
              </a:rPr>
              <a:t>d’entraînement</a:t>
            </a:r>
            <a:r>
              <a:rPr lang="en-US" altLang="en-US" sz="2400" dirty="0">
                <a:solidFill>
                  <a:prstClr val="black"/>
                </a:solidFill>
                <a:latin typeface="Calibri"/>
              </a:rPr>
              <a:t> (25%)
Pas </a:t>
            </a:r>
            <a:r>
              <a:rPr lang="en-US" altLang="en-US" sz="2400" dirty="0" err="1">
                <a:solidFill>
                  <a:prstClr val="black"/>
                </a:solidFill>
                <a:latin typeface="Calibri"/>
              </a:rPr>
              <a:t>assez</a:t>
            </a:r>
            <a:r>
              <a:rPr lang="en-US" altLang="en-US" sz="2400" dirty="0">
                <a:solidFill>
                  <a:prstClr val="black"/>
                </a:solidFill>
                <a:latin typeface="Calibri"/>
              </a:rPr>
              <a:t> de </a:t>
            </a:r>
            <a:r>
              <a:rPr lang="en-US" altLang="en-US" sz="2400" dirty="0" err="1">
                <a:solidFill>
                  <a:prstClr val="black"/>
                </a:solidFill>
                <a:latin typeface="Calibri"/>
              </a:rPr>
              <a:t>plaisir</a:t>
            </a:r>
            <a:r>
              <a:rPr lang="en-US" altLang="en-US" sz="2400" dirty="0">
                <a:solidFill>
                  <a:prstClr val="black"/>
                </a:solidFill>
                <a:latin typeface="Calibri"/>
              </a:rPr>
              <a:t>, de joie à </a:t>
            </a:r>
            <a:r>
              <a:rPr lang="en-US" altLang="en-US" sz="2400" dirty="0" err="1">
                <a:solidFill>
                  <a:prstClr val="black"/>
                </a:solidFill>
                <a:latin typeface="Calibri"/>
              </a:rPr>
              <a:t>s’entraîner</a:t>
            </a:r>
            <a:r>
              <a:rPr lang="en-US" altLang="en-US" sz="2400" dirty="0">
                <a:solidFill>
                  <a:prstClr val="black"/>
                </a:solidFill>
                <a:latin typeface="Calibri"/>
              </a:rPr>
              <a:t>, pas </a:t>
            </a:r>
            <a:r>
              <a:rPr lang="en-US" altLang="en-US" sz="2400" dirty="0" err="1">
                <a:solidFill>
                  <a:prstClr val="black"/>
                </a:solidFill>
                <a:latin typeface="Calibri"/>
              </a:rPr>
              <a:t>assez</a:t>
            </a:r>
            <a:r>
              <a:rPr lang="en-US" altLang="en-US" sz="2400" dirty="0">
                <a:solidFill>
                  <a:prstClr val="black"/>
                </a:solidFill>
                <a:latin typeface="Calibri"/>
              </a:rPr>
              <a:t> </a:t>
            </a:r>
            <a:r>
              <a:rPr lang="en-US" altLang="en-US" sz="2400" dirty="0" err="1">
                <a:solidFill>
                  <a:prstClr val="black"/>
                </a:solidFill>
                <a:latin typeface="Calibri"/>
              </a:rPr>
              <a:t>d’entraînement</a:t>
            </a:r>
            <a:r>
              <a:rPr lang="en-US" altLang="en-US" sz="2400" dirty="0">
                <a:solidFill>
                  <a:prstClr val="black"/>
                </a:solidFill>
                <a:latin typeface="Calibri"/>
              </a:rPr>
              <a:t>  (20%)
</a:t>
            </a:r>
            <a:r>
              <a:rPr lang="en-US" altLang="en-US" sz="2400" dirty="0" err="1">
                <a:solidFill>
                  <a:prstClr val="black"/>
                </a:solidFill>
                <a:latin typeface="Calibri"/>
              </a:rPr>
              <a:t>Gagner</a:t>
            </a:r>
            <a:r>
              <a:rPr lang="en-US" altLang="en-US" sz="2400" dirty="0">
                <a:solidFill>
                  <a:prstClr val="black"/>
                </a:solidFill>
                <a:latin typeface="Calibri"/>
              </a:rPr>
              <a:t> un match trop </a:t>
            </a:r>
            <a:r>
              <a:rPr lang="en-US" altLang="en-US" sz="2400" dirty="0" err="1">
                <a:solidFill>
                  <a:prstClr val="black"/>
                </a:solidFill>
                <a:latin typeface="Calibri"/>
              </a:rPr>
              <a:t>valorisé</a:t>
            </a:r>
            <a:r>
              <a:rPr lang="en-US" altLang="en-US" sz="2400" dirty="0">
                <a:solidFill>
                  <a:prstClr val="black"/>
                </a:solidFill>
                <a:latin typeface="Calibri"/>
              </a:rPr>
              <a:t> (15%)
</a:t>
            </a:r>
            <a:r>
              <a:rPr lang="en-US" altLang="en-US" sz="2400" dirty="0" err="1">
                <a:solidFill>
                  <a:prstClr val="black"/>
                </a:solidFill>
                <a:latin typeface="Calibri"/>
              </a:rPr>
              <a:t>Blessures</a:t>
            </a:r>
            <a:r>
              <a:rPr lang="en-US" altLang="en-US" sz="2400" dirty="0">
                <a:solidFill>
                  <a:prstClr val="black"/>
                </a:solidFill>
                <a:latin typeface="Calibri"/>
              </a:rPr>
              <a:t> (15%)
</a:t>
            </a:r>
            <a:r>
              <a:rPr lang="en-US" altLang="en-US" sz="2400" dirty="0" err="1">
                <a:solidFill>
                  <a:prstClr val="black"/>
                </a:solidFill>
                <a:latin typeface="Calibri"/>
              </a:rPr>
              <a:t>Coût</a:t>
            </a:r>
            <a:r>
              <a:rPr lang="en-US" altLang="en-US" sz="2400" dirty="0">
                <a:solidFill>
                  <a:prstClr val="black"/>
                </a:solidFill>
                <a:latin typeface="Calibri"/>
              </a:rPr>
              <a:t> (15%)
De nouveaux </a:t>
            </a:r>
            <a:r>
              <a:rPr lang="en-US" altLang="en-US" sz="2400" dirty="0" err="1">
                <a:solidFill>
                  <a:prstClr val="black"/>
                </a:solidFill>
                <a:latin typeface="Calibri"/>
              </a:rPr>
              <a:t>intérêts</a:t>
            </a:r>
            <a:r>
              <a:rPr lang="en-US" altLang="en-US" sz="2400" dirty="0">
                <a:solidFill>
                  <a:prstClr val="black"/>
                </a:solidFill>
                <a:latin typeface="Calibri"/>
              </a:rPr>
              <a:t> (10%)</a:t>
            </a:r>
            <a:endParaRPr lang="en-AU" altLang="en-US" sz="2400" dirty="0">
              <a:solidFill>
                <a:prstClr val="black"/>
              </a:solidFill>
              <a:latin typeface="Calibri"/>
            </a:endParaRPr>
          </a:p>
          <a:p>
            <a:pPr marL="609600" indent="-609600">
              <a:lnSpc>
                <a:spcPct val="90000"/>
              </a:lnSpc>
              <a:spcBef>
                <a:spcPct val="20000"/>
              </a:spcBef>
              <a:defRPr/>
            </a:pPr>
            <a:r>
              <a:rPr lang="en-AU" altLang="en-US" sz="3200" b="1" dirty="0">
                <a:solidFill>
                  <a:prstClr val="black"/>
                </a:solidFill>
                <a:latin typeface="Calibri"/>
              </a:rPr>
              <a:t>  </a:t>
            </a:r>
          </a:p>
          <a:p>
            <a:pPr marL="609600" indent="-609600" algn="ctr">
              <a:lnSpc>
                <a:spcPct val="90000"/>
              </a:lnSpc>
              <a:spcBef>
                <a:spcPct val="20000"/>
              </a:spcBef>
              <a:defRPr/>
            </a:pPr>
            <a:r>
              <a:rPr lang="en-AU" altLang="en-US" sz="3200" b="1" dirty="0" err="1">
                <a:solidFill>
                  <a:prstClr val="black"/>
                </a:solidFill>
                <a:latin typeface="Calibri"/>
              </a:rPr>
              <a:t>En</a:t>
            </a:r>
            <a:r>
              <a:rPr lang="en-AU" altLang="en-US" sz="3200" b="1" dirty="0">
                <a:solidFill>
                  <a:prstClr val="black"/>
                </a:solidFill>
                <a:latin typeface="Calibri"/>
              </a:rPr>
              <a:t> </a:t>
            </a:r>
            <a:r>
              <a:rPr lang="en-AU" altLang="en-US" sz="3200" b="1" dirty="0" err="1">
                <a:solidFill>
                  <a:prstClr val="black"/>
                </a:solidFill>
                <a:latin typeface="Calibri"/>
              </a:rPr>
              <a:t>tant</a:t>
            </a:r>
            <a:r>
              <a:rPr lang="en-AU" altLang="en-US" sz="3200" b="1" dirty="0">
                <a:solidFill>
                  <a:prstClr val="black"/>
                </a:solidFill>
                <a:latin typeface="Calibri"/>
              </a:rPr>
              <a:t> </a:t>
            </a:r>
            <a:r>
              <a:rPr lang="en-AU" altLang="en-US" sz="3200" b="1" dirty="0" err="1">
                <a:solidFill>
                  <a:prstClr val="black"/>
                </a:solidFill>
                <a:latin typeface="Calibri"/>
              </a:rPr>
              <a:t>qu’entraîneur</a:t>
            </a:r>
            <a:r>
              <a:rPr lang="en-AU" altLang="en-US" sz="3200" b="1" dirty="0">
                <a:solidFill>
                  <a:prstClr val="black"/>
                </a:solidFill>
                <a:latin typeface="Calibri"/>
              </a:rPr>
              <a:t>, </a:t>
            </a:r>
            <a:r>
              <a:rPr lang="en-AU" altLang="en-US" sz="3200" b="1" dirty="0" err="1">
                <a:solidFill>
                  <a:prstClr val="black"/>
                </a:solidFill>
                <a:latin typeface="Calibri"/>
              </a:rPr>
              <a:t>vous</a:t>
            </a:r>
            <a:r>
              <a:rPr lang="en-AU" altLang="en-US" sz="3200" b="1" dirty="0">
                <a:solidFill>
                  <a:prstClr val="black"/>
                </a:solidFill>
                <a:latin typeface="Calibri"/>
              </a:rPr>
              <a:t> </a:t>
            </a:r>
            <a:r>
              <a:rPr lang="en-AU" altLang="en-US" sz="3200" b="1" dirty="0" err="1">
                <a:solidFill>
                  <a:prstClr val="black"/>
                </a:solidFill>
                <a:latin typeface="Calibri"/>
              </a:rPr>
              <a:t>pouvez</a:t>
            </a:r>
            <a:r>
              <a:rPr lang="en-AU" altLang="en-US" sz="3200" b="1" dirty="0">
                <a:solidFill>
                  <a:prstClr val="black"/>
                </a:solidFill>
                <a:latin typeface="Calibri"/>
              </a:rPr>
              <a:t> changer </a:t>
            </a:r>
            <a:r>
              <a:rPr lang="en-AU" altLang="en-US" sz="3200" b="1" dirty="0" err="1">
                <a:solidFill>
                  <a:prstClr val="black"/>
                </a:solidFill>
                <a:latin typeface="Calibri"/>
              </a:rPr>
              <a:t>ces</a:t>
            </a:r>
            <a:r>
              <a:rPr lang="en-AU" altLang="en-US" sz="3200" b="1" dirty="0">
                <a:solidFill>
                  <a:prstClr val="black"/>
                </a:solidFill>
                <a:latin typeface="Calibri"/>
              </a:rPr>
              <a:t> raisons </a:t>
            </a:r>
          </a:p>
          <a:p>
            <a:pPr marL="609600" indent="-609600" algn="ctr">
              <a:lnSpc>
                <a:spcPct val="90000"/>
              </a:lnSpc>
              <a:spcBef>
                <a:spcPct val="20000"/>
              </a:spcBef>
              <a:defRPr/>
            </a:pPr>
            <a:r>
              <a:rPr lang="en-AU" altLang="en-US" sz="3200" b="1" dirty="0">
                <a:solidFill>
                  <a:prstClr val="black"/>
                </a:solidFill>
                <a:latin typeface="Calibri"/>
              </a:rPr>
              <a:t>grâce à </a:t>
            </a:r>
            <a:r>
              <a:rPr lang="en-AU" altLang="en-US" sz="3200" b="1" dirty="0" err="1">
                <a:solidFill>
                  <a:prstClr val="black"/>
                </a:solidFill>
                <a:latin typeface="Calibri"/>
              </a:rPr>
              <a:t>ce</a:t>
            </a:r>
            <a:r>
              <a:rPr lang="en-AU" altLang="en-US" sz="3200" b="1" dirty="0">
                <a:solidFill>
                  <a:prstClr val="black"/>
                </a:solidFill>
                <a:latin typeface="Calibri"/>
              </a:rPr>
              <a:t> que </a:t>
            </a:r>
            <a:r>
              <a:rPr lang="en-AU" altLang="en-US" sz="3200" b="1" dirty="0" err="1">
                <a:solidFill>
                  <a:prstClr val="black"/>
                </a:solidFill>
                <a:latin typeface="Calibri"/>
              </a:rPr>
              <a:t>vous</a:t>
            </a:r>
            <a:r>
              <a:rPr lang="en-AU" altLang="en-US" sz="3200" b="1" dirty="0">
                <a:solidFill>
                  <a:prstClr val="black"/>
                </a:solidFill>
                <a:latin typeface="Calibri"/>
              </a:rPr>
              <a:t> </a:t>
            </a:r>
            <a:r>
              <a:rPr lang="en-AU" altLang="en-US" sz="3200" b="1" dirty="0" err="1">
                <a:solidFill>
                  <a:prstClr val="black"/>
                </a:solidFill>
                <a:latin typeface="Calibri"/>
              </a:rPr>
              <a:t>allez</a:t>
            </a:r>
            <a:r>
              <a:rPr lang="en-AU" altLang="en-US" sz="3200" b="1" dirty="0">
                <a:solidFill>
                  <a:prstClr val="black"/>
                </a:solidFill>
                <a:latin typeface="Calibri"/>
              </a:rPr>
              <a:t> </a:t>
            </a:r>
            <a:r>
              <a:rPr lang="en-AU" altLang="en-US" sz="3200" b="1" dirty="0" err="1">
                <a:solidFill>
                  <a:prstClr val="black"/>
                </a:solidFill>
                <a:latin typeface="Calibri"/>
              </a:rPr>
              <a:t>entreprendre</a:t>
            </a:r>
            <a:endParaRPr lang="en-AU" altLang="en-US" sz="3200" b="1" dirty="0">
              <a:solidFill>
                <a:prstClr val="black"/>
              </a:solidFill>
              <a:latin typeface="Calibri"/>
            </a:endParaRPr>
          </a:p>
        </p:txBody>
      </p:sp>
      <p:sp>
        <p:nvSpPr>
          <p:cNvPr id="2" name="Slide Number Placeholder 1">
            <a:extLst>
              <a:ext uri="{FF2B5EF4-FFF2-40B4-BE49-F238E27FC236}">
                <a16:creationId xmlns:a16="http://schemas.microsoft.com/office/drawing/2014/main" id="{A046C361-B029-48D4-A293-4C0973163031}"/>
              </a:ext>
            </a:extLst>
          </p:cNvPr>
          <p:cNvSpPr>
            <a:spLocks noGrp="1"/>
          </p:cNvSpPr>
          <p:nvPr>
            <p:ph type="sldNum" sz="quarter" idx="12"/>
          </p:nvPr>
        </p:nvSpPr>
        <p:spPr/>
        <p:txBody>
          <a:bodyPr/>
          <a:lstStyle/>
          <a:p>
            <a:fld id="{401CF334-2D5C-4859-84A6-CA7E6E43FAEB}" type="slidenum">
              <a:rPr lang="en-US" smtClean="0"/>
              <a:t>15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1524000" y="455960"/>
            <a:ext cx="9144000" cy="1077218"/>
          </a:xfrm>
          <a:prstGeom prst="rect">
            <a:avLst/>
          </a:prstGeom>
          <a:noFill/>
          <a:ln>
            <a:noFill/>
          </a:ln>
        </p:spPr>
        <p:txBody>
          <a:bodyPr anchor="ctr" anchorCtr="1">
            <a:spAutoFit/>
          </a:bodyPr>
          <a:lstStyle/>
          <a:p>
            <a:pPr algn="ctr" defTabSz="685800">
              <a:defRPr/>
            </a:pPr>
            <a:r>
              <a:rPr lang="en-AU" sz="3200" b="1" dirty="0" err="1">
                <a:solidFill>
                  <a:prstClr val="black"/>
                </a:solidFill>
                <a:latin typeface="Calibri"/>
                <a:ea typeface="+mj-ea"/>
                <a:cs typeface="+mj-cs"/>
              </a:rPr>
              <a:t>Qu’est-ce</a:t>
            </a:r>
            <a:r>
              <a:rPr lang="en-AU" sz="3200" b="1" dirty="0">
                <a:solidFill>
                  <a:prstClr val="black"/>
                </a:solidFill>
                <a:latin typeface="Calibri"/>
                <a:ea typeface="+mj-ea"/>
                <a:cs typeface="+mj-cs"/>
              </a:rPr>
              <a:t> que les </a:t>
            </a:r>
            <a:r>
              <a:rPr lang="en-AU" sz="3200" b="1" dirty="0" err="1">
                <a:solidFill>
                  <a:prstClr val="black"/>
                </a:solidFill>
                <a:latin typeface="Calibri"/>
                <a:ea typeface="+mj-ea"/>
                <a:cs typeface="+mj-cs"/>
              </a:rPr>
              <a:t>joueurs</a:t>
            </a:r>
            <a:r>
              <a:rPr lang="en-AU" sz="3200" b="1" dirty="0">
                <a:solidFill>
                  <a:prstClr val="black"/>
                </a:solidFill>
                <a:latin typeface="Calibri"/>
                <a:ea typeface="+mj-ea"/>
                <a:cs typeface="+mj-cs"/>
              </a:rPr>
              <a:t> </a:t>
            </a:r>
            <a:r>
              <a:rPr lang="en-AU" sz="3200" b="1" dirty="0" err="1">
                <a:solidFill>
                  <a:prstClr val="black"/>
                </a:solidFill>
                <a:latin typeface="Calibri"/>
                <a:ea typeface="+mj-ea"/>
                <a:cs typeface="+mj-cs"/>
              </a:rPr>
              <a:t>aiment</a:t>
            </a:r>
            <a:r>
              <a:rPr lang="en-AU" sz="3200" b="1" dirty="0">
                <a:solidFill>
                  <a:prstClr val="black"/>
                </a:solidFill>
                <a:latin typeface="Calibri"/>
                <a:ea typeface="+mj-ea"/>
                <a:cs typeface="+mj-cs"/>
              </a:rPr>
              <a:t> le plus </a:t>
            </a:r>
          </a:p>
          <a:p>
            <a:pPr algn="ctr" defTabSz="685800">
              <a:defRPr/>
            </a:pPr>
            <a:r>
              <a:rPr lang="en-AU" sz="3200" b="1" dirty="0" err="1">
                <a:solidFill>
                  <a:prstClr val="black"/>
                </a:solidFill>
                <a:latin typeface="Calibri"/>
                <a:ea typeface="+mj-ea"/>
                <a:cs typeface="+mj-cs"/>
              </a:rPr>
              <a:t>quand</a:t>
            </a:r>
            <a:r>
              <a:rPr lang="en-AU" sz="3200" b="1" dirty="0">
                <a:solidFill>
                  <a:prstClr val="black"/>
                </a:solidFill>
                <a:latin typeface="Calibri"/>
                <a:ea typeface="+mj-ea"/>
                <a:cs typeface="+mj-cs"/>
              </a:rPr>
              <a:t> </a:t>
            </a:r>
            <a:r>
              <a:rPr lang="en-AU" sz="3200" b="1" dirty="0" err="1">
                <a:solidFill>
                  <a:prstClr val="black"/>
                </a:solidFill>
                <a:latin typeface="Calibri"/>
                <a:ea typeface="+mj-ea"/>
                <a:cs typeface="+mj-cs"/>
              </a:rPr>
              <a:t>ils</a:t>
            </a:r>
            <a:r>
              <a:rPr lang="en-AU" sz="3200" b="1" dirty="0">
                <a:solidFill>
                  <a:prstClr val="black"/>
                </a:solidFill>
                <a:latin typeface="Calibri"/>
                <a:ea typeface="+mj-ea"/>
                <a:cs typeface="+mj-cs"/>
              </a:rPr>
              <a:t> </a:t>
            </a:r>
            <a:r>
              <a:rPr lang="en-AU" sz="3200" b="1" dirty="0" err="1">
                <a:solidFill>
                  <a:prstClr val="black"/>
                </a:solidFill>
                <a:latin typeface="Calibri"/>
                <a:ea typeface="+mj-ea"/>
                <a:cs typeface="+mj-cs"/>
              </a:rPr>
              <a:t>jouent</a:t>
            </a:r>
            <a:r>
              <a:rPr lang="en-AU" sz="3200" b="1" dirty="0">
                <a:solidFill>
                  <a:prstClr val="black"/>
                </a:solidFill>
                <a:latin typeface="Calibri"/>
                <a:ea typeface="+mj-ea"/>
                <a:cs typeface="+mj-cs"/>
              </a:rPr>
              <a:t> au rugby à XIII ?</a:t>
            </a:r>
            <a:r>
              <a:rPr lang="en-AU" sz="3200" b="1" dirty="0">
                <a:solidFill>
                  <a:prstClr val="white"/>
                </a:solidFill>
                <a:latin typeface="Calibri"/>
                <a:ea typeface="+mj-ea"/>
                <a:cs typeface="+mj-cs"/>
              </a:rPr>
              <a:t>	</a:t>
            </a:r>
            <a:endParaRPr lang="en-AU" sz="2800" dirty="0">
              <a:solidFill>
                <a:srgbClr val="4472C4">
                  <a:lumMod val="75000"/>
                </a:srgbClr>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a:extLst>
              <a:ext uri="{FF2B5EF4-FFF2-40B4-BE49-F238E27FC236}">
                <a16:creationId xmlns:a16="http://schemas.microsoft.com/office/drawing/2014/main" id="{EA5D2A8B-F5E8-4CDA-BE15-5DC67873C405}"/>
              </a:ext>
            </a:extLst>
          </p:cNvPr>
          <p:cNvSpPr/>
          <p:nvPr/>
        </p:nvSpPr>
        <p:spPr>
          <a:xfrm>
            <a:off x="3783440" y="1655763"/>
            <a:ext cx="8276472" cy="4362733"/>
          </a:xfrm>
          <a:prstGeom prst="rect">
            <a:avLst/>
          </a:prstGeom>
        </p:spPr>
        <p:txBody>
          <a:bodyPr wrap="square">
            <a:spAutoFit/>
          </a:bodyPr>
          <a:lstStyle/>
          <a:p>
            <a:pPr marL="609600" indent="-609600">
              <a:lnSpc>
                <a:spcPct val="80000"/>
              </a:lnSpc>
              <a:spcBef>
                <a:spcPct val="20000"/>
              </a:spcBef>
              <a:defRPr/>
            </a:pPr>
            <a:r>
              <a:rPr lang="en-AU" sz="2000" kern="0" dirty="0">
                <a:solidFill>
                  <a:prstClr val="white"/>
                </a:solidFill>
                <a:latin typeface="Calibri"/>
              </a:rPr>
              <a:t> </a:t>
            </a:r>
            <a:r>
              <a:rPr lang="en-AU" sz="2200" b="1" kern="0" dirty="0" err="1">
                <a:solidFill>
                  <a:prstClr val="black"/>
                </a:solidFill>
                <a:latin typeface="Calibri"/>
              </a:rPr>
              <a:t>Résultats</a:t>
            </a:r>
            <a:r>
              <a:rPr lang="en-AU" sz="2200" b="1" kern="0" dirty="0">
                <a:solidFill>
                  <a:prstClr val="black"/>
                </a:solidFill>
                <a:latin typeface="Calibri"/>
              </a:rPr>
              <a:t> d’un sondage </a:t>
            </a:r>
            <a:r>
              <a:rPr lang="en-AU" sz="2200" b="1" kern="0" dirty="0" err="1">
                <a:solidFill>
                  <a:prstClr val="black"/>
                </a:solidFill>
                <a:latin typeface="Calibri"/>
              </a:rPr>
              <a:t>auprès</a:t>
            </a:r>
            <a:r>
              <a:rPr lang="en-AU" sz="2200" b="1" kern="0" dirty="0">
                <a:solidFill>
                  <a:prstClr val="black"/>
                </a:solidFill>
                <a:latin typeface="Calibri"/>
              </a:rPr>
              <a:t> de </a:t>
            </a:r>
            <a:r>
              <a:rPr lang="en-AU" sz="2200" b="1" kern="0" dirty="0" err="1">
                <a:solidFill>
                  <a:prstClr val="black"/>
                </a:solidFill>
                <a:latin typeface="Calibri"/>
              </a:rPr>
              <a:t>joueurs</a:t>
            </a:r>
            <a:r>
              <a:rPr lang="en-AU" sz="2200" b="1" kern="0" dirty="0">
                <a:solidFill>
                  <a:prstClr val="black"/>
                </a:solidFill>
                <a:latin typeface="Calibri"/>
              </a:rPr>
              <a:t> sur les 10 </a:t>
            </a:r>
            <a:r>
              <a:rPr lang="en-AU" sz="2200" b="1" kern="0" dirty="0" err="1">
                <a:solidFill>
                  <a:prstClr val="black"/>
                </a:solidFill>
                <a:latin typeface="Calibri"/>
              </a:rPr>
              <a:t>facteurs</a:t>
            </a:r>
            <a:r>
              <a:rPr lang="en-AU" sz="2200" b="1" kern="0" dirty="0">
                <a:solidFill>
                  <a:prstClr val="black"/>
                </a:solidFill>
                <a:latin typeface="Calibri"/>
              </a:rPr>
              <a:t> </a:t>
            </a:r>
            <a:r>
              <a:rPr lang="en-AU" sz="2200" b="1" kern="0" dirty="0" err="1">
                <a:solidFill>
                  <a:prstClr val="black"/>
                </a:solidFill>
                <a:latin typeface="Calibri"/>
              </a:rPr>
              <a:t>clé</a:t>
            </a:r>
            <a:r>
              <a:rPr lang="en-AU" sz="2200" b="1" kern="0" dirty="0">
                <a:solidFill>
                  <a:prstClr val="black"/>
                </a:solidFill>
                <a:latin typeface="Calibri"/>
              </a:rPr>
              <a:t> qui les </a:t>
            </a:r>
            <a:r>
              <a:rPr lang="en-AU" sz="2200" b="1" kern="0" dirty="0" err="1">
                <a:solidFill>
                  <a:prstClr val="black"/>
                </a:solidFill>
                <a:latin typeface="Calibri"/>
              </a:rPr>
              <a:t>motivent</a:t>
            </a:r>
            <a:r>
              <a:rPr lang="en-AU" sz="2200" b="1" kern="0" dirty="0">
                <a:solidFill>
                  <a:prstClr val="black"/>
                </a:solidFill>
                <a:latin typeface="Calibri"/>
              </a:rPr>
              <a:t> à </a:t>
            </a:r>
            <a:r>
              <a:rPr lang="en-AU" sz="2200" b="1" kern="0" dirty="0" err="1">
                <a:solidFill>
                  <a:prstClr val="black"/>
                </a:solidFill>
                <a:latin typeface="Calibri"/>
              </a:rPr>
              <a:t>intégrer</a:t>
            </a:r>
            <a:r>
              <a:rPr lang="en-AU" sz="2200" b="1" kern="0" dirty="0">
                <a:solidFill>
                  <a:prstClr val="black"/>
                </a:solidFill>
                <a:latin typeface="Calibri"/>
              </a:rPr>
              <a:t> </a:t>
            </a:r>
            <a:r>
              <a:rPr lang="en-AU" sz="2200" b="1" kern="0" dirty="0" err="1">
                <a:solidFill>
                  <a:prstClr val="black"/>
                </a:solidFill>
                <a:latin typeface="Calibri"/>
              </a:rPr>
              <a:t>une</a:t>
            </a:r>
            <a:r>
              <a:rPr lang="en-AU" sz="2200" b="1" kern="0" dirty="0">
                <a:solidFill>
                  <a:prstClr val="black"/>
                </a:solidFill>
                <a:latin typeface="Calibri"/>
              </a:rPr>
              <a:t> </a:t>
            </a:r>
            <a:r>
              <a:rPr lang="en-AU" sz="2200" b="1" kern="0" dirty="0" err="1">
                <a:solidFill>
                  <a:prstClr val="black"/>
                </a:solidFill>
                <a:latin typeface="Calibri"/>
              </a:rPr>
              <a:t>équipe</a:t>
            </a:r>
            <a:r>
              <a:rPr lang="en-AU" sz="2200" b="1" kern="0" dirty="0">
                <a:solidFill>
                  <a:prstClr val="black"/>
                </a:solidFill>
                <a:latin typeface="Calibri"/>
              </a:rPr>
              <a:t> de rugby</a:t>
            </a:r>
          </a:p>
          <a:p>
            <a:pPr marL="609600" indent="-609600">
              <a:lnSpc>
                <a:spcPct val="80000"/>
              </a:lnSpc>
              <a:spcBef>
                <a:spcPct val="20000"/>
              </a:spcBef>
              <a:defRPr/>
            </a:pPr>
            <a:endParaRPr lang="en-AU" sz="2200" b="1" kern="0" dirty="0">
              <a:solidFill>
                <a:prstClr val="black"/>
              </a:solidFill>
              <a:latin typeface="Calibri"/>
            </a:endParaRPr>
          </a:p>
          <a:p>
            <a:pPr marL="609600" indent="-609600">
              <a:lnSpc>
                <a:spcPct val="80000"/>
              </a:lnSpc>
              <a:spcBef>
                <a:spcPct val="20000"/>
              </a:spcBef>
              <a:buFont typeface="Wingdings" pitchFamily="2" charset="2"/>
              <a:buAutoNum type="arabicPeriod"/>
              <a:defRPr/>
            </a:pPr>
            <a:r>
              <a:rPr lang="en-AU" sz="2200" kern="0" dirty="0" err="1">
                <a:solidFill>
                  <a:prstClr val="black"/>
                </a:solidFill>
                <a:latin typeface="Calibri"/>
              </a:rPr>
              <a:t>Améliorer</a:t>
            </a:r>
            <a:r>
              <a:rPr lang="en-AU" sz="2200" kern="0" dirty="0">
                <a:solidFill>
                  <a:prstClr val="black"/>
                </a:solidFill>
                <a:latin typeface="Calibri"/>
              </a:rPr>
              <a:t> son </a:t>
            </a:r>
            <a:r>
              <a:rPr lang="en-AU" sz="2200" kern="0" dirty="0" err="1">
                <a:solidFill>
                  <a:prstClr val="black"/>
                </a:solidFill>
                <a:latin typeface="Calibri"/>
              </a:rPr>
              <a:t>propre</a:t>
            </a:r>
            <a:r>
              <a:rPr lang="en-AU" sz="2200" kern="0" dirty="0">
                <a:solidFill>
                  <a:prstClr val="black"/>
                </a:solidFill>
                <a:latin typeface="Calibri"/>
              </a:rPr>
              <a:t> </a:t>
            </a:r>
            <a:r>
              <a:rPr lang="en-AU" sz="2200" kern="0" dirty="0" err="1">
                <a:solidFill>
                  <a:prstClr val="black"/>
                </a:solidFill>
                <a:latin typeface="Calibri"/>
              </a:rPr>
              <a:t>niveau</a:t>
            </a:r>
            <a:r>
              <a:rPr lang="en-AU" sz="2200" kern="0" dirty="0">
                <a:solidFill>
                  <a:prstClr val="black"/>
                </a:solidFill>
                <a:latin typeface="Calibri"/>
              </a:rPr>
              <a:t> de rugby</a:t>
            </a:r>
          </a:p>
          <a:p>
            <a:pPr marL="609600" indent="-609600">
              <a:lnSpc>
                <a:spcPct val="80000"/>
              </a:lnSpc>
              <a:spcBef>
                <a:spcPct val="20000"/>
              </a:spcBef>
              <a:buFont typeface="Wingdings" pitchFamily="2" charset="2"/>
              <a:buAutoNum type="arabicPeriod"/>
              <a:defRPr/>
            </a:pPr>
            <a:r>
              <a:rPr lang="en-AU" sz="2200" kern="0" dirty="0" err="1">
                <a:solidFill>
                  <a:prstClr val="black"/>
                </a:solidFill>
                <a:latin typeface="Calibri"/>
              </a:rPr>
              <a:t>Jouer</a:t>
            </a:r>
            <a:r>
              <a:rPr lang="en-AU" sz="2200" kern="0" dirty="0">
                <a:solidFill>
                  <a:prstClr val="black"/>
                </a:solidFill>
                <a:latin typeface="Calibri"/>
              </a:rPr>
              <a:t>, </a:t>
            </a:r>
            <a:r>
              <a:rPr lang="en-AU" sz="2200" kern="0" dirty="0" err="1">
                <a:solidFill>
                  <a:prstClr val="black"/>
                </a:solidFill>
                <a:latin typeface="Calibri"/>
              </a:rPr>
              <a:t>pratiquer</a:t>
            </a:r>
            <a:r>
              <a:rPr lang="en-AU" sz="2200" kern="0" dirty="0">
                <a:solidFill>
                  <a:prstClr val="black"/>
                </a:solidFill>
                <a:latin typeface="Calibri"/>
              </a:rPr>
              <a:t> les techniques de </a:t>
            </a:r>
            <a:r>
              <a:rPr lang="en-AU" sz="2200" kern="0" dirty="0" err="1">
                <a:solidFill>
                  <a:prstClr val="black"/>
                </a:solidFill>
                <a:latin typeface="Calibri"/>
              </a:rPr>
              <a:t>jeu</a:t>
            </a:r>
            <a:r>
              <a:rPr lang="en-AU" sz="2200" kern="0" dirty="0">
                <a:solidFill>
                  <a:prstClr val="black"/>
                </a:solidFill>
                <a:latin typeface="Calibri"/>
              </a:rPr>
              <a:t> </a:t>
            </a:r>
            <a:r>
              <a:rPr lang="en-AU" sz="2200" kern="0" dirty="0" err="1">
                <a:solidFill>
                  <a:prstClr val="black"/>
                </a:solidFill>
                <a:latin typeface="Calibri"/>
              </a:rPr>
              <a:t>propres</a:t>
            </a:r>
            <a:r>
              <a:rPr lang="en-AU" sz="2200" kern="0" dirty="0">
                <a:solidFill>
                  <a:prstClr val="black"/>
                </a:solidFill>
                <a:latin typeface="Calibri"/>
              </a:rPr>
              <a:t> à la discipline</a:t>
            </a:r>
          </a:p>
          <a:p>
            <a:pPr marL="609600" indent="-609600">
              <a:lnSpc>
                <a:spcPct val="80000"/>
              </a:lnSpc>
              <a:spcBef>
                <a:spcPct val="20000"/>
              </a:spcBef>
              <a:buFont typeface="Wingdings" pitchFamily="2" charset="2"/>
              <a:buAutoNum type="arabicPeriod"/>
              <a:defRPr/>
            </a:pPr>
            <a:r>
              <a:rPr lang="en-AU" sz="2200" kern="0" dirty="0" err="1">
                <a:solidFill>
                  <a:prstClr val="black"/>
                </a:solidFill>
                <a:latin typeface="Calibri"/>
              </a:rPr>
              <a:t>Développer</a:t>
            </a:r>
            <a:r>
              <a:rPr lang="en-AU" sz="2200" kern="0" dirty="0">
                <a:solidFill>
                  <a:prstClr val="black"/>
                </a:solidFill>
                <a:latin typeface="Calibri"/>
              </a:rPr>
              <a:t> de </a:t>
            </a:r>
            <a:r>
              <a:rPr lang="en-AU" sz="2200" kern="0" dirty="0" err="1">
                <a:solidFill>
                  <a:prstClr val="black"/>
                </a:solidFill>
                <a:latin typeface="Calibri"/>
              </a:rPr>
              <a:t>bonnes</a:t>
            </a:r>
            <a:r>
              <a:rPr lang="en-AU" sz="2200" kern="0" dirty="0">
                <a:solidFill>
                  <a:prstClr val="black"/>
                </a:solidFill>
                <a:latin typeface="Calibri"/>
              </a:rPr>
              <a:t> relations avec </a:t>
            </a:r>
            <a:r>
              <a:rPr lang="en-AU" sz="2200" kern="0" dirty="0" err="1">
                <a:solidFill>
                  <a:prstClr val="black"/>
                </a:solidFill>
                <a:latin typeface="Calibri"/>
              </a:rPr>
              <a:t>l’entraîneur</a:t>
            </a:r>
            <a:endParaRPr lang="en-AU" sz="2200" kern="0" dirty="0">
              <a:solidFill>
                <a:prstClr val="black"/>
              </a:solidFill>
              <a:latin typeface="Calibri"/>
            </a:endParaRPr>
          </a:p>
          <a:p>
            <a:pPr marL="609600" indent="-609600">
              <a:lnSpc>
                <a:spcPct val="80000"/>
              </a:lnSpc>
              <a:spcBef>
                <a:spcPct val="20000"/>
              </a:spcBef>
              <a:buFont typeface="Wingdings" pitchFamily="2" charset="2"/>
              <a:buAutoNum type="arabicPeriod"/>
              <a:defRPr/>
            </a:pPr>
            <a:r>
              <a:rPr lang="en-AU" sz="2200" kern="0" dirty="0" err="1">
                <a:solidFill>
                  <a:prstClr val="black"/>
                </a:solidFill>
                <a:latin typeface="Calibri"/>
              </a:rPr>
              <a:t>Etre</a:t>
            </a:r>
            <a:r>
              <a:rPr lang="en-AU" sz="2200" kern="0" dirty="0">
                <a:solidFill>
                  <a:prstClr val="black"/>
                </a:solidFill>
                <a:latin typeface="Calibri"/>
              </a:rPr>
              <a:t> </a:t>
            </a:r>
            <a:r>
              <a:rPr lang="en-AU" sz="2200" kern="0" dirty="0" err="1">
                <a:solidFill>
                  <a:prstClr val="black"/>
                </a:solidFill>
                <a:latin typeface="Calibri"/>
              </a:rPr>
              <a:t>membre</a:t>
            </a:r>
            <a:r>
              <a:rPr lang="en-AU" sz="2200" kern="0" dirty="0">
                <a:solidFill>
                  <a:prstClr val="black"/>
                </a:solidFill>
                <a:latin typeface="Calibri"/>
              </a:rPr>
              <a:t> </a:t>
            </a:r>
            <a:r>
              <a:rPr lang="en-AU" sz="2200" kern="0" dirty="0" err="1">
                <a:solidFill>
                  <a:prstClr val="black"/>
                </a:solidFill>
                <a:latin typeface="Calibri"/>
              </a:rPr>
              <a:t>d’une</a:t>
            </a:r>
            <a:r>
              <a:rPr lang="en-AU" sz="2200" kern="0" dirty="0">
                <a:solidFill>
                  <a:prstClr val="black"/>
                </a:solidFill>
                <a:latin typeface="Calibri"/>
              </a:rPr>
              <a:t> </a:t>
            </a:r>
            <a:r>
              <a:rPr lang="en-AU" sz="2200" kern="0" dirty="0" err="1">
                <a:solidFill>
                  <a:prstClr val="black"/>
                </a:solidFill>
                <a:latin typeface="Calibri"/>
              </a:rPr>
              <a:t>équipe</a:t>
            </a:r>
            <a:r>
              <a:rPr lang="en-AU" sz="2200" kern="0" dirty="0">
                <a:solidFill>
                  <a:prstClr val="black"/>
                </a:solidFill>
                <a:latin typeface="Calibri"/>
              </a:rPr>
              <a:t>, ne pas </a:t>
            </a:r>
            <a:r>
              <a:rPr lang="en-AU" sz="2200" kern="0" dirty="0" err="1">
                <a:solidFill>
                  <a:prstClr val="black"/>
                </a:solidFill>
                <a:latin typeface="Calibri"/>
              </a:rPr>
              <a:t>rester</a:t>
            </a:r>
            <a:r>
              <a:rPr lang="en-AU" sz="2200" kern="0" dirty="0">
                <a:solidFill>
                  <a:prstClr val="black"/>
                </a:solidFill>
                <a:latin typeface="Calibri"/>
              </a:rPr>
              <a:t> sur le banc</a:t>
            </a:r>
          </a:p>
          <a:p>
            <a:pPr marL="609600" indent="-609600">
              <a:lnSpc>
                <a:spcPct val="80000"/>
              </a:lnSpc>
              <a:spcBef>
                <a:spcPct val="20000"/>
              </a:spcBef>
              <a:buFont typeface="Wingdings" pitchFamily="2" charset="2"/>
              <a:buAutoNum type="arabicPeriod"/>
              <a:defRPr/>
            </a:pPr>
            <a:r>
              <a:rPr lang="en-AU" sz="2200" kern="0" dirty="0" err="1">
                <a:solidFill>
                  <a:prstClr val="black"/>
                </a:solidFill>
                <a:latin typeface="Calibri"/>
              </a:rPr>
              <a:t>Etre</a:t>
            </a:r>
            <a:r>
              <a:rPr lang="en-AU" sz="2200" kern="0" dirty="0">
                <a:solidFill>
                  <a:prstClr val="black"/>
                </a:solidFill>
                <a:latin typeface="Calibri"/>
              </a:rPr>
              <a:t> </a:t>
            </a:r>
            <a:r>
              <a:rPr lang="en-AU" sz="2200" kern="0" dirty="0" err="1">
                <a:solidFill>
                  <a:prstClr val="black"/>
                </a:solidFill>
                <a:latin typeface="Calibri"/>
              </a:rPr>
              <a:t>en</a:t>
            </a:r>
            <a:r>
              <a:rPr lang="en-AU" sz="2200" kern="0" dirty="0">
                <a:solidFill>
                  <a:prstClr val="black"/>
                </a:solidFill>
                <a:latin typeface="Calibri"/>
              </a:rPr>
              <a:t> </a:t>
            </a:r>
            <a:r>
              <a:rPr lang="en-AU" sz="2200" kern="0" dirty="0" err="1">
                <a:solidFill>
                  <a:prstClr val="black"/>
                </a:solidFill>
                <a:latin typeface="Calibri"/>
              </a:rPr>
              <a:t>compétition</a:t>
            </a:r>
            <a:r>
              <a:rPr lang="en-AU" sz="2200" kern="0" dirty="0">
                <a:solidFill>
                  <a:prstClr val="black"/>
                </a:solidFill>
                <a:latin typeface="Calibri"/>
              </a:rPr>
              <a:t> </a:t>
            </a:r>
            <a:r>
              <a:rPr lang="en-AU" sz="2200" kern="0" dirty="0" err="1">
                <a:solidFill>
                  <a:prstClr val="black"/>
                </a:solidFill>
                <a:latin typeface="Calibri"/>
              </a:rPr>
              <a:t>contre</a:t>
            </a:r>
            <a:r>
              <a:rPr lang="en-AU" sz="2200" kern="0" dirty="0">
                <a:solidFill>
                  <a:prstClr val="black"/>
                </a:solidFill>
                <a:latin typeface="Calibri"/>
              </a:rPr>
              <a:t> </a:t>
            </a:r>
            <a:r>
              <a:rPr lang="en-AU" sz="2200" kern="0" dirty="0" err="1">
                <a:solidFill>
                  <a:prstClr val="black"/>
                </a:solidFill>
                <a:latin typeface="Calibri"/>
              </a:rPr>
              <a:t>d’autres</a:t>
            </a:r>
            <a:r>
              <a:rPr lang="en-AU" sz="2200" kern="0" dirty="0">
                <a:solidFill>
                  <a:prstClr val="black"/>
                </a:solidFill>
                <a:latin typeface="Calibri"/>
              </a:rPr>
              <a:t> </a:t>
            </a:r>
            <a:r>
              <a:rPr lang="en-AU" sz="2200" kern="0" dirty="0" err="1">
                <a:solidFill>
                  <a:prstClr val="black"/>
                </a:solidFill>
                <a:latin typeface="Calibri"/>
              </a:rPr>
              <a:t>équipes</a:t>
            </a:r>
            <a:r>
              <a:rPr lang="en-AU" sz="2200" kern="0" dirty="0">
                <a:solidFill>
                  <a:prstClr val="black"/>
                </a:solidFill>
                <a:latin typeface="Calibri"/>
              </a:rPr>
              <a:t> et essayer de </a:t>
            </a:r>
            <a:r>
              <a:rPr lang="en-AU" sz="2200" kern="0" dirty="0" err="1">
                <a:solidFill>
                  <a:prstClr val="black"/>
                </a:solidFill>
                <a:latin typeface="Calibri"/>
              </a:rPr>
              <a:t>gagner</a:t>
            </a:r>
            <a:endParaRPr lang="en-AU" sz="2200" kern="0" dirty="0">
              <a:solidFill>
                <a:prstClr val="black"/>
              </a:solidFill>
              <a:latin typeface="Calibri"/>
            </a:endParaRPr>
          </a:p>
          <a:p>
            <a:pPr marL="609600" indent="-609600">
              <a:lnSpc>
                <a:spcPct val="80000"/>
              </a:lnSpc>
              <a:spcBef>
                <a:spcPct val="20000"/>
              </a:spcBef>
              <a:buFont typeface="Wingdings" pitchFamily="2" charset="2"/>
              <a:buAutoNum type="arabicPeriod"/>
              <a:defRPr/>
            </a:pPr>
            <a:r>
              <a:rPr lang="en-AU" sz="2200" kern="0" dirty="0" err="1">
                <a:solidFill>
                  <a:prstClr val="black"/>
                </a:solidFill>
                <a:latin typeface="Calibri"/>
              </a:rPr>
              <a:t>Jouer</a:t>
            </a:r>
            <a:r>
              <a:rPr lang="en-AU" sz="2200" kern="0" dirty="0">
                <a:solidFill>
                  <a:prstClr val="black"/>
                </a:solidFill>
                <a:latin typeface="Calibri"/>
              </a:rPr>
              <a:t> des </a:t>
            </a:r>
            <a:r>
              <a:rPr lang="en-AU" sz="2200" kern="0" dirty="0" err="1">
                <a:solidFill>
                  <a:prstClr val="black"/>
                </a:solidFill>
                <a:latin typeface="Calibri"/>
              </a:rPr>
              <a:t>matchs</a:t>
            </a:r>
            <a:r>
              <a:rPr lang="en-AU" sz="2200" kern="0" dirty="0">
                <a:solidFill>
                  <a:prstClr val="black"/>
                </a:solidFill>
                <a:latin typeface="Calibri"/>
              </a:rPr>
              <a:t> </a:t>
            </a:r>
            <a:r>
              <a:rPr lang="en-AU" sz="2200" kern="0" dirty="0" err="1">
                <a:solidFill>
                  <a:prstClr val="black"/>
                </a:solidFill>
                <a:latin typeface="Calibri"/>
              </a:rPr>
              <a:t>serrés</a:t>
            </a:r>
            <a:r>
              <a:rPr lang="en-AU" sz="2200" kern="0" dirty="0">
                <a:solidFill>
                  <a:prstClr val="black"/>
                </a:solidFill>
                <a:latin typeface="Calibri"/>
              </a:rPr>
              <a:t> stimulants</a:t>
            </a:r>
          </a:p>
          <a:p>
            <a:pPr marL="609600" indent="-609600">
              <a:lnSpc>
                <a:spcPct val="80000"/>
              </a:lnSpc>
              <a:spcBef>
                <a:spcPct val="20000"/>
              </a:spcBef>
              <a:buFont typeface="Wingdings" pitchFamily="2" charset="2"/>
              <a:buAutoNum type="arabicPeriod"/>
              <a:defRPr/>
            </a:pPr>
            <a:r>
              <a:rPr lang="en-AU" sz="2200" kern="0" dirty="0" err="1">
                <a:solidFill>
                  <a:prstClr val="black"/>
                </a:solidFill>
                <a:latin typeface="Calibri"/>
              </a:rPr>
              <a:t>Etre</a:t>
            </a:r>
            <a:r>
              <a:rPr lang="en-AU" sz="2200" kern="0" dirty="0">
                <a:solidFill>
                  <a:prstClr val="black"/>
                </a:solidFill>
                <a:latin typeface="Calibri"/>
              </a:rPr>
              <a:t> avec des </a:t>
            </a:r>
            <a:r>
              <a:rPr lang="en-AU" sz="2200" kern="0" dirty="0" err="1">
                <a:solidFill>
                  <a:prstClr val="black"/>
                </a:solidFill>
                <a:latin typeface="Calibri"/>
              </a:rPr>
              <a:t>amis</a:t>
            </a:r>
            <a:r>
              <a:rPr lang="en-AU" sz="2200" kern="0" dirty="0">
                <a:solidFill>
                  <a:prstClr val="black"/>
                </a:solidFill>
                <a:latin typeface="Calibri"/>
              </a:rPr>
              <a:t> et des </a:t>
            </a:r>
            <a:r>
              <a:rPr lang="en-AU" sz="2200" kern="0" dirty="0" err="1">
                <a:solidFill>
                  <a:prstClr val="black"/>
                </a:solidFill>
                <a:latin typeface="Calibri"/>
              </a:rPr>
              <a:t>copains</a:t>
            </a:r>
            <a:endParaRPr lang="en-AU" sz="2200" kern="0" dirty="0">
              <a:solidFill>
                <a:prstClr val="black"/>
              </a:solidFill>
              <a:latin typeface="Calibri"/>
            </a:endParaRPr>
          </a:p>
          <a:p>
            <a:pPr marL="609600" indent="-609600">
              <a:lnSpc>
                <a:spcPct val="80000"/>
              </a:lnSpc>
              <a:spcBef>
                <a:spcPct val="20000"/>
              </a:spcBef>
              <a:buFont typeface="Wingdings" pitchFamily="2" charset="2"/>
              <a:buAutoNum type="arabicPeriod"/>
              <a:defRPr/>
            </a:pPr>
            <a:r>
              <a:rPr lang="en-AU" sz="2200" kern="0" dirty="0">
                <a:solidFill>
                  <a:prstClr val="black"/>
                </a:solidFill>
                <a:latin typeface="Calibri"/>
              </a:rPr>
              <a:t>Porter le maillot </a:t>
            </a:r>
            <a:r>
              <a:rPr lang="en-AU" sz="2200" kern="0" dirty="0" err="1">
                <a:solidFill>
                  <a:prstClr val="black"/>
                </a:solidFill>
                <a:latin typeface="Calibri"/>
              </a:rPr>
              <a:t>ou</a:t>
            </a:r>
            <a:r>
              <a:rPr lang="en-AU" sz="2200" kern="0" dirty="0">
                <a:solidFill>
                  <a:prstClr val="black"/>
                </a:solidFill>
                <a:latin typeface="Calibri"/>
              </a:rPr>
              <a:t> la tenue du club </a:t>
            </a:r>
          </a:p>
          <a:p>
            <a:pPr marL="609600" indent="-609600">
              <a:lnSpc>
                <a:spcPct val="80000"/>
              </a:lnSpc>
              <a:spcBef>
                <a:spcPct val="20000"/>
              </a:spcBef>
              <a:buFont typeface="Wingdings" pitchFamily="2" charset="2"/>
              <a:buAutoNum type="arabicPeriod"/>
              <a:defRPr/>
            </a:pPr>
            <a:r>
              <a:rPr lang="en-AU" sz="2200" kern="0" dirty="0" err="1">
                <a:solidFill>
                  <a:prstClr val="black"/>
                </a:solidFill>
                <a:latin typeface="Calibri"/>
              </a:rPr>
              <a:t>Battre</a:t>
            </a:r>
            <a:r>
              <a:rPr lang="en-AU" sz="2200" kern="0" dirty="0">
                <a:solidFill>
                  <a:prstClr val="black"/>
                </a:solidFill>
                <a:latin typeface="Calibri"/>
              </a:rPr>
              <a:t> les </a:t>
            </a:r>
            <a:r>
              <a:rPr lang="en-AU" sz="2200" kern="0" dirty="0" err="1">
                <a:solidFill>
                  <a:prstClr val="black"/>
                </a:solidFill>
                <a:latin typeface="Calibri"/>
              </a:rPr>
              <a:t>adversaires</a:t>
            </a:r>
            <a:endParaRPr lang="en-AU" sz="2200" kern="0" dirty="0">
              <a:solidFill>
                <a:prstClr val="black"/>
              </a:solidFill>
              <a:latin typeface="Calibri"/>
            </a:endParaRPr>
          </a:p>
          <a:p>
            <a:pPr marL="609600" indent="-609600">
              <a:lnSpc>
                <a:spcPct val="80000"/>
              </a:lnSpc>
              <a:spcBef>
                <a:spcPct val="20000"/>
              </a:spcBef>
              <a:buFont typeface="Wingdings" pitchFamily="2" charset="2"/>
              <a:buAutoNum type="arabicPeriod"/>
              <a:defRPr/>
            </a:pPr>
            <a:r>
              <a:rPr lang="en-AU" sz="2200" kern="0" dirty="0" err="1">
                <a:solidFill>
                  <a:prstClr val="black"/>
                </a:solidFill>
                <a:latin typeface="Calibri"/>
              </a:rPr>
              <a:t>Recevoir</a:t>
            </a:r>
            <a:r>
              <a:rPr lang="en-AU" sz="2200" kern="0" dirty="0">
                <a:solidFill>
                  <a:prstClr val="black"/>
                </a:solidFill>
                <a:latin typeface="Calibri"/>
              </a:rPr>
              <a:t> des </a:t>
            </a:r>
            <a:r>
              <a:rPr lang="en-AU" sz="2200" kern="0" dirty="0" err="1">
                <a:solidFill>
                  <a:prstClr val="black"/>
                </a:solidFill>
                <a:latin typeface="Calibri"/>
              </a:rPr>
              <a:t>médailles</a:t>
            </a:r>
            <a:r>
              <a:rPr lang="en-AU" sz="2200" kern="0" dirty="0">
                <a:solidFill>
                  <a:prstClr val="black"/>
                </a:solidFill>
                <a:latin typeface="Calibri"/>
              </a:rPr>
              <a:t> </a:t>
            </a:r>
            <a:r>
              <a:rPr lang="en-AU" sz="2200" kern="0" dirty="0" err="1">
                <a:solidFill>
                  <a:prstClr val="black"/>
                </a:solidFill>
                <a:latin typeface="Calibri"/>
              </a:rPr>
              <a:t>ou</a:t>
            </a:r>
            <a:r>
              <a:rPr lang="en-AU" sz="2200" kern="0" dirty="0">
                <a:solidFill>
                  <a:prstClr val="black"/>
                </a:solidFill>
                <a:latin typeface="Calibri"/>
              </a:rPr>
              <a:t> des </a:t>
            </a:r>
            <a:r>
              <a:rPr lang="en-AU" sz="2200" kern="0" dirty="0" err="1">
                <a:solidFill>
                  <a:prstClr val="black"/>
                </a:solidFill>
                <a:latin typeface="Calibri"/>
              </a:rPr>
              <a:t>trophées</a:t>
            </a:r>
            <a:endParaRPr lang="en-AU" kern="0" dirty="0">
              <a:solidFill>
                <a:sysClr val="windowText" lastClr="000000"/>
              </a:solidFill>
            </a:endParaRPr>
          </a:p>
        </p:txBody>
      </p:sp>
      <p:sp>
        <p:nvSpPr>
          <p:cNvPr id="5" name="Rectangle 4">
            <a:extLst>
              <a:ext uri="{FF2B5EF4-FFF2-40B4-BE49-F238E27FC236}">
                <a16:creationId xmlns:a16="http://schemas.microsoft.com/office/drawing/2014/main" id="{9B82153D-C85B-463C-A031-F83EFADCA4A6}"/>
              </a:ext>
            </a:extLst>
          </p:cNvPr>
          <p:cNvSpPr/>
          <p:nvPr/>
        </p:nvSpPr>
        <p:spPr>
          <a:xfrm>
            <a:off x="899505" y="2323165"/>
            <a:ext cx="2211271" cy="369332"/>
          </a:xfrm>
          <a:prstGeom prst="rect">
            <a:avLst/>
          </a:prstGeom>
        </p:spPr>
        <p:txBody>
          <a:bodyPr wrap="square">
            <a:spAutoFit/>
          </a:bodyPr>
          <a:lstStyle/>
          <a:p>
            <a:pPr>
              <a:spcBef>
                <a:spcPct val="50000"/>
              </a:spcBef>
              <a:defRPr/>
            </a:pPr>
            <a:r>
              <a:rPr lang="en-AU" altLang="en-US" b="1" kern="0" dirty="0">
                <a:solidFill>
                  <a:prstClr val="black"/>
                </a:solidFill>
                <a:latin typeface="Calibri" panose="020F0502020204030204" pitchFamily="34" charset="0"/>
                <a:cs typeface="Calibri" panose="020F0502020204030204" pitchFamily="34" charset="0"/>
              </a:rPr>
              <a:t>Le plus important</a:t>
            </a:r>
          </a:p>
        </p:txBody>
      </p:sp>
      <p:sp>
        <p:nvSpPr>
          <p:cNvPr id="6" name="Rectangle 5">
            <a:extLst>
              <a:ext uri="{FF2B5EF4-FFF2-40B4-BE49-F238E27FC236}">
                <a16:creationId xmlns:a16="http://schemas.microsoft.com/office/drawing/2014/main" id="{ABB2F95E-C8D6-4273-AE3A-83D7F2D6C668}"/>
              </a:ext>
            </a:extLst>
          </p:cNvPr>
          <p:cNvSpPr/>
          <p:nvPr/>
        </p:nvSpPr>
        <p:spPr>
          <a:xfrm>
            <a:off x="851814" y="5602794"/>
            <a:ext cx="2306651" cy="369332"/>
          </a:xfrm>
          <a:prstGeom prst="rect">
            <a:avLst/>
          </a:prstGeom>
        </p:spPr>
        <p:txBody>
          <a:bodyPr wrap="square">
            <a:spAutoFit/>
          </a:bodyPr>
          <a:lstStyle/>
          <a:p>
            <a:pPr>
              <a:spcBef>
                <a:spcPct val="50000"/>
              </a:spcBef>
              <a:defRPr/>
            </a:pPr>
            <a:r>
              <a:rPr lang="en-AU" altLang="en-US" b="1" kern="0" dirty="0">
                <a:solidFill>
                  <a:prstClr val="black"/>
                </a:solidFill>
                <a:latin typeface="Calibri" panose="020F0502020204030204" pitchFamily="34" charset="0"/>
                <a:cs typeface="Calibri" panose="020F0502020204030204" pitchFamily="34" charset="0"/>
              </a:rPr>
              <a:t>Le </a:t>
            </a:r>
            <a:r>
              <a:rPr lang="en-AU" altLang="en-US" b="1" kern="0" dirty="0" err="1">
                <a:solidFill>
                  <a:prstClr val="black"/>
                </a:solidFill>
                <a:latin typeface="Calibri" panose="020F0502020204030204" pitchFamily="34" charset="0"/>
                <a:cs typeface="Calibri" panose="020F0502020204030204" pitchFamily="34" charset="0"/>
              </a:rPr>
              <a:t>moins</a:t>
            </a:r>
            <a:r>
              <a:rPr lang="en-AU" altLang="en-US" b="1" kern="0" dirty="0">
                <a:solidFill>
                  <a:prstClr val="black"/>
                </a:solidFill>
                <a:latin typeface="Calibri" panose="020F0502020204030204" pitchFamily="34" charset="0"/>
                <a:cs typeface="Calibri" panose="020F0502020204030204" pitchFamily="34" charset="0"/>
              </a:rPr>
              <a:t> important</a:t>
            </a:r>
          </a:p>
        </p:txBody>
      </p:sp>
      <p:sp>
        <p:nvSpPr>
          <p:cNvPr id="8" name="Line 4">
            <a:extLst>
              <a:ext uri="{FF2B5EF4-FFF2-40B4-BE49-F238E27FC236}">
                <a16:creationId xmlns:a16="http://schemas.microsoft.com/office/drawing/2014/main" id="{B299EEA8-85BE-4CDC-AA7D-A86BFEDCD1FC}"/>
              </a:ext>
            </a:extLst>
          </p:cNvPr>
          <p:cNvSpPr>
            <a:spLocks noChangeShapeType="1"/>
          </p:cNvSpPr>
          <p:nvPr/>
        </p:nvSpPr>
        <p:spPr bwMode="auto">
          <a:xfrm>
            <a:off x="1808102" y="2634169"/>
            <a:ext cx="0" cy="2968625"/>
          </a:xfrm>
          <a:prstGeom prst="line">
            <a:avLst/>
          </a:prstGeom>
          <a:noFill/>
          <a:ln w="9525" cap="flat" cmpd="sng" algn="ctr">
            <a:solidFill>
              <a:sysClr val="windowText" lastClr="000000">
                <a:shade val="95000"/>
                <a:satMod val="105000"/>
              </a:sysClr>
            </a:solidFill>
            <a:prstDash val="solid"/>
            <a:headEnd/>
            <a:tailEnd type="triangle" w="med" len="med"/>
          </a:ln>
          <a:effectLst/>
        </p:spPr>
        <p:txBody>
          <a:bodyPr/>
          <a:lstStyle/>
          <a:p>
            <a:pPr>
              <a:defRPr/>
            </a:pPr>
            <a:endParaRPr lang="en-AU" kern="0">
              <a:solidFill>
                <a:prstClr val="white"/>
              </a:solidFill>
              <a:latin typeface="Calibri"/>
            </a:endParaRPr>
          </a:p>
        </p:txBody>
      </p:sp>
      <p:sp>
        <p:nvSpPr>
          <p:cNvPr id="2" name="Slide Number Placeholder 1">
            <a:extLst>
              <a:ext uri="{FF2B5EF4-FFF2-40B4-BE49-F238E27FC236}">
                <a16:creationId xmlns:a16="http://schemas.microsoft.com/office/drawing/2014/main" id="{7A566EF1-5400-4185-9EA7-0C263E834761}"/>
              </a:ext>
            </a:extLst>
          </p:cNvPr>
          <p:cNvSpPr>
            <a:spLocks noGrp="1"/>
          </p:cNvSpPr>
          <p:nvPr>
            <p:ph type="sldNum" sz="quarter" idx="12"/>
          </p:nvPr>
        </p:nvSpPr>
        <p:spPr/>
        <p:txBody>
          <a:bodyPr/>
          <a:lstStyle/>
          <a:p>
            <a:fld id="{401CF334-2D5C-4859-84A6-CA7E6E43FAEB}" type="slidenum">
              <a:rPr lang="en-US" smtClean="0"/>
              <a:t>16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a:extLst>
              <a:ext uri="{FF2B5EF4-FFF2-40B4-BE49-F238E27FC236}">
                <a16:creationId xmlns:a16="http://schemas.microsoft.com/office/drawing/2014/main" id="{41BED799-F60E-4A50-BDE2-39BA54887AA7}"/>
              </a:ext>
            </a:extLst>
          </p:cNvPr>
          <p:cNvSpPr txBox="1">
            <a:spLocks noChangeArrowheads="1"/>
          </p:cNvSpPr>
          <p:nvPr/>
        </p:nvSpPr>
        <p:spPr bwMode="auto">
          <a:xfrm>
            <a:off x="1524000" y="590105"/>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err="1">
                <a:latin typeface="Calibri" panose="020F0502020204030204" pitchFamily="34" charset="0"/>
                <a:cs typeface="Calibri" panose="020F0502020204030204" pitchFamily="34" charset="0"/>
              </a:rPr>
              <a:t>Sachez</a:t>
            </a:r>
            <a:r>
              <a:rPr lang="en-US" altLang="en-US" sz="3200" b="1" dirty="0">
                <a:latin typeface="Calibri" panose="020F0502020204030204" pitchFamily="34" charset="0"/>
                <a:cs typeface="Calibri" panose="020F0502020204030204" pitchFamily="34" charset="0"/>
              </a:rPr>
              <a:t> </a:t>
            </a:r>
            <a:r>
              <a:rPr lang="en-US" altLang="en-US" sz="3200" b="1" dirty="0" err="1">
                <a:latin typeface="Calibri" panose="020F0502020204030204" pitchFamily="34" charset="0"/>
                <a:cs typeface="Calibri" panose="020F0502020204030204" pitchFamily="34" charset="0"/>
              </a:rPr>
              <a:t>qu’en</a:t>
            </a:r>
            <a:r>
              <a:rPr lang="en-US" altLang="en-US" sz="3200" b="1" dirty="0">
                <a:latin typeface="Calibri" panose="020F0502020204030204" pitchFamily="34" charset="0"/>
                <a:cs typeface="Calibri" panose="020F0502020204030204" pitchFamily="34" charset="0"/>
              </a:rPr>
              <a:t> </a:t>
            </a:r>
            <a:r>
              <a:rPr lang="en-US" altLang="en-US" sz="3200" b="1" dirty="0" err="1">
                <a:latin typeface="Calibri" panose="020F0502020204030204" pitchFamily="34" charset="0"/>
                <a:cs typeface="Calibri" panose="020F0502020204030204" pitchFamily="34" charset="0"/>
              </a:rPr>
              <a:t>tant</a:t>
            </a:r>
            <a:r>
              <a:rPr lang="en-US" altLang="en-US" sz="3200" b="1" dirty="0">
                <a:latin typeface="Calibri" panose="020F0502020204030204" pitchFamily="34" charset="0"/>
                <a:cs typeface="Calibri" panose="020F0502020204030204" pitchFamily="34" charset="0"/>
              </a:rPr>
              <a:t> </a:t>
            </a:r>
            <a:r>
              <a:rPr lang="en-US" altLang="en-US" sz="3200" b="1" dirty="0" err="1">
                <a:latin typeface="Calibri" panose="020F0502020204030204" pitchFamily="34" charset="0"/>
                <a:cs typeface="Calibri" panose="020F0502020204030204" pitchFamily="34" charset="0"/>
              </a:rPr>
              <a:t>qu’entraîneur</a:t>
            </a:r>
            <a:r>
              <a:rPr lang="en-US" altLang="en-US" sz="3200" b="1" dirty="0">
                <a:latin typeface="Calibri" panose="020F0502020204030204" pitchFamily="34" charset="0"/>
                <a:cs typeface="Calibri" panose="020F0502020204030204" pitchFamily="34" charset="0"/>
              </a:rPr>
              <a:t>, </a:t>
            </a:r>
            <a:r>
              <a:rPr lang="en-US" altLang="en-US" sz="3200" b="1" dirty="0" err="1">
                <a:latin typeface="Calibri" panose="020F0502020204030204" pitchFamily="34" charset="0"/>
                <a:cs typeface="Calibri" panose="020F0502020204030204" pitchFamily="34" charset="0"/>
              </a:rPr>
              <a:t>vous</a:t>
            </a:r>
            <a:r>
              <a:rPr lang="en-US" altLang="en-US" sz="3200" b="1" dirty="0">
                <a:latin typeface="Calibri" panose="020F0502020204030204" pitchFamily="34" charset="0"/>
                <a:cs typeface="Calibri" panose="020F0502020204030204" pitchFamily="34" charset="0"/>
              </a:rPr>
              <a:t> </a:t>
            </a:r>
            <a:r>
              <a:rPr lang="en-US" altLang="en-US" sz="3200" b="1" dirty="0" err="1">
                <a:latin typeface="Calibri" panose="020F0502020204030204" pitchFamily="34" charset="0"/>
                <a:cs typeface="Calibri" panose="020F0502020204030204" pitchFamily="34" charset="0"/>
              </a:rPr>
              <a:t>devez</a:t>
            </a:r>
            <a:r>
              <a:rPr lang="en-US" altLang="en-US" sz="3200" b="1" dirty="0">
                <a:latin typeface="Calibri" panose="020F0502020204030204" pitchFamily="34" charset="0"/>
                <a:cs typeface="Calibri" panose="020F0502020204030204" pitchFamily="34" charset="0"/>
              </a:rPr>
              <a:t>, à des moments </a:t>
            </a:r>
            <a:r>
              <a:rPr lang="en-US" altLang="en-US" sz="3200" b="1" dirty="0" err="1">
                <a:latin typeface="Calibri" panose="020F0502020204030204" pitchFamily="34" charset="0"/>
                <a:cs typeface="Calibri" panose="020F0502020204030204" pitchFamily="34" charset="0"/>
              </a:rPr>
              <a:t>clé</a:t>
            </a:r>
            <a:r>
              <a:rPr lang="en-US" altLang="en-US" sz="3200" b="1" dirty="0">
                <a:latin typeface="Calibri" panose="020F0502020204030204" pitchFamily="34" charset="0"/>
                <a:cs typeface="Calibri" panose="020F0502020204030204" pitchFamily="34" charset="0"/>
              </a:rPr>
              <a:t>, </a:t>
            </a:r>
            <a:r>
              <a:rPr lang="en-US" altLang="en-US" sz="3200" b="1" dirty="0" err="1">
                <a:latin typeface="Calibri" panose="020F0502020204030204" pitchFamily="34" charset="0"/>
                <a:cs typeface="Calibri" panose="020F0502020204030204" pitchFamily="34" charset="0"/>
              </a:rPr>
              <a:t>avoir</a:t>
            </a:r>
            <a:r>
              <a:rPr lang="en-US" altLang="en-US" sz="3200" b="1" dirty="0">
                <a:latin typeface="Calibri" panose="020F0502020204030204" pitchFamily="34" charset="0"/>
                <a:cs typeface="Calibri" panose="020F0502020204030204" pitchFamily="34" charset="0"/>
              </a:rPr>
              <a:t> les </a:t>
            </a:r>
            <a:r>
              <a:rPr lang="en-US" altLang="en-US" sz="3200" b="1" dirty="0" err="1">
                <a:latin typeface="Calibri" panose="020F0502020204030204" pitchFamily="34" charset="0"/>
                <a:cs typeface="Calibri" panose="020F0502020204030204" pitchFamily="34" charset="0"/>
              </a:rPr>
              <a:t>compétences</a:t>
            </a:r>
            <a:r>
              <a:rPr lang="en-US" altLang="en-US" sz="3200" b="1" dirty="0">
                <a:latin typeface="Calibri" panose="020F0502020204030204" pitchFamily="34" charset="0"/>
                <a:cs typeface="Calibri" panose="020F0502020204030204" pitchFamily="34" charset="0"/>
              </a:rPr>
              <a:t> </a:t>
            </a:r>
            <a:r>
              <a:rPr lang="en-US" altLang="en-US" sz="3200" b="1" dirty="0" err="1">
                <a:latin typeface="Calibri" panose="020F0502020204030204" pitchFamily="34" charset="0"/>
                <a:cs typeface="Calibri" panose="020F0502020204030204" pitchFamily="34" charset="0"/>
              </a:rPr>
              <a:t>requises</a:t>
            </a:r>
            <a:r>
              <a:rPr lang="en-US" altLang="en-US" sz="3200" b="1" dirty="0">
                <a:latin typeface="Calibri" panose="020F0502020204030204" pitchFamily="34" charset="0"/>
                <a:cs typeface="Calibri" panose="020F0502020204030204" pitchFamily="34" charset="0"/>
              </a:rPr>
              <a:t> pour :</a:t>
            </a:r>
            <a:endParaRPr lang="en-AU" altLang="en-US" sz="3200" b="1" dirty="0">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E641DBA4-3140-423F-A7F7-781525A2422F}"/>
              </a:ext>
            </a:extLst>
          </p:cNvPr>
          <p:cNvGraphicFramePr>
            <a:graphicFrameLocks noGrp="1"/>
          </p:cNvGraphicFramePr>
          <p:nvPr/>
        </p:nvGraphicFramePr>
        <p:xfrm>
          <a:off x="361950" y="2133601"/>
          <a:ext cx="11372849" cy="4203387"/>
        </p:xfrm>
        <a:graphic>
          <a:graphicData uri="http://schemas.openxmlformats.org/drawingml/2006/table">
            <a:tbl>
              <a:tblPr firstRow="1" bandRow="1">
                <a:tableStyleId>{073A0DAA-6AF3-43AB-8588-CEC1D06C72B9}</a:tableStyleId>
              </a:tblPr>
              <a:tblGrid>
                <a:gridCol w="3926087">
                  <a:extLst>
                    <a:ext uri="{9D8B030D-6E8A-4147-A177-3AD203B41FA5}">
                      <a16:colId xmlns:a16="http://schemas.microsoft.com/office/drawing/2014/main" val="400573940"/>
                    </a:ext>
                  </a:extLst>
                </a:gridCol>
                <a:gridCol w="7446762">
                  <a:extLst>
                    <a:ext uri="{9D8B030D-6E8A-4147-A177-3AD203B41FA5}">
                      <a16:colId xmlns:a16="http://schemas.microsoft.com/office/drawing/2014/main" val="2413170962"/>
                    </a:ext>
                  </a:extLst>
                </a:gridCol>
              </a:tblGrid>
              <a:tr h="1276069">
                <a:tc>
                  <a:txBody>
                    <a:bodyPr/>
                    <a:lstStyle/>
                    <a:p>
                      <a:r>
                        <a:rPr lang="en-US" sz="3600" dirty="0" err="1">
                          <a:latin typeface="Calibri" panose="020F0502020204030204" pitchFamily="34" charset="0"/>
                          <a:cs typeface="Calibri" panose="020F0502020204030204" pitchFamily="34" charset="0"/>
                        </a:rPr>
                        <a:t>Enseigner</a:t>
                      </a:r>
                      <a:r>
                        <a:rPr lang="en-US" sz="3600" dirty="0">
                          <a:latin typeface="Calibri" panose="020F0502020204030204" pitchFamily="34" charset="0"/>
                          <a:cs typeface="Calibri" panose="020F0502020204030204" pitchFamily="34" charset="0"/>
                        </a:rPr>
                        <a:t> </a:t>
                      </a:r>
                      <a:endParaRPr lang="en-AU" sz="3600" dirty="0">
                        <a:latin typeface="Calibri" panose="020F0502020204030204" pitchFamily="34" charset="0"/>
                        <a:cs typeface="Calibri" panose="020F0502020204030204" pitchFamily="34" charset="0"/>
                      </a:endParaRPr>
                    </a:p>
                  </a:txBody>
                  <a:tcPr marL="91431" marR="91431" marT="45708" marB="45708"/>
                </a:tc>
                <a:tc>
                  <a:txBody>
                    <a:bodyPr/>
                    <a:lstStyle/>
                    <a:p>
                      <a:r>
                        <a:rPr lang="en-US" sz="2000" dirty="0" err="1">
                          <a:latin typeface="Calibri" panose="020F0502020204030204" pitchFamily="34" charset="0"/>
                          <a:cs typeface="Calibri" panose="020F0502020204030204" pitchFamily="34" charset="0"/>
                        </a:rPr>
                        <a:t>Quand</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il</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s’agit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d’aborder</a:t>
                      </a:r>
                      <a:r>
                        <a:rPr lang="en-US" sz="2000" dirty="0">
                          <a:latin typeface="Calibri" panose="020F0502020204030204" pitchFamily="34" charset="0"/>
                          <a:cs typeface="Calibri" panose="020F0502020204030204" pitchFamily="34" charset="0"/>
                        </a:rPr>
                        <a:t> les techniques de </a:t>
                      </a:r>
                      <a:r>
                        <a:rPr lang="en-US" sz="2000" dirty="0" err="1">
                          <a:latin typeface="Calibri" panose="020F0502020204030204" pitchFamily="34" charset="0"/>
                          <a:cs typeface="Calibri" panose="020F0502020204030204" pitchFamily="34" charset="0"/>
                        </a:rPr>
                        <a:t>jeu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propres</a:t>
                      </a:r>
                      <a:r>
                        <a:rPr lang="en-US" sz="2000" dirty="0">
                          <a:latin typeface="Calibri" panose="020F0502020204030204" pitchFamily="34" charset="0"/>
                          <a:cs typeface="Calibri" panose="020F0502020204030204" pitchFamily="34" charset="0"/>
                        </a:rPr>
                        <a:t> au rugby à XIII. Par </a:t>
                      </a:r>
                      <a:r>
                        <a:rPr lang="en-US" sz="2000" dirty="0" err="1">
                          <a:latin typeface="Calibri" panose="020F0502020204030204" pitchFamily="34" charset="0"/>
                          <a:cs typeface="Calibri" panose="020F0502020204030204" pitchFamily="34" charset="0"/>
                        </a:rPr>
                        <a:t>exemple</a:t>
                      </a:r>
                      <a:r>
                        <a:rPr lang="en-US" sz="2000" dirty="0">
                          <a:latin typeface="Calibri" panose="020F0502020204030204" pitchFamily="34" charset="0"/>
                          <a:cs typeface="Calibri" panose="020F0502020204030204" pitchFamily="34" charset="0"/>
                        </a:rPr>
                        <a:t> : comment porter le </a:t>
                      </a:r>
                      <a:r>
                        <a:rPr lang="en-US" sz="2000" dirty="0" err="1">
                          <a:latin typeface="Calibri" panose="020F0502020204030204" pitchFamily="34" charset="0"/>
                          <a:cs typeface="Calibri" panose="020F0502020204030204" pitchFamily="34" charset="0"/>
                        </a:rPr>
                        <a:t>ballon</a:t>
                      </a:r>
                      <a:r>
                        <a:rPr lang="en-US" sz="2000" dirty="0">
                          <a:latin typeface="Calibri" panose="020F0502020204030204" pitchFamily="34" charset="0"/>
                          <a:cs typeface="Calibri" panose="020F0502020204030204" pitchFamily="34" charset="0"/>
                        </a:rPr>
                        <a:t>, faire </a:t>
                      </a:r>
                      <a:r>
                        <a:rPr lang="en-US" sz="2000" dirty="0" err="1">
                          <a:latin typeface="Calibri" panose="020F0502020204030204" pitchFamily="34" charset="0"/>
                          <a:cs typeface="Calibri" panose="020F0502020204030204" pitchFamily="34" charset="0"/>
                        </a:rPr>
                        <a:t>une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passe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effectuer</a:t>
                      </a:r>
                      <a:r>
                        <a:rPr lang="en-US" sz="2000" dirty="0">
                          <a:latin typeface="Calibri" panose="020F0502020204030204" pitchFamily="34" charset="0"/>
                          <a:cs typeface="Calibri" panose="020F0502020204030204" pitchFamily="34" charset="0"/>
                        </a:rPr>
                        <a:t> un </a:t>
                      </a:r>
                      <a:r>
                        <a:rPr lang="en-US" sz="2000" dirty="0" err="1">
                          <a:latin typeface="Calibri" panose="020F0502020204030204" pitchFamily="34" charset="0"/>
                          <a:cs typeface="Calibri" panose="020F0502020204030204" pitchFamily="34" charset="0"/>
                        </a:rPr>
                        <a:t>plaquage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En</a:t>
                      </a:r>
                      <a:r>
                        <a:rPr lang="en-US" sz="2000" dirty="0">
                          <a:latin typeface="Calibri" panose="020F0502020204030204" pitchFamily="34" charset="0"/>
                          <a:cs typeface="Calibri" panose="020F0502020204030204" pitchFamily="34" charset="0"/>
                        </a:rPr>
                        <a:t> résumé, </a:t>
                      </a:r>
                      <a:r>
                        <a:rPr lang="en-US" sz="2000" dirty="0" err="1">
                          <a:latin typeface="Calibri" panose="020F0502020204030204" pitchFamily="34" charset="0"/>
                          <a:cs typeface="Calibri" panose="020F0502020204030204" pitchFamily="34" charset="0"/>
                        </a:rPr>
                        <a:t>enseigner</a:t>
                      </a:r>
                      <a:r>
                        <a:rPr lang="en-US" sz="2000" dirty="0">
                          <a:latin typeface="Calibri" panose="020F0502020204030204" pitchFamily="34" charset="0"/>
                          <a:cs typeface="Calibri" panose="020F0502020204030204" pitchFamily="34" charset="0"/>
                        </a:rPr>
                        <a:t> ‘COMMENT LE FAIRE’</a:t>
                      </a:r>
                    </a:p>
                    <a:p>
                      <a:endParaRPr lang="en-AU" sz="2000" dirty="0">
                        <a:latin typeface="Calibri" panose="020F0502020204030204" pitchFamily="34" charset="0"/>
                        <a:cs typeface="Calibri" panose="020F0502020204030204" pitchFamily="34" charset="0"/>
                      </a:endParaRPr>
                    </a:p>
                  </a:txBody>
                  <a:tcPr marL="91431" marR="91431" marT="45708" marB="45708"/>
                </a:tc>
                <a:extLst>
                  <a:ext uri="{0D108BD9-81ED-4DB2-BD59-A6C34878D82A}">
                    <a16:rowId xmlns:a16="http://schemas.microsoft.com/office/drawing/2014/main" val="692422080"/>
                  </a:ext>
                </a:extLst>
              </a:tr>
              <a:tr h="1276069">
                <a:tc>
                  <a:txBody>
                    <a:bodyPr/>
                    <a:lstStyle/>
                    <a:p>
                      <a:r>
                        <a:rPr lang="en-US" sz="3600" b="1" dirty="0">
                          <a:latin typeface="Calibri" panose="020F0502020204030204" pitchFamily="34" charset="0"/>
                          <a:cs typeface="Calibri" panose="020F0502020204030204" pitchFamily="34" charset="0"/>
                        </a:rPr>
                        <a:t>Former </a:t>
                      </a:r>
                      <a:endParaRPr lang="en-AU" sz="3600" b="1" dirty="0">
                        <a:latin typeface="Calibri" panose="020F0502020204030204" pitchFamily="34" charset="0"/>
                        <a:cs typeface="Calibri" panose="020F0502020204030204" pitchFamily="34" charset="0"/>
                      </a:endParaRPr>
                    </a:p>
                  </a:txBody>
                  <a:tcPr marL="91431" marR="91431" marT="45708" marB="45708"/>
                </a:tc>
                <a:tc>
                  <a:txBody>
                    <a:bodyPr/>
                    <a:lstStyle/>
                    <a:p>
                      <a:r>
                        <a:rPr lang="en-US" sz="2000" b="1" dirty="0" err="1">
                          <a:latin typeface="Calibri" panose="020F0502020204030204" pitchFamily="34" charset="0"/>
                          <a:cs typeface="Calibri" panose="020F0502020204030204" pitchFamily="34" charset="0"/>
                        </a:rPr>
                        <a:t>Cela</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intervient</a:t>
                      </a:r>
                      <a:r>
                        <a:rPr lang="en-US" sz="2000" b="1" dirty="0">
                          <a:latin typeface="Calibri" panose="020F0502020204030204" pitchFamily="34" charset="0"/>
                          <a:cs typeface="Calibri" panose="020F0502020204030204" pitchFamily="34" charset="0"/>
                        </a:rPr>
                        <a:t> au moment </a:t>
                      </a:r>
                      <a:r>
                        <a:rPr lang="en-US" sz="2000" b="1" dirty="0" err="1">
                          <a:latin typeface="Calibri" panose="020F0502020204030204" pitchFamily="34" charset="0"/>
                          <a:cs typeface="Calibri" panose="020F0502020204030204" pitchFamily="34" charset="0"/>
                        </a:rPr>
                        <a:t>où</a:t>
                      </a:r>
                      <a:r>
                        <a:rPr lang="en-US" sz="2000" b="1" dirty="0">
                          <a:latin typeface="Calibri" panose="020F0502020204030204" pitchFamily="34" charset="0"/>
                          <a:cs typeface="Calibri" panose="020F0502020204030204" pitchFamily="34" charset="0"/>
                        </a:rPr>
                        <a:t> on fait le </a:t>
                      </a:r>
                      <a:r>
                        <a:rPr lang="en-US" sz="2000" b="1" dirty="0" err="1">
                          <a:latin typeface="Calibri" panose="020F0502020204030204" pitchFamily="34" charset="0"/>
                          <a:cs typeface="Calibri" panose="020F0502020204030204" pitchFamily="34" charset="0"/>
                        </a:rPr>
                        <a:t>bilan</a:t>
                      </a:r>
                      <a:r>
                        <a:rPr lang="en-US" sz="2000" b="1" dirty="0">
                          <a:latin typeface="Calibri" panose="020F0502020204030204" pitchFamily="34" charset="0"/>
                          <a:cs typeface="Calibri" panose="020F0502020204030204" pitchFamily="34" charset="0"/>
                        </a:rPr>
                        <a:t> sur la </a:t>
                      </a:r>
                      <a:r>
                        <a:rPr lang="en-US" sz="2000" b="1" dirty="0" err="1">
                          <a:latin typeface="Calibri" panose="020F0502020204030204" pitchFamily="34" charset="0"/>
                          <a:cs typeface="Calibri" panose="020F0502020204030204" pitchFamily="34" charset="0"/>
                        </a:rPr>
                        <a:t>façon</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d’améliorer</a:t>
                      </a:r>
                      <a:r>
                        <a:rPr lang="en-US" sz="2000" b="1" dirty="0">
                          <a:latin typeface="Calibri" panose="020F0502020204030204" pitchFamily="34" charset="0"/>
                          <a:cs typeface="Calibri" panose="020F0502020204030204" pitchFamily="34" charset="0"/>
                        </a:rPr>
                        <a:t> la performance des </a:t>
                      </a:r>
                      <a:r>
                        <a:rPr lang="en-US" sz="2000" b="1" dirty="0" err="1">
                          <a:latin typeface="Calibri" panose="020F0502020204030204" pitchFamily="34" charset="0"/>
                          <a:cs typeface="Calibri" panose="020F0502020204030204" pitchFamily="34" charset="0"/>
                        </a:rPr>
                        <a:t>joueurs</a:t>
                      </a:r>
                      <a:r>
                        <a:rPr lang="en-US" sz="2000" b="1" dirty="0">
                          <a:latin typeface="Calibri" panose="020F0502020204030204" pitchFamily="34" charset="0"/>
                          <a:cs typeface="Calibri" panose="020F0502020204030204" pitchFamily="34" charset="0"/>
                        </a:rPr>
                        <a:t> et </a:t>
                      </a:r>
                      <a:r>
                        <a:rPr lang="en-US" sz="2000" b="1" dirty="0" err="1">
                          <a:latin typeface="Calibri" panose="020F0502020204030204" pitchFamily="34" charset="0"/>
                          <a:cs typeface="Calibri" panose="020F0502020204030204" pitchFamily="34" charset="0"/>
                        </a:rPr>
                        <a:t>quand</a:t>
                      </a:r>
                      <a:r>
                        <a:rPr lang="en-US" sz="2000" b="1" dirty="0">
                          <a:latin typeface="Calibri" panose="020F0502020204030204" pitchFamily="34" charset="0"/>
                          <a:cs typeface="Calibri" panose="020F0502020204030204" pitchFamily="34" charset="0"/>
                        </a:rPr>
                        <a:t> on </a:t>
                      </a:r>
                      <a:r>
                        <a:rPr lang="en-US" sz="2000" b="1" dirty="0" err="1">
                          <a:latin typeface="Calibri" panose="020F0502020204030204" pitchFamily="34" charset="0"/>
                          <a:cs typeface="Calibri" panose="020F0502020204030204" pitchFamily="34" charset="0"/>
                        </a:rPr>
                        <a:t>analyse</a:t>
                      </a:r>
                      <a:r>
                        <a:rPr lang="en-US" sz="2000" b="1" dirty="0">
                          <a:latin typeface="Calibri" panose="020F0502020204030204" pitchFamily="34" charset="0"/>
                          <a:cs typeface="Calibri" panose="020F0502020204030204" pitchFamily="34" charset="0"/>
                        </a:rPr>
                        <a:t> après match la performance des </a:t>
                      </a:r>
                      <a:r>
                        <a:rPr lang="en-US" sz="2000" b="1" dirty="0" err="1">
                          <a:latin typeface="Calibri" panose="020F0502020204030204" pitchFamily="34" charset="0"/>
                          <a:cs typeface="Calibri" panose="020F0502020204030204" pitchFamily="34" charset="0"/>
                        </a:rPr>
                        <a:t>joueurs</a:t>
                      </a:r>
                      <a:r>
                        <a:rPr lang="en-US" sz="2000" b="1" dirty="0">
                          <a:latin typeface="Calibri" panose="020F0502020204030204" pitchFamily="34" charset="0"/>
                          <a:cs typeface="Calibri" panose="020F0502020204030204" pitchFamily="34" charset="0"/>
                        </a:rPr>
                        <a:t>. Par </a:t>
                      </a:r>
                      <a:r>
                        <a:rPr lang="en-US" sz="2000" b="1" dirty="0" err="1">
                          <a:latin typeface="Calibri" panose="020F0502020204030204" pitchFamily="34" charset="0"/>
                          <a:cs typeface="Calibri" panose="020F0502020204030204" pitchFamily="34" charset="0"/>
                        </a:rPr>
                        <a:t>exemple</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enseigner</a:t>
                      </a:r>
                      <a:r>
                        <a:rPr lang="en-US" sz="2000" b="1" dirty="0">
                          <a:latin typeface="Calibri" panose="020F0502020204030204" pitchFamily="34" charset="0"/>
                          <a:cs typeface="Calibri" panose="020F0502020204030204" pitchFamily="34" charset="0"/>
                        </a:rPr>
                        <a:t> ‘QUAND’ et ‘POURQUOI’ </a:t>
                      </a:r>
                      <a:r>
                        <a:rPr lang="en-US" sz="2000" b="1" dirty="0" err="1">
                          <a:latin typeface="Calibri" panose="020F0502020204030204" pitchFamily="34" charset="0"/>
                          <a:cs typeface="Calibri" panose="020F0502020204030204" pitchFamily="34" charset="0"/>
                        </a:rPr>
                        <a:t>fournir</a:t>
                      </a:r>
                      <a:r>
                        <a:rPr lang="en-US" sz="2000" b="1" dirty="0">
                          <a:latin typeface="Calibri" panose="020F0502020204030204" pitchFamily="34" charset="0"/>
                          <a:cs typeface="Calibri" panose="020F0502020204030204" pitchFamily="34" charset="0"/>
                        </a:rPr>
                        <a:t> la </a:t>
                      </a:r>
                      <a:r>
                        <a:rPr lang="en-US" sz="2000" b="1" dirty="0" err="1">
                          <a:latin typeface="Calibri" panose="020F0502020204030204" pitchFamily="34" charset="0"/>
                          <a:cs typeface="Calibri" panose="020F0502020204030204" pitchFamily="34" charset="0"/>
                        </a:rPr>
                        <a:t>meilleure</a:t>
                      </a:r>
                      <a:r>
                        <a:rPr lang="en-US" sz="2000" b="1" dirty="0">
                          <a:latin typeface="Calibri" panose="020F0502020204030204" pitchFamily="34" charset="0"/>
                          <a:cs typeface="Calibri" panose="020F0502020204030204" pitchFamily="34" charset="0"/>
                        </a:rPr>
                        <a:t> performance.  </a:t>
                      </a:r>
                      <a:endParaRPr lang="en-AU" sz="2000" b="1" dirty="0">
                        <a:latin typeface="Calibri" panose="020F0502020204030204" pitchFamily="34" charset="0"/>
                        <a:cs typeface="Calibri" panose="020F0502020204030204" pitchFamily="34" charset="0"/>
                      </a:endParaRPr>
                    </a:p>
                  </a:txBody>
                  <a:tcPr marL="91431" marR="91431" marT="45708" marB="45708"/>
                </a:tc>
                <a:extLst>
                  <a:ext uri="{0D108BD9-81ED-4DB2-BD59-A6C34878D82A}">
                    <a16:rowId xmlns:a16="http://schemas.microsoft.com/office/drawing/2014/main" val="3871193737"/>
                  </a:ext>
                </a:extLst>
              </a:tr>
              <a:tr h="1582155">
                <a:tc>
                  <a:txBody>
                    <a:bodyPr/>
                    <a:lstStyle/>
                    <a:p>
                      <a:r>
                        <a:rPr lang="en-US" sz="3600" b="1" dirty="0">
                          <a:latin typeface="Calibri" panose="020F0502020204030204" pitchFamily="34" charset="0"/>
                          <a:cs typeface="Calibri" panose="020F0502020204030204" pitchFamily="34" charset="0"/>
                        </a:rPr>
                        <a:t>Donner des </a:t>
                      </a:r>
                    </a:p>
                    <a:p>
                      <a:r>
                        <a:rPr lang="en-US" sz="3600" b="1" dirty="0">
                          <a:latin typeface="Calibri" panose="020F0502020204030204" pitchFamily="34" charset="0"/>
                          <a:cs typeface="Calibri" panose="020F0502020204030204" pitchFamily="34" charset="0"/>
                        </a:rPr>
                        <a:t>instructions</a:t>
                      </a:r>
                      <a:endParaRPr lang="en-AU" sz="3600" b="1" dirty="0">
                        <a:latin typeface="Calibri" panose="020F0502020204030204" pitchFamily="34" charset="0"/>
                        <a:cs typeface="Calibri" panose="020F0502020204030204" pitchFamily="34" charset="0"/>
                      </a:endParaRPr>
                    </a:p>
                  </a:txBody>
                  <a:tcPr marL="91431" marR="91431" marT="45708" marB="45708"/>
                </a:tc>
                <a:tc>
                  <a:txBody>
                    <a:bodyPr/>
                    <a:lstStyle/>
                    <a:p>
                      <a:r>
                        <a:rPr lang="en-US" sz="2000" b="1" dirty="0">
                          <a:latin typeface="Calibri" panose="020F0502020204030204" pitchFamily="34" charset="0"/>
                          <a:cs typeface="Calibri" panose="020F0502020204030204" pitchFamily="34" charset="0"/>
                        </a:rPr>
                        <a:t>Par </a:t>
                      </a:r>
                      <a:r>
                        <a:rPr lang="en-US" sz="2000" b="1" dirty="0" err="1">
                          <a:latin typeface="Calibri" panose="020F0502020204030204" pitchFamily="34" charset="0"/>
                          <a:cs typeface="Calibri" panose="020F0502020204030204" pitchFamily="34" charset="0"/>
                        </a:rPr>
                        <a:t>exemple</a:t>
                      </a:r>
                      <a:r>
                        <a:rPr lang="en-US" sz="2000" b="1" dirty="0">
                          <a:latin typeface="Calibri" panose="020F0502020204030204" pitchFamily="34" charset="0"/>
                          <a:cs typeface="Calibri" panose="020F0502020204030204" pitchFamily="34" charset="0"/>
                        </a:rPr>
                        <a:t>, à quell moment donner des instructions aux </a:t>
                      </a:r>
                      <a:r>
                        <a:rPr lang="en-US" sz="2000" b="1" dirty="0" err="1">
                          <a:latin typeface="Calibri" panose="020F0502020204030204" pitchFamily="34" charset="0"/>
                          <a:cs typeface="Calibri" panose="020F0502020204030204" pitchFamily="34" charset="0"/>
                        </a:rPr>
                        <a:t>joueurs</a:t>
                      </a:r>
                      <a:r>
                        <a:rPr lang="en-US" sz="2000" b="1" dirty="0">
                          <a:latin typeface="Calibri" panose="020F0502020204030204" pitchFamily="34" charset="0"/>
                          <a:cs typeface="Calibri" panose="020F0502020204030204" pitchFamily="34" charset="0"/>
                        </a:rPr>
                        <a:t> sur le </a:t>
                      </a:r>
                      <a:r>
                        <a:rPr lang="en-US" sz="2000" b="1" dirty="0" err="1">
                          <a:latin typeface="Calibri" panose="020F0502020204030204" pitchFamily="34" charset="0"/>
                          <a:cs typeface="Calibri" panose="020F0502020204030204" pitchFamily="34" charset="0"/>
                        </a:rPr>
                        <a:t>meilleur</a:t>
                      </a:r>
                      <a:r>
                        <a:rPr lang="en-US" sz="2000" b="1" dirty="0">
                          <a:latin typeface="Calibri" panose="020F0502020204030204" pitchFamily="34" charset="0"/>
                          <a:cs typeface="Calibri" panose="020F0502020204030204" pitchFamily="34" charset="0"/>
                        </a:rPr>
                        <a:t> placement à adopter et à </a:t>
                      </a:r>
                      <a:r>
                        <a:rPr lang="en-US" sz="2000" b="1" dirty="0" err="1">
                          <a:latin typeface="Calibri" panose="020F0502020204030204" pitchFamily="34" charset="0"/>
                          <a:cs typeface="Calibri" panose="020F0502020204030204" pitchFamily="34" charset="0"/>
                        </a:rPr>
                        <a:t>quel</a:t>
                      </a:r>
                      <a:r>
                        <a:rPr lang="en-US" sz="2000" b="1" dirty="0">
                          <a:latin typeface="Calibri" panose="020F0502020204030204" pitchFamily="34" charset="0"/>
                          <a:cs typeface="Calibri" panose="020F0502020204030204" pitchFamily="34" charset="0"/>
                        </a:rPr>
                        <a:t> moment </a:t>
                      </a:r>
                      <a:r>
                        <a:rPr lang="en-US" sz="2000" b="1" dirty="0" err="1">
                          <a:latin typeface="Calibri" panose="020F0502020204030204" pitchFamily="34" charset="0"/>
                          <a:cs typeface="Calibri" panose="020F0502020204030204" pitchFamily="34" charset="0"/>
                        </a:rPr>
                        <a:t>choisir</a:t>
                      </a:r>
                      <a:r>
                        <a:rPr lang="en-US" sz="2000" b="1" dirty="0">
                          <a:latin typeface="Calibri" panose="020F0502020204030204" pitchFamily="34" charset="0"/>
                          <a:cs typeface="Calibri" panose="020F0502020204030204" pitchFamily="34" charset="0"/>
                        </a:rPr>
                        <a:t> les ‘</a:t>
                      </a:r>
                      <a:r>
                        <a:rPr lang="en-US" sz="2000" b="1" dirty="0" err="1">
                          <a:latin typeface="Calibri" panose="020F0502020204030204" pitchFamily="34" charset="0"/>
                          <a:cs typeface="Calibri" panose="020F0502020204030204" pitchFamily="34" charset="0"/>
                        </a:rPr>
                        <a:t>meilleures</a:t>
                      </a:r>
                      <a:r>
                        <a:rPr lang="en-US" sz="2000" b="1" dirty="0">
                          <a:latin typeface="Calibri" panose="020F0502020204030204" pitchFamily="34" charset="0"/>
                          <a:cs typeface="Calibri" panose="020F0502020204030204" pitchFamily="34" charset="0"/>
                        </a:rPr>
                        <a:t>’ options </a:t>
                      </a:r>
                      <a:r>
                        <a:rPr lang="en-US" sz="2000" b="1" dirty="0" err="1">
                          <a:latin typeface="Calibri" panose="020F0502020204030204" pitchFamily="34" charset="0"/>
                          <a:cs typeface="Calibri" panose="020F0502020204030204" pitchFamily="34" charset="0"/>
                        </a:rPr>
                        <a:t>en</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attaque</a:t>
                      </a:r>
                      <a:r>
                        <a:rPr lang="en-US" sz="2000" b="1" dirty="0">
                          <a:latin typeface="Calibri" panose="020F0502020204030204" pitchFamily="34" charset="0"/>
                          <a:cs typeface="Calibri" panose="020F0502020204030204" pitchFamily="34" charset="0"/>
                        </a:rPr>
                        <a:t> et </a:t>
                      </a:r>
                      <a:r>
                        <a:rPr lang="en-US" sz="2000" b="1" dirty="0" err="1">
                          <a:latin typeface="Calibri" panose="020F0502020204030204" pitchFamily="34" charset="0"/>
                          <a:cs typeface="Calibri" panose="020F0502020204030204" pitchFamily="34" charset="0"/>
                        </a:rPr>
                        <a:t>en</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défense</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en</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fonction</a:t>
                      </a:r>
                      <a:r>
                        <a:rPr lang="en-US" sz="2000" b="1" dirty="0">
                          <a:latin typeface="Calibri" panose="020F0502020204030204" pitchFamily="34" charset="0"/>
                          <a:cs typeface="Calibri" panose="020F0502020204030204" pitchFamily="34" charset="0"/>
                        </a:rPr>
                        <a:t> du lieu de </a:t>
                      </a:r>
                      <a:r>
                        <a:rPr lang="en-US" sz="2000" b="1" dirty="0" err="1">
                          <a:latin typeface="Calibri" panose="020F0502020204030204" pitchFamily="34" charset="0"/>
                          <a:cs typeface="Calibri" panose="020F0502020204030204" pitchFamily="34" charset="0"/>
                        </a:rPr>
                        <a:t>l’action</a:t>
                      </a:r>
                      <a:r>
                        <a:rPr lang="en-US" sz="2000" b="1" dirty="0">
                          <a:latin typeface="Calibri" panose="020F0502020204030204" pitchFamily="34" charset="0"/>
                          <a:cs typeface="Calibri" panose="020F0502020204030204" pitchFamily="34" charset="0"/>
                        </a:rPr>
                        <a:t> sur le terrain.</a:t>
                      </a:r>
                      <a:endParaRPr lang="en-AU" sz="2000" b="1" dirty="0">
                        <a:latin typeface="Calibri" panose="020F0502020204030204" pitchFamily="34" charset="0"/>
                        <a:cs typeface="Calibri" panose="020F0502020204030204" pitchFamily="34" charset="0"/>
                      </a:endParaRPr>
                    </a:p>
                  </a:txBody>
                  <a:tcPr marL="91431" marR="91431" marT="45708" marB="45708"/>
                </a:tc>
                <a:extLst>
                  <a:ext uri="{0D108BD9-81ED-4DB2-BD59-A6C34878D82A}">
                    <a16:rowId xmlns:a16="http://schemas.microsoft.com/office/drawing/2014/main" val="669959133"/>
                  </a:ext>
                </a:extLst>
              </a:tr>
            </a:tbl>
          </a:graphicData>
        </a:graphic>
      </p:graphicFrame>
      <p:sp>
        <p:nvSpPr>
          <p:cNvPr id="2" name="Slide Number Placeholder 1">
            <a:extLst>
              <a:ext uri="{FF2B5EF4-FFF2-40B4-BE49-F238E27FC236}">
                <a16:creationId xmlns:a16="http://schemas.microsoft.com/office/drawing/2014/main" id="{D5EFD295-AD34-4BD3-96A0-A8EC3B294BD2}"/>
              </a:ext>
            </a:extLst>
          </p:cNvPr>
          <p:cNvSpPr>
            <a:spLocks noGrp="1"/>
          </p:cNvSpPr>
          <p:nvPr>
            <p:ph type="sldNum" sz="quarter" idx="12"/>
          </p:nvPr>
        </p:nvSpPr>
        <p:spPr/>
        <p:txBody>
          <a:bodyPr/>
          <a:lstStyle/>
          <a:p>
            <a:fld id="{401CF334-2D5C-4859-84A6-CA7E6E43FAEB}" type="slidenum">
              <a:rPr lang="en-US" smtClean="0"/>
              <a:t>17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D33636-B42F-408D-8766-B0A8CA8A949B}"/>
              </a:ext>
            </a:extLst>
          </p:cNvPr>
          <p:cNvSpPr txBox="1">
            <a:spLocks noChangeArrowheads="1"/>
          </p:cNvSpPr>
          <p:nvPr/>
        </p:nvSpPr>
        <p:spPr bwMode="auto">
          <a:xfrm>
            <a:off x="1519237" y="183856"/>
            <a:ext cx="9144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err="1">
                <a:latin typeface="Calibri" panose="020F0502020204030204" pitchFamily="34" charset="0"/>
                <a:cs typeface="Calibri" panose="020F0502020204030204" pitchFamily="34" charset="0"/>
              </a:rPr>
              <a:t>Enseigner</a:t>
            </a:r>
            <a:endParaRPr lang="en-AU" altLang="en-US" sz="3200" b="1" dirty="0">
              <a:latin typeface="Calibri" panose="020F0502020204030204" pitchFamily="34" charset="0"/>
              <a:cs typeface="Calibri" panose="020F0502020204030204" pitchFamily="34" charset="0"/>
            </a:endParaRPr>
          </a:p>
        </p:txBody>
      </p:sp>
      <p:sp>
        <p:nvSpPr>
          <p:cNvPr id="8199" name="TextBox 4">
            <a:extLst>
              <a:ext uri="{FF2B5EF4-FFF2-40B4-BE49-F238E27FC236}">
                <a16:creationId xmlns:a16="http://schemas.microsoft.com/office/drawing/2014/main" id="{36099DB9-2E3C-4C7E-8ACB-AFFD8B69B245}"/>
              </a:ext>
            </a:extLst>
          </p:cNvPr>
          <p:cNvSpPr txBox="1">
            <a:spLocks noChangeArrowheads="1"/>
          </p:cNvSpPr>
          <p:nvPr/>
        </p:nvSpPr>
        <p:spPr bwMode="auto">
          <a:xfrm>
            <a:off x="0" y="1020838"/>
            <a:ext cx="119824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err="1">
                <a:latin typeface="Calibri" panose="020F0502020204030204" pitchFamily="34" charset="0"/>
                <a:cs typeface="Calibri" panose="020F0502020204030204" pitchFamily="34" charset="0"/>
              </a:rPr>
              <a:t>En</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appliquant</a:t>
            </a:r>
            <a:r>
              <a:rPr lang="en-US" altLang="en-US" sz="2800" dirty="0">
                <a:latin typeface="Calibri" panose="020F0502020204030204" pitchFamily="34" charset="0"/>
                <a:cs typeface="Calibri" panose="020F0502020204030204" pitchFamily="34" charset="0"/>
              </a:rPr>
              <a:t> les techniques </a:t>
            </a:r>
            <a:r>
              <a:rPr lang="en-US" altLang="en-US" sz="2800" dirty="0" err="1">
                <a:latin typeface="Calibri" panose="020F0502020204030204" pitchFamily="34" charset="0"/>
                <a:cs typeface="Calibri" panose="020F0502020204030204" pitchFamily="34" charset="0"/>
              </a:rPr>
              <a:t>d’entraînement</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adoptez</a:t>
            </a:r>
            <a:r>
              <a:rPr lang="en-US" altLang="en-US" sz="2800" dirty="0">
                <a:latin typeface="Calibri" panose="020F0502020204030204" pitchFamily="34" charset="0"/>
                <a:cs typeface="Calibri" panose="020F0502020204030204" pitchFamily="34" charset="0"/>
              </a:rPr>
              <a:t> à </a:t>
            </a:r>
            <a:r>
              <a:rPr lang="en-US" altLang="en-US" sz="2800" dirty="0" err="1">
                <a:latin typeface="Calibri" panose="020F0502020204030204" pitchFamily="34" charset="0"/>
                <a:cs typeface="Calibri" panose="020F0502020204030204" pitchFamily="34" charset="0"/>
              </a:rPr>
              <a:t>différents</a:t>
            </a:r>
            <a:r>
              <a:rPr lang="en-US" altLang="en-US" sz="2800" dirty="0">
                <a:latin typeface="Calibri" panose="020F0502020204030204" pitchFamily="34" charset="0"/>
                <a:cs typeface="Calibri" panose="020F0502020204030204" pitchFamily="34" charset="0"/>
              </a:rPr>
              <a:t> moments </a:t>
            </a:r>
            <a:r>
              <a:rPr lang="en-US" altLang="en-US" sz="2800" dirty="0" err="1">
                <a:latin typeface="Calibri" panose="020F0502020204030204" pitchFamily="34" charset="0"/>
                <a:cs typeface="Calibri" panose="020F0502020204030204" pitchFamily="34" charset="0"/>
              </a:rPr>
              <a:t>l’une</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ou</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l’autre</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ou</a:t>
            </a:r>
            <a:r>
              <a:rPr lang="en-US" altLang="en-US" sz="2800" dirty="0">
                <a:latin typeface="Calibri" panose="020F0502020204030204" pitchFamily="34" charset="0"/>
                <a:cs typeface="Calibri" panose="020F0502020204030204" pitchFamily="34" charset="0"/>
              </a:rPr>
              <a:t> les 2) des </a:t>
            </a:r>
            <a:r>
              <a:rPr lang="en-US" altLang="en-US" sz="2800" dirty="0" err="1">
                <a:latin typeface="Calibri" panose="020F0502020204030204" pitchFamily="34" charset="0"/>
                <a:cs typeface="Calibri" panose="020F0502020204030204" pitchFamily="34" charset="0"/>
              </a:rPr>
              <a:t>approches</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suivantes</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Peu</a:t>
            </a:r>
            <a:r>
              <a:rPr lang="en-US" altLang="en-US" sz="2800" dirty="0">
                <a:latin typeface="Calibri" panose="020F0502020204030204" pitchFamily="34" charset="0"/>
                <a:cs typeface="Calibri" panose="020F0502020204030204" pitchFamily="34" charset="0"/>
              </a:rPr>
              <a:t> de </a:t>
            </a:r>
            <a:r>
              <a:rPr lang="en-US" altLang="en-US" sz="2800" dirty="0" err="1">
                <a:latin typeface="Calibri" panose="020F0502020204030204" pitchFamily="34" charset="0"/>
                <a:cs typeface="Calibri" panose="020F0502020204030204" pitchFamily="34" charset="0"/>
              </a:rPr>
              <a:t>différence</a:t>
            </a:r>
            <a:r>
              <a:rPr lang="en-US" altLang="en-US" sz="2800" dirty="0">
                <a:latin typeface="Calibri" panose="020F0502020204030204" pitchFamily="34" charset="0"/>
                <a:cs typeface="Calibri" panose="020F0502020204030204" pitchFamily="34" charset="0"/>
              </a:rPr>
              <a:t> entre les 2, </a:t>
            </a:r>
            <a:r>
              <a:rPr lang="en-US" altLang="en-US" sz="2800" dirty="0" err="1">
                <a:latin typeface="Calibri" panose="020F0502020204030204" pitchFamily="34" charset="0"/>
                <a:cs typeface="Calibri" panose="020F0502020204030204" pitchFamily="34" charset="0"/>
              </a:rPr>
              <a:t>elles</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marchent</a:t>
            </a:r>
            <a:r>
              <a:rPr lang="en-US" altLang="en-US" sz="2800" dirty="0">
                <a:latin typeface="Calibri" panose="020F0502020204030204" pitchFamily="34" charset="0"/>
                <a:cs typeface="Calibri" panose="020F0502020204030204" pitchFamily="34" charset="0"/>
              </a:rPr>
              <a:t> bien pour </a:t>
            </a:r>
            <a:r>
              <a:rPr lang="en-US" altLang="en-US" sz="2800" dirty="0" err="1">
                <a:latin typeface="Calibri" panose="020F0502020204030204" pitchFamily="34" charset="0"/>
                <a:cs typeface="Calibri" panose="020F0502020204030204" pitchFamily="34" charset="0"/>
              </a:rPr>
              <a:t>enseigner</a:t>
            </a:r>
            <a:r>
              <a:rPr lang="en-US" altLang="en-US" sz="2800" dirty="0">
                <a:latin typeface="Calibri" panose="020F0502020204030204" pitchFamily="34" charset="0"/>
                <a:cs typeface="Calibri" panose="020F0502020204030204" pitchFamily="34" charset="0"/>
              </a:rPr>
              <a:t> des points simples. </a:t>
            </a:r>
            <a:endParaRPr lang="en-AU" altLang="en-US" sz="2800" dirty="0">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7A6BF813-C609-42F8-85D6-699D76E5C606}"/>
              </a:ext>
            </a:extLst>
          </p:cNvPr>
          <p:cNvGraphicFramePr>
            <a:graphicFrameLocks noGrp="1"/>
          </p:cNvGraphicFramePr>
          <p:nvPr/>
        </p:nvGraphicFramePr>
        <p:xfrm>
          <a:off x="828675" y="2657030"/>
          <a:ext cx="11020425" cy="4017114"/>
        </p:xfrm>
        <a:graphic>
          <a:graphicData uri="http://schemas.openxmlformats.org/drawingml/2006/table">
            <a:tbl>
              <a:tblPr firstRow="1" bandRow="1">
                <a:tableStyleId>{21E4AEA4-8DFA-4A89-87EB-49C32662AFE0}</a:tableStyleId>
              </a:tblPr>
              <a:tblGrid>
                <a:gridCol w="1057275">
                  <a:extLst>
                    <a:ext uri="{9D8B030D-6E8A-4147-A177-3AD203B41FA5}">
                      <a16:colId xmlns:a16="http://schemas.microsoft.com/office/drawing/2014/main" val="3911713492"/>
                    </a:ext>
                  </a:extLst>
                </a:gridCol>
                <a:gridCol w="9963150">
                  <a:extLst>
                    <a:ext uri="{9D8B030D-6E8A-4147-A177-3AD203B41FA5}">
                      <a16:colId xmlns:a16="http://schemas.microsoft.com/office/drawing/2014/main" val="1458086002"/>
                    </a:ext>
                  </a:extLst>
                </a:gridCol>
              </a:tblGrid>
              <a:tr h="1784136">
                <a:tc>
                  <a:txBody>
                    <a:bodyPr/>
                    <a:lstStyle/>
                    <a:p>
                      <a:endParaRPr lang="en-US" sz="2000" dirty="0">
                        <a:solidFill>
                          <a:schemeClr val="tx1"/>
                        </a:solidFill>
                        <a:latin typeface="Calibri" panose="020F0502020204030204" pitchFamily="34" charset="0"/>
                        <a:cs typeface="Calibri" panose="020F0502020204030204" pitchFamily="34" charset="0"/>
                      </a:endParaRPr>
                    </a:p>
                    <a:p>
                      <a:r>
                        <a:rPr lang="en-US" sz="2000" dirty="0">
                          <a:solidFill>
                            <a:schemeClr val="tx1"/>
                          </a:solidFill>
                          <a:latin typeface="Calibri" panose="020F0502020204030204" pitchFamily="34" charset="0"/>
                          <a:cs typeface="Calibri" panose="020F0502020204030204" pitchFamily="34" charset="0"/>
                        </a:rPr>
                        <a:t> </a:t>
                      </a:r>
                    </a:p>
                    <a:p>
                      <a:r>
                        <a:rPr lang="en-US" sz="2000" dirty="0">
                          <a:solidFill>
                            <a:srgbClr val="00B0F0"/>
                          </a:solidFill>
                          <a:latin typeface="Calibri" panose="020F0502020204030204" pitchFamily="34" charset="0"/>
                          <a:cs typeface="Calibri" panose="020F0502020204030204" pitchFamily="34" charset="0"/>
                        </a:rPr>
                        <a:t>D.E.P.E</a:t>
                      </a:r>
                      <a:endParaRPr lang="en-AU" sz="2000" dirty="0">
                        <a:solidFill>
                          <a:srgbClr val="00B0F0"/>
                        </a:solidFill>
                        <a:latin typeface="Calibri" panose="020F0502020204030204" pitchFamily="34" charset="0"/>
                        <a:cs typeface="Calibri" panose="020F0502020204030204" pitchFamily="34" charset="0"/>
                      </a:endParaRPr>
                    </a:p>
                  </a:txBody>
                  <a:tcPr marT="45714" marB="45714"/>
                </a:tc>
                <a:tc>
                  <a:txBody>
                    <a:bodyPr/>
                    <a:lstStyle/>
                    <a:p>
                      <a:r>
                        <a:rPr lang="en-US" sz="2000" dirty="0">
                          <a:solidFill>
                            <a:schemeClr val="tx1"/>
                          </a:solidFill>
                          <a:latin typeface="Calibri" panose="020F0502020204030204" pitchFamily="34" charset="0"/>
                          <a:cs typeface="Calibri" panose="020F0502020204030204" pitchFamily="34" charset="0"/>
                        </a:rPr>
                        <a:t> </a:t>
                      </a:r>
                      <a:r>
                        <a:rPr lang="en-US" sz="1800" i="1" dirty="0" err="1">
                          <a:solidFill>
                            <a:schemeClr val="tx1"/>
                          </a:solidFill>
                          <a:latin typeface="Calibri" panose="020F0502020204030204" pitchFamily="34" charset="0"/>
                          <a:cs typeface="Calibri" panose="020F0502020204030204" pitchFamily="34" charset="0"/>
                        </a:rPr>
                        <a:t>Brève</a:t>
                      </a:r>
                      <a:r>
                        <a:rPr lang="en-US" sz="1800" i="1" dirty="0">
                          <a:solidFill>
                            <a:schemeClr val="tx1"/>
                          </a:solidFill>
                          <a:latin typeface="Calibri" panose="020F0502020204030204" pitchFamily="34" charset="0"/>
                          <a:cs typeface="Calibri" panose="020F0502020204030204" pitchFamily="34" charset="0"/>
                        </a:rPr>
                        <a:t> introduction des techniques de </a:t>
                      </a:r>
                      <a:r>
                        <a:rPr lang="en-US" sz="1800" i="1" dirty="0" err="1">
                          <a:solidFill>
                            <a:schemeClr val="tx1"/>
                          </a:solidFill>
                          <a:latin typeface="Calibri" panose="020F0502020204030204" pitchFamily="34" charset="0"/>
                          <a:cs typeface="Calibri" panose="020F0502020204030204" pitchFamily="34" charset="0"/>
                        </a:rPr>
                        <a:t>jeu</a:t>
                      </a:r>
                      <a:r>
                        <a:rPr lang="en-US" sz="1800" i="1" dirty="0">
                          <a:solidFill>
                            <a:schemeClr val="tx1"/>
                          </a:solidFill>
                          <a:latin typeface="Calibri" panose="020F0502020204030204" pitchFamily="34" charset="0"/>
                          <a:cs typeface="Calibri" panose="020F0502020204030204" pitchFamily="34" charset="0"/>
                        </a:rPr>
                        <a:t> et </a:t>
                      </a:r>
                      <a:r>
                        <a:rPr lang="en-US" sz="1800" i="1" dirty="0" err="1">
                          <a:solidFill>
                            <a:schemeClr val="tx1"/>
                          </a:solidFill>
                          <a:latin typeface="Calibri" panose="020F0502020204030204" pitchFamily="34" charset="0"/>
                          <a:cs typeface="Calibri" panose="020F0502020204030204" pitchFamily="34" charset="0"/>
                        </a:rPr>
                        <a:t>leurs</a:t>
                      </a:r>
                      <a:r>
                        <a:rPr lang="en-US" sz="1800" i="1" dirty="0">
                          <a:solidFill>
                            <a:schemeClr val="tx1"/>
                          </a:solidFill>
                          <a:latin typeface="Calibri" panose="020F0502020204030204" pitchFamily="34" charset="0"/>
                          <a:cs typeface="Calibri" panose="020F0502020204030204" pitchFamily="34" charset="0"/>
                        </a:rPr>
                        <a:t> </a:t>
                      </a:r>
                      <a:r>
                        <a:rPr lang="en-US" sz="1800" i="1" dirty="0" err="1">
                          <a:solidFill>
                            <a:schemeClr val="tx1"/>
                          </a:solidFill>
                          <a:latin typeface="Calibri" panose="020F0502020204030204" pitchFamily="34" charset="0"/>
                          <a:cs typeface="Calibri" panose="020F0502020204030204" pitchFamily="34" charset="0"/>
                        </a:rPr>
                        <a:t>importances</a:t>
                      </a:r>
                      <a:endParaRPr lang="en-US" sz="1800" i="1" dirty="0">
                        <a:solidFill>
                          <a:schemeClr val="tx1"/>
                        </a:solidFill>
                        <a:latin typeface="Calibri" panose="020F0502020204030204" pitchFamily="34" charset="0"/>
                        <a:cs typeface="Calibri" panose="020F0502020204030204" pitchFamily="34" charset="0"/>
                      </a:endParaRPr>
                    </a:p>
                    <a:p>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rgbClr val="00B0F0"/>
                          </a:solidFill>
                          <a:latin typeface="Calibri" panose="020F0502020204030204" pitchFamily="34" charset="0"/>
                          <a:cs typeface="Calibri" panose="020F0502020204030204" pitchFamily="34" charset="0"/>
                        </a:rPr>
                        <a:t>D</a:t>
                      </a:r>
                      <a:r>
                        <a:rPr lang="en-US" sz="2000" b="1" dirty="0" err="1">
                          <a:solidFill>
                            <a:schemeClr val="tx1"/>
                          </a:solidFill>
                          <a:latin typeface="Calibri" panose="020F0502020204030204" pitchFamily="34" charset="0"/>
                          <a:cs typeface="Calibri" panose="020F0502020204030204" pitchFamily="34" charset="0"/>
                        </a:rPr>
                        <a:t>émonstration</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verbale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claire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précise</a:t>
                      </a:r>
                      <a:r>
                        <a:rPr lang="en-US" sz="2000" dirty="0">
                          <a:solidFill>
                            <a:schemeClr val="tx1"/>
                          </a:solidFill>
                          <a:latin typeface="Calibri" panose="020F0502020204030204" pitchFamily="34" charset="0"/>
                          <a:cs typeface="Calibri" panose="020F0502020204030204" pitchFamily="34" charset="0"/>
                        </a:rPr>
                        <a:t>)</a:t>
                      </a:r>
                    </a:p>
                    <a:p>
                      <a:r>
                        <a:rPr lang="en-US" sz="2000" dirty="0">
                          <a:solidFill>
                            <a:schemeClr val="tx1"/>
                          </a:solidFill>
                          <a:latin typeface="Calibri" panose="020F0502020204030204" pitchFamily="34" charset="0"/>
                          <a:cs typeface="Calibri" panose="020F0502020204030204" pitchFamily="34" charset="0"/>
                        </a:rPr>
                        <a:t> </a:t>
                      </a:r>
                      <a:r>
                        <a:rPr lang="en-US" sz="2000" dirty="0">
                          <a:solidFill>
                            <a:srgbClr val="00B0F0"/>
                          </a:solidFill>
                          <a:latin typeface="Calibri" panose="020F0502020204030204" pitchFamily="34" charset="0"/>
                          <a:cs typeface="Calibri" panose="020F0502020204030204" pitchFamily="34" charset="0"/>
                        </a:rPr>
                        <a:t>E</a:t>
                      </a:r>
                      <a:r>
                        <a:rPr lang="en-US" sz="2000" dirty="0">
                          <a:solidFill>
                            <a:schemeClr val="tx1"/>
                          </a:solidFill>
                          <a:latin typeface="Calibri" panose="020F0502020204030204" pitchFamily="34" charset="0"/>
                          <a:cs typeface="Calibri" panose="020F0502020204030204" pitchFamily="34" charset="0"/>
                        </a:rPr>
                        <a:t>xplication (</a:t>
                      </a:r>
                      <a:r>
                        <a:rPr lang="en-US" sz="2000" dirty="0" err="1">
                          <a:solidFill>
                            <a:schemeClr val="tx1"/>
                          </a:solidFill>
                          <a:latin typeface="Calibri" panose="020F0502020204030204" pitchFamily="34" charset="0"/>
                          <a:cs typeface="Calibri" panose="020F0502020204030204" pitchFamily="34" charset="0"/>
                        </a:rPr>
                        <a:t>claire</a:t>
                      </a:r>
                      <a:r>
                        <a:rPr lang="en-US" sz="2000" dirty="0">
                          <a:solidFill>
                            <a:schemeClr val="tx1"/>
                          </a:solidFill>
                          <a:latin typeface="Calibri" panose="020F0502020204030204" pitchFamily="34" charset="0"/>
                          <a:cs typeface="Calibri" panose="020F0502020204030204" pitchFamily="34" charset="0"/>
                        </a:rPr>
                        <a:t>, concise, sans </a:t>
                      </a:r>
                      <a:r>
                        <a:rPr lang="en-US" sz="2000" dirty="0" err="1">
                          <a:solidFill>
                            <a:schemeClr val="tx1"/>
                          </a:solidFill>
                          <a:latin typeface="Calibri" panose="020F0502020204030204" pitchFamily="34" charset="0"/>
                          <a:cs typeface="Calibri" panose="020F0502020204030204" pitchFamily="34" charset="0"/>
                        </a:rPr>
                        <a:t>détour</a:t>
                      </a:r>
                      <a:r>
                        <a:rPr lang="en-US" sz="2000" dirty="0">
                          <a:solidFill>
                            <a:schemeClr val="tx1"/>
                          </a:solidFill>
                          <a:latin typeface="Calibri" panose="020F0502020204030204" pitchFamily="34" charset="0"/>
                          <a:cs typeface="Calibri" panose="020F0502020204030204" pitchFamily="34" charset="0"/>
                        </a:rPr>
                        <a:t>)</a:t>
                      </a:r>
                    </a:p>
                    <a:p>
                      <a:r>
                        <a:rPr lang="en-US" sz="2000" dirty="0">
                          <a:solidFill>
                            <a:schemeClr val="tx1"/>
                          </a:solidFill>
                          <a:latin typeface="Calibri" panose="020F0502020204030204" pitchFamily="34" charset="0"/>
                          <a:cs typeface="Calibri" panose="020F0502020204030204" pitchFamily="34" charset="0"/>
                        </a:rPr>
                        <a:t> </a:t>
                      </a:r>
                      <a:r>
                        <a:rPr lang="en-US" sz="2000" dirty="0">
                          <a:solidFill>
                            <a:srgbClr val="00B0F0"/>
                          </a:solidFill>
                          <a:latin typeface="Calibri" panose="020F0502020204030204" pitchFamily="34" charset="0"/>
                          <a:cs typeface="Calibri" panose="020F0502020204030204" pitchFamily="34" charset="0"/>
                        </a:rPr>
                        <a:t>P</a:t>
                      </a:r>
                      <a:r>
                        <a:rPr lang="en-US" sz="2000" dirty="0">
                          <a:solidFill>
                            <a:schemeClr val="tx1"/>
                          </a:solidFill>
                          <a:latin typeface="Calibri" panose="020F0502020204030204" pitchFamily="34" charset="0"/>
                          <a:cs typeface="Calibri" panose="020F0502020204030204" pitchFamily="34" charset="0"/>
                        </a:rPr>
                        <a:t>articipation (</a:t>
                      </a:r>
                      <a:r>
                        <a:rPr lang="en-US" sz="2000" dirty="0" err="1">
                          <a:solidFill>
                            <a:schemeClr val="tx1"/>
                          </a:solidFill>
                          <a:latin typeface="Calibri" panose="020F0502020204030204" pitchFamily="34" charset="0"/>
                          <a:cs typeface="Calibri" panose="020F0502020204030204" pitchFamily="34" charset="0"/>
                        </a:rPr>
                        <a:t>très</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importante</a:t>
                      </a:r>
                      <a:r>
                        <a:rPr lang="en-US" sz="2000" dirty="0">
                          <a:solidFill>
                            <a:schemeClr val="tx1"/>
                          </a:solidFill>
                          <a:latin typeface="Calibri" panose="020F0502020204030204" pitchFamily="34" charset="0"/>
                          <a:cs typeface="Calibri" panose="020F0502020204030204" pitchFamily="34" charset="0"/>
                        </a:rPr>
                        <a:t> – les </a:t>
                      </a:r>
                      <a:r>
                        <a:rPr lang="en-US" sz="2000" dirty="0" err="1">
                          <a:solidFill>
                            <a:schemeClr val="tx1"/>
                          </a:solidFill>
                          <a:latin typeface="Calibri" panose="020F0502020204030204" pitchFamily="34" charset="0"/>
                          <a:cs typeface="Calibri" panose="020F0502020204030204" pitchFamily="34" charset="0"/>
                        </a:rPr>
                        <a:t>joueurs</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progressent</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en</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étant</a:t>
                      </a:r>
                      <a:r>
                        <a:rPr lang="en-US" sz="2000" dirty="0">
                          <a:solidFill>
                            <a:schemeClr val="tx1"/>
                          </a:solidFill>
                          <a:latin typeface="Calibri" panose="020F0502020204030204" pitchFamily="34" charset="0"/>
                          <a:cs typeface="Calibri" panose="020F0502020204030204" pitchFamily="34" charset="0"/>
                        </a:rPr>
                        <a:t> mis </a:t>
                      </a:r>
                      <a:r>
                        <a:rPr lang="en-US" sz="2000" dirty="0" err="1">
                          <a:solidFill>
                            <a:schemeClr val="tx1"/>
                          </a:solidFill>
                          <a:latin typeface="Calibri" panose="020F0502020204030204" pitchFamily="34" charset="0"/>
                          <a:cs typeface="Calibri" panose="020F0502020204030204" pitchFamily="34" charset="0"/>
                        </a:rPr>
                        <a:t>en</a:t>
                      </a:r>
                      <a:r>
                        <a:rPr lang="en-US" sz="2000" dirty="0">
                          <a:solidFill>
                            <a:schemeClr val="tx1"/>
                          </a:solidFill>
                          <a:latin typeface="Calibri" panose="020F0502020204030204" pitchFamily="34" charset="0"/>
                          <a:cs typeface="Calibri" panose="020F0502020204030204" pitchFamily="34" charset="0"/>
                        </a:rPr>
                        <a:t> situation’)</a:t>
                      </a:r>
                    </a:p>
                    <a:p>
                      <a:r>
                        <a:rPr lang="en-US" sz="2000" dirty="0">
                          <a:solidFill>
                            <a:schemeClr val="tx1"/>
                          </a:solidFill>
                          <a:latin typeface="Calibri" panose="020F0502020204030204" pitchFamily="34" charset="0"/>
                          <a:cs typeface="Calibri" panose="020F0502020204030204" pitchFamily="34" charset="0"/>
                        </a:rPr>
                        <a:t> </a:t>
                      </a:r>
                      <a:r>
                        <a:rPr lang="en-US" sz="2000" dirty="0">
                          <a:solidFill>
                            <a:srgbClr val="00B0F0"/>
                          </a:solidFill>
                          <a:latin typeface="Calibri" panose="020F0502020204030204" pitchFamily="34" charset="0"/>
                          <a:cs typeface="Calibri" panose="020F0502020204030204" pitchFamily="34" charset="0"/>
                        </a:rPr>
                        <a:t>E</a:t>
                      </a:r>
                      <a:r>
                        <a:rPr lang="en-US" sz="2000" dirty="0">
                          <a:solidFill>
                            <a:schemeClr val="tx1"/>
                          </a:solidFill>
                          <a:latin typeface="Calibri" panose="020F0502020204030204" pitchFamily="34" charset="0"/>
                          <a:cs typeface="Calibri" panose="020F0502020204030204" pitchFamily="34" charset="0"/>
                        </a:rPr>
                        <a:t>valuation (discussion, questions &amp; </a:t>
                      </a:r>
                      <a:r>
                        <a:rPr lang="en-US" sz="2000" dirty="0" err="1">
                          <a:solidFill>
                            <a:schemeClr val="tx1"/>
                          </a:solidFill>
                          <a:latin typeface="Calibri" panose="020F0502020204030204" pitchFamily="34" charset="0"/>
                          <a:cs typeface="Calibri" panose="020F0502020204030204" pitchFamily="34" charset="0"/>
                        </a:rPr>
                        <a:t>réponses</a:t>
                      </a:r>
                      <a:r>
                        <a:rPr lang="en-US" sz="2000" dirty="0">
                          <a:solidFill>
                            <a:schemeClr val="tx1"/>
                          </a:solidFill>
                          <a:latin typeface="Calibri" panose="020F0502020204030204" pitchFamily="34" charset="0"/>
                          <a:cs typeface="Calibri" panose="020F0502020204030204" pitchFamily="34" charset="0"/>
                        </a:rPr>
                        <a:t>)</a:t>
                      </a:r>
                      <a:endParaRPr lang="en-AU" sz="2000" dirty="0">
                        <a:solidFill>
                          <a:schemeClr val="tx1"/>
                        </a:solidFill>
                        <a:latin typeface="Calibri" panose="020F0502020204030204" pitchFamily="34" charset="0"/>
                        <a:cs typeface="Calibri" panose="020F0502020204030204" pitchFamily="34" charset="0"/>
                      </a:endParaRPr>
                    </a:p>
                  </a:txBody>
                  <a:tcPr marT="45714" marB="45714"/>
                </a:tc>
                <a:extLst>
                  <a:ext uri="{0D108BD9-81ED-4DB2-BD59-A6C34878D82A}">
                    <a16:rowId xmlns:a16="http://schemas.microsoft.com/office/drawing/2014/main" val="3828377472"/>
                  </a:ext>
                </a:extLst>
              </a:tr>
              <a:tr h="2232978">
                <a:tc>
                  <a:txBody>
                    <a:bodyPr/>
                    <a:lstStyle/>
                    <a:p>
                      <a:endParaRPr lang="en-US" sz="2000" dirty="0">
                        <a:solidFill>
                          <a:schemeClr val="tx1"/>
                        </a:solidFill>
                        <a:latin typeface="Calibri" panose="020F0502020204030204" pitchFamily="34" charset="0"/>
                        <a:cs typeface="Calibri" panose="020F0502020204030204" pitchFamily="34" charset="0"/>
                      </a:endParaRPr>
                    </a:p>
                    <a:p>
                      <a:endParaRPr lang="en-US" sz="2000" dirty="0">
                        <a:solidFill>
                          <a:schemeClr val="tx1"/>
                        </a:solidFill>
                        <a:latin typeface="Calibri" panose="020F0502020204030204" pitchFamily="34" charset="0"/>
                        <a:cs typeface="Calibri" panose="020F0502020204030204" pitchFamily="34" charset="0"/>
                      </a:endParaRPr>
                    </a:p>
                    <a:p>
                      <a:endParaRPr lang="en-US" sz="2000" dirty="0">
                        <a:solidFill>
                          <a:schemeClr val="tx1"/>
                        </a:solidFill>
                        <a:latin typeface="Calibri" panose="020F0502020204030204" pitchFamily="34" charset="0"/>
                        <a:cs typeface="Calibri" panose="020F0502020204030204" pitchFamily="34" charset="0"/>
                      </a:endParaRPr>
                    </a:p>
                    <a:p>
                      <a:r>
                        <a:rPr lang="en-US" sz="2000" b="1" dirty="0">
                          <a:solidFill>
                            <a:schemeClr val="tx1"/>
                          </a:solidFill>
                          <a:latin typeface="Calibri" panose="020F0502020204030204" pitchFamily="34" charset="0"/>
                          <a:cs typeface="Calibri" panose="020F0502020204030204" pitchFamily="34" charset="0"/>
                        </a:rPr>
                        <a:t>   </a:t>
                      </a:r>
                      <a:r>
                        <a:rPr lang="en-US" sz="2000" b="1" dirty="0">
                          <a:solidFill>
                            <a:srgbClr val="00B0F0"/>
                          </a:solidFill>
                          <a:latin typeface="Calibri" panose="020F0502020204030204" pitchFamily="34" charset="0"/>
                          <a:cs typeface="Calibri" panose="020F0502020204030204" pitchFamily="34" charset="0"/>
                        </a:rPr>
                        <a:t>IDEAS</a:t>
                      </a:r>
                      <a:endParaRPr lang="en-AU" sz="2000" b="1" dirty="0">
                        <a:solidFill>
                          <a:srgbClr val="00B0F0"/>
                        </a:solidFill>
                        <a:latin typeface="Calibri" panose="020F0502020204030204" pitchFamily="34" charset="0"/>
                        <a:cs typeface="Calibri" panose="020F0502020204030204" pitchFamily="34" charset="0"/>
                      </a:endParaRPr>
                    </a:p>
                  </a:txBody>
                  <a:tcPr marT="45714" marB="45714"/>
                </a:tc>
                <a:tc>
                  <a:txBody>
                    <a:bodyPr/>
                    <a:lstStyle/>
                    <a:p>
                      <a:pPr marL="0" lvl="2" indent="361950" algn="l">
                        <a:spcBef>
                          <a:spcPts val="425"/>
                        </a:spcBef>
                        <a:spcAft>
                          <a:spcPts val="0"/>
                        </a:spcAft>
                        <a:buSzPts val="2400"/>
                        <a:buFont typeface="Arial" panose="020B0604020202020204" pitchFamily="34" charset="0"/>
                        <a:buChar char="•"/>
                        <a:tabLst>
                          <a:tab pos="1476375" algn="l"/>
                          <a:tab pos="1477010" algn="l"/>
                        </a:tabLst>
                      </a:pPr>
                      <a:r>
                        <a:rPr lang="en-GB" sz="20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2000" b="1" spc="-50" dirty="0">
                          <a:solidFill>
                            <a:srgbClr val="00B0F0"/>
                          </a:solidFill>
                          <a:effectLst/>
                          <a:latin typeface="Calibri" panose="020F0502020204030204" pitchFamily="34" charset="0"/>
                          <a:ea typeface="Arial" panose="020B0604020202020204" pitchFamily="34" charset="0"/>
                          <a:cs typeface="Calibri" panose="020F0502020204030204" pitchFamily="34" charset="0"/>
                        </a:rPr>
                        <a:t>I</a:t>
                      </a:r>
                      <a:r>
                        <a:rPr lang="en-GB" sz="20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ntroduction (</a:t>
                      </a:r>
                      <a:r>
                        <a:rPr lang="en-GB" sz="2000" b="1" spc="-5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pourquoi</a:t>
                      </a:r>
                      <a:r>
                        <a:rPr lang="en-GB" sz="20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 et </a:t>
                      </a:r>
                      <a:r>
                        <a:rPr lang="en-GB" sz="2000" b="1" spc="-5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où</a:t>
                      </a:r>
                      <a:r>
                        <a:rPr lang="en-GB" sz="20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a:t>
                      </a:r>
                      <a:endParaRPr lang="en-AU" sz="2000" spc="-5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marL="0" lvl="2" indent="361950" algn="l">
                        <a:spcBef>
                          <a:spcPts val="830"/>
                        </a:spcBef>
                        <a:spcAft>
                          <a:spcPts val="0"/>
                        </a:spcAft>
                        <a:buSzPts val="2400"/>
                        <a:buFont typeface="Arial" panose="020B0604020202020204" pitchFamily="34" charset="0"/>
                        <a:buChar char="•"/>
                        <a:tabLst>
                          <a:tab pos="1476375" algn="l"/>
                          <a:tab pos="1477010" algn="l"/>
                        </a:tabLst>
                      </a:pPr>
                      <a:r>
                        <a:rPr lang="en-GB" sz="20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2000" b="1" spc="-50" dirty="0" err="1">
                          <a:solidFill>
                            <a:srgbClr val="00B0F0"/>
                          </a:solidFill>
                          <a:effectLst/>
                          <a:latin typeface="Calibri" panose="020F0502020204030204" pitchFamily="34" charset="0"/>
                          <a:ea typeface="Arial" panose="020B0604020202020204" pitchFamily="34" charset="0"/>
                          <a:cs typeface="Calibri" panose="020F0502020204030204" pitchFamily="34" charset="0"/>
                        </a:rPr>
                        <a:t>D</a:t>
                      </a:r>
                      <a:r>
                        <a:rPr lang="en-GB" sz="2000" b="1" spc="-5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émonstration</a:t>
                      </a:r>
                      <a:r>
                        <a:rPr lang="en-GB" sz="20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2000" b="1" spc="-5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silencieuse</a:t>
                      </a:r>
                      <a:r>
                        <a:rPr lang="en-GB" sz="20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2000" b="1" spc="-5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précise</a:t>
                      </a:r>
                      <a:r>
                        <a:rPr lang="en-GB" sz="20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 et </a:t>
                      </a:r>
                      <a:r>
                        <a:rPr lang="en-GB" sz="2000" b="1" spc="-5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découlant</a:t>
                      </a:r>
                      <a:r>
                        <a:rPr lang="en-GB" sz="20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 des instructions)</a:t>
                      </a:r>
                      <a:endParaRPr lang="en-AU" sz="2000" spc="-5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marL="0" lvl="2" indent="361950" algn="l">
                        <a:spcBef>
                          <a:spcPts val="815"/>
                        </a:spcBef>
                        <a:spcAft>
                          <a:spcPts val="0"/>
                        </a:spcAft>
                        <a:buSzPts val="2400"/>
                        <a:buFont typeface="Arial" panose="020B0604020202020204" pitchFamily="34" charset="0"/>
                        <a:buChar char="•"/>
                        <a:tabLst>
                          <a:tab pos="1476375" algn="l"/>
                          <a:tab pos="1477010" algn="l"/>
                        </a:tabLst>
                      </a:pPr>
                      <a:r>
                        <a:rPr lang="en-GB" sz="20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2000" b="1" spc="-50" dirty="0">
                          <a:solidFill>
                            <a:srgbClr val="00B0F0"/>
                          </a:solidFill>
                          <a:effectLst/>
                          <a:latin typeface="Calibri" panose="020F0502020204030204" pitchFamily="34" charset="0"/>
                          <a:ea typeface="Arial" panose="020B0604020202020204" pitchFamily="34" charset="0"/>
                          <a:cs typeface="Calibri" panose="020F0502020204030204" pitchFamily="34" charset="0"/>
                        </a:rPr>
                        <a:t>E</a:t>
                      </a:r>
                      <a:r>
                        <a:rPr lang="en-GB" sz="20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xplication (</a:t>
                      </a:r>
                      <a:r>
                        <a:rPr lang="en-GB" sz="2000" b="1" spc="-5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courte</a:t>
                      </a:r>
                      <a:r>
                        <a:rPr lang="en-GB" sz="20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 et </a:t>
                      </a:r>
                      <a:r>
                        <a:rPr lang="en-GB" sz="2000" b="1" spc="-5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directe</a:t>
                      </a:r>
                      <a:r>
                        <a:rPr lang="en-GB" sz="20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a:t>
                      </a:r>
                      <a:endParaRPr lang="en-AU" sz="2000" spc="-5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marL="0" lvl="2" indent="361950" algn="l">
                        <a:spcBef>
                          <a:spcPts val="820"/>
                        </a:spcBef>
                        <a:spcAft>
                          <a:spcPts val="0"/>
                        </a:spcAft>
                        <a:buSzPts val="2400"/>
                        <a:buFont typeface="Arial" panose="020B0604020202020204" pitchFamily="34" charset="0"/>
                        <a:buChar char="•"/>
                        <a:tabLst>
                          <a:tab pos="1476375" algn="l"/>
                          <a:tab pos="1477010" algn="l"/>
                        </a:tabLst>
                      </a:pPr>
                      <a:r>
                        <a:rPr lang="en-GB" sz="20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2000" b="1" spc="-50" dirty="0" err="1">
                          <a:solidFill>
                            <a:srgbClr val="00B0F0"/>
                          </a:solidFill>
                          <a:effectLst/>
                          <a:latin typeface="Calibri" panose="020F0502020204030204" pitchFamily="34" charset="0"/>
                          <a:ea typeface="Arial" panose="020B0604020202020204" pitchFamily="34" charset="0"/>
                          <a:cs typeface="Calibri" panose="020F0502020204030204" pitchFamily="34" charset="0"/>
                        </a:rPr>
                        <a:t>A</a:t>
                      </a:r>
                      <a:r>
                        <a:rPr lang="en-GB" sz="2000" b="1" spc="-5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ctivités</a:t>
                      </a:r>
                      <a:r>
                        <a:rPr lang="en-GB" sz="2000" b="1" spc="-5"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20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(progressives)</a:t>
                      </a:r>
                      <a:endParaRPr lang="en-AU" sz="2000" spc="-5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marL="0" lvl="2" indent="361950" algn="l">
                        <a:spcBef>
                          <a:spcPts val="825"/>
                        </a:spcBef>
                        <a:spcAft>
                          <a:spcPts val="0"/>
                        </a:spcAft>
                        <a:buSzPts val="2400"/>
                        <a:buFont typeface="Arial" panose="020B0604020202020204" pitchFamily="34" charset="0"/>
                        <a:buChar char="•"/>
                        <a:tabLst>
                          <a:tab pos="1476375" algn="l"/>
                          <a:tab pos="1477010" algn="l"/>
                        </a:tabLst>
                      </a:pPr>
                      <a:r>
                        <a:rPr lang="en-GB" sz="20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2000" b="1" spc="-50" dirty="0" err="1">
                          <a:solidFill>
                            <a:srgbClr val="00B0F0"/>
                          </a:solidFill>
                          <a:effectLst/>
                          <a:latin typeface="Calibri" panose="020F0502020204030204" pitchFamily="34" charset="0"/>
                          <a:ea typeface="Arial" panose="020B0604020202020204" pitchFamily="34" charset="0"/>
                          <a:cs typeface="Calibri" panose="020F0502020204030204" pitchFamily="34" charset="0"/>
                        </a:rPr>
                        <a:t>S</a:t>
                      </a:r>
                      <a:r>
                        <a:rPr lang="en-GB" sz="2000" b="1" spc="-5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ommaire</a:t>
                      </a:r>
                      <a:r>
                        <a:rPr lang="en-GB" sz="20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/résumé (moment </a:t>
                      </a:r>
                      <a:r>
                        <a:rPr lang="en-GB" sz="2000" b="1" spc="-5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propice</a:t>
                      </a:r>
                      <a:r>
                        <a:rPr lang="en-GB" sz="20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 pour poser des questions et pour faire le point)</a:t>
                      </a:r>
                      <a:endParaRPr lang="en-AU" sz="2000" spc="-5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T="45714" marB="45714"/>
                </a:tc>
                <a:extLst>
                  <a:ext uri="{0D108BD9-81ED-4DB2-BD59-A6C34878D82A}">
                    <a16:rowId xmlns:a16="http://schemas.microsoft.com/office/drawing/2014/main" val="2476077443"/>
                  </a:ext>
                </a:extLst>
              </a:tr>
            </a:tbl>
          </a:graphicData>
        </a:graphic>
      </p:graphicFrame>
      <p:sp>
        <p:nvSpPr>
          <p:cNvPr id="2" name="Slide Number Placeholder 1">
            <a:extLst>
              <a:ext uri="{FF2B5EF4-FFF2-40B4-BE49-F238E27FC236}">
                <a16:creationId xmlns:a16="http://schemas.microsoft.com/office/drawing/2014/main" id="{3CED9776-F65A-4FE2-A787-F45365C3AA8F}"/>
              </a:ext>
            </a:extLst>
          </p:cNvPr>
          <p:cNvSpPr>
            <a:spLocks noGrp="1"/>
          </p:cNvSpPr>
          <p:nvPr>
            <p:ph type="sldNum" sz="quarter" idx="12"/>
          </p:nvPr>
        </p:nvSpPr>
        <p:spPr/>
        <p:txBody>
          <a:bodyPr/>
          <a:lstStyle/>
          <a:p>
            <a:fld id="{401CF334-2D5C-4859-84A6-CA7E6E43FAEB}" type="slidenum">
              <a:rPr lang="en-US" smtClean="0"/>
              <a:t>18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199">
                                            <p:txEl>
                                              <p:pRg st="0" end="0"/>
                                            </p:txEl>
                                          </p:spTgt>
                                        </p:tgtEl>
                                        <p:attrNameLst>
                                          <p:attrName>style.visibility</p:attrName>
                                        </p:attrNameLst>
                                      </p:cBhvr>
                                      <p:to>
                                        <p:strVal val="visible"/>
                                      </p:to>
                                    </p:set>
                                    <p:animEffect transition="in" filter="fade">
                                      <p:cBhvr>
                                        <p:cTn id="14" dur="1000"/>
                                        <p:tgtEl>
                                          <p:spTgt spid="8199">
                                            <p:txEl>
                                              <p:pRg st="0" end="0"/>
                                            </p:txEl>
                                          </p:spTgt>
                                        </p:tgtEl>
                                      </p:cBhvr>
                                    </p:animEffect>
                                    <p:anim calcmode="lin" valueType="num">
                                      <p:cBhvr>
                                        <p:cTn id="15" dur="1000" fill="hold"/>
                                        <p:tgtEl>
                                          <p:spTgt spid="81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1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a:extLst>
              <a:ext uri="{FF2B5EF4-FFF2-40B4-BE49-F238E27FC236}">
                <a16:creationId xmlns:a16="http://schemas.microsoft.com/office/drawing/2014/main" id="{24987DA5-3FEC-4D2C-82ED-818E4FE32886}"/>
              </a:ext>
            </a:extLst>
          </p:cNvPr>
          <p:cNvSpPr>
            <a:spLocks noChangeArrowheads="1"/>
          </p:cNvSpPr>
          <p:nvPr/>
        </p:nvSpPr>
        <p:spPr bwMode="auto">
          <a:xfrm>
            <a:off x="781050" y="1557338"/>
            <a:ext cx="11048999"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buFont typeface="Wingdings" panose="05000000000000000000" pitchFamily="2" charset="2"/>
              <a:buChar char="§"/>
              <a:defRPr/>
            </a:pPr>
            <a:r>
              <a:rPr lang="en-AU" altLang="en-US" sz="2800" b="1" dirty="0" err="1">
                <a:latin typeface="Calibri" panose="020F0502020204030204" pitchFamily="34" charset="0"/>
                <a:cs typeface="Calibri" panose="020F0502020204030204" pitchFamily="34" charset="0"/>
              </a:rPr>
              <a:t>Etre</a:t>
            </a:r>
            <a:r>
              <a:rPr lang="en-AU" altLang="en-US" sz="2800" b="1" dirty="0">
                <a:latin typeface="Calibri" panose="020F0502020204030204" pitchFamily="34" charset="0"/>
                <a:cs typeface="Calibri" panose="020F0502020204030204" pitchFamily="34" charset="0"/>
              </a:rPr>
              <a:t> fin prêt</a:t>
            </a:r>
            <a:r>
              <a:rPr lang="en-AU" altLang="en-US" sz="2800" dirty="0">
                <a:latin typeface="Calibri" panose="020F0502020204030204" pitchFamily="34" charset="0"/>
                <a:cs typeface="Calibri" panose="020F0502020204030204" pitchFamily="34" charset="0"/>
              </a:rPr>
              <a:t> – </a:t>
            </a:r>
            <a:r>
              <a:rPr lang="en-AU" altLang="en-US" sz="2400" dirty="0">
                <a:latin typeface="Calibri" panose="020F0502020204030204" pitchFamily="34" charset="0"/>
                <a:cs typeface="Calibri" panose="020F0502020204030204" pitchFamily="34" charset="0"/>
              </a:rPr>
              <a:t>les </a:t>
            </a:r>
            <a:r>
              <a:rPr lang="en-AU" altLang="en-US" sz="2400" dirty="0" err="1">
                <a:latin typeface="Calibri" panose="020F0502020204030204" pitchFamily="34" charset="0"/>
                <a:cs typeface="Calibri" panose="020F0502020204030204" pitchFamily="34" charset="0"/>
              </a:rPr>
              <a:t>joueurs</a:t>
            </a:r>
            <a:r>
              <a:rPr lang="en-AU" altLang="en-US" sz="2400" dirty="0">
                <a:latin typeface="Calibri" panose="020F0502020204030204" pitchFamily="34" charset="0"/>
                <a:cs typeface="Calibri" panose="020F0502020204030204" pitchFamily="34" charset="0"/>
              </a:rPr>
              <a:t> </a:t>
            </a:r>
            <a:r>
              <a:rPr lang="en-AU" altLang="en-US" sz="2400" dirty="0" err="1">
                <a:latin typeface="Calibri" panose="020F0502020204030204" pitchFamily="34" charset="0"/>
                <a:cs typeface="Calibri" panose="020F0502020204030204" pitchFamily="34" charset="0"/>
              </a:rPr>
              <a:t>apprendront</a:t>
            </a:r>
            <a:r>
              <a:rPr lang="en-AU" altLang="en-US" sz="2400" dirty="0">
                <a:latin typeface="Calibri" panose="020F0502020204030204" pitchFamily="34" charset="0"/>
                <a:cs typeface="Calibri" panose="020F0502020204030204" pitchFamily="34" charset="0"/>
              </a:rPr>
              <a:t> le </a:t>
            </a:r>
            <a:r>
              <a:rPr lang="en-AU" altLang="en-US" sz="2400" dirty="0" err="1">
                <a:latin typeface="Calibri" panose="020F0502020204030204" pitchFamily="34" charset="0"/>
                <a:cs typeface="Calibri" panose="020F0502020204030204" pitchFamily="34" charset="0"/>
              </a:rPr>
              <a:t>mieux</a:t>
            </a:r>
            <a:r>
              <a:rPr lang="en-AU" altLang="en-US" sz="2400" dirty="0">
                <a:latin typeface="Calibri" panose="020F0502020204030204" pitchFamily="34" charset="0"/>
                <a:cs typeface="Calibri" panose="020F0502020204030204" pitchFamily="34" charset="0"/>
              </a:rPr>
              <a:t> au moment </a:t>
            </a:r>
            <a:r>
              <a:rPr lang="en-AU" altLang="en-US" sz="2400" dirty="0" err="1">
                <a:latin typeface="Calibri" panose="020F0502020204030204" pitchFamily="34" charset="0"/>
                <a:cs typeface="Calibri" panose="020F0502020204030204" pitchFamily="34" charset="0"/>
              </a:rPr>
              <a:t>où</a:t>
            </a:r>
            <a:r>
              <a:rPr lang="en-AU" altLang="en-US" sz="2400" dirty="0">
                <a:latin typeface="Calibri" panose="020F0502020204030204" pitchFamily="34" charset="0"/>
                <a:cs typeface="Calibri" panose="020F0502020204030204" pitchFamily="34" charset="0"/>
              </a:rPr>
              <a:t> </a:t>
            </a:r>
            <a:r>
              <a:rPr lang="en-AU" altLang="en-US" sz="2400" dirty="0" err="1">
                <a:latin typeface="Calibri" panose="020F0502020204030204" pitchFamily="34" charset="0"/>
                <a:cs typeface="Calibri" panose="020F0502020204030204" pitchFamily="34" charset="0"/>
              </a:rPr>
              <a:t>ils</a:t>
            </a:r>
            <a:r>
              <a:rPr lang="en-AU" altLang="en-US" sz="2400" dirty="0">
                <a:latin typeface="Calibri" panose="020F0502020204030204" pitchFamily="34" charset="0"/>
                <a:cs typeface="Calibri" panose="020F0502020204030204" pitchFamily="34" charset="0"/>
              </a:rPr>
              <a:t> </a:t>
            </a:r>
            <a:r>
              <a:rPr lang="en-AU" altLang="en-US" sz="2400" dirty="0" err="1">
                <a:latin typeface="Calibri" panose="020F0502020204030204" pitchFamily="34" charset="0"/>
                <a:cs typeface="Calibri" panose="020F0502020204030204" pitchFamily="34" charset="0"/>
              </a:rPr>
              <a:t>seront</a:t>
            </a:r>
            <a:r>
              <a:rPr lang="en-AU" altLang="en-US" sz="2400" dirty="0">
                <a:latin typeface="Calibri" panose="020F0502020204030204" pitchFamily="34" charset="0"/>
                <a:cs typeface="Calibri" panose="020F0502020204030204" pitchFamily="34" charset="0"/>
              </a:rPr>
              <a:t> fin </a:t>
            </a:r>
            <a:r>
              <a:rPr lang="en-AU" altLang="en-US" sz="2400" dirty="0" err="1">
                <a:latin typeface="Calibri" panose="020F0502020204030204" pitchFamily="34" charset="0"/>
                <a:cs typeface="Calibri" panose="020F0502020204030204" pitchFamily="34" charset="0"/>
              </a:rPr>
              <a:t>prêts</a:t>
            </a:r>
            <a:r>
              <a:rPr lang="en-AU" altLang="en-US" sz="2400" dirty="0">
                <a:latin typeface="Calibri" panose="020F0502020204030204" pitchFamily="34" charset="0"/>
                <a:cs typeface="Calibri" panose="020F0502020204030204" pitchFamily="34" charset="0"/>
              </a:rPr>
              <a:t>. Ne les </a:t>
            </a:r>
            <a:r>
              <a:rPr lang="en-AU" altLang="en-US" sz="2400" dirty="0" err="1">
                <a:latin typeface="Calibri" panose="020F0502020204030204" pitchFamily="34" charset="0"/>
                <a:cs typeface="Calibri" panose="020F0502020204030204" pitchFamily="34" charset="0"/>
              </a:rPr>
              <a:t>brusquez</a:t>
            </a:r>
            <a:r>
              <a:rPr lang="en-AU" altLang="en-US" sz="2400" dirty="0">
                <a:latin typeface="Calibri" panose="020F0502020204030204" pitchFamily="34" charset="0"/>
                <a:cs typeface="Calibri" panose="020F0502020204030204" pitchFamily="34" charset="0"/>
              </a:rPr>
              <a:t> pas!</a:t>
            </a:r>
          </a:p>
          <a:p>
            <a:pPr marL="457200" indent="-457200">
              <a:buFont typeface="Wingdings" panose="05000000000000000000" pitchFamily="2" charset="2"/>
              <a:buChar char="§"/>
              <a:defRPr/>
            </a:pPr>
            <a:endParaRPr lang="en-AU" altLang="en-US"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defRPr/>
            </a:pPr>
            <a:r>
              <a:rPr lang="en-AU" altLang="en-US" sz="2800" b="1" dirty="0" err="1">
                <a:latin typeface="Calibri" panose="020F0502020204030204" pitchFamily="34" charset="0"/>
                <a:cs typeface="Calibri" panose="020F0502020204030204" pitchFamily="34" charset="0"/>
              </a:rPr>
              <a:t>Passez</a:t>
            </a:r>
            <a:r>
              <a:rPr lang="en-AU" altLang="en-US" sz="2800" b="1" dirty="0">
                <a:latin typeface="Calibri" panose="020F0502020204030204" pitchFamily="34" charset="0"/>
                <a:cs typeface="Calibri" panose="020F0502020204030204" pitchFamily="34" charset="0"/>
              </a:rPr>
              <a:t> à la mise </a:t>
            </a:r>
            <a:r>
              <a:rPr lang="en-AU" altLang="en-US" sz="2800" b="1" dirty="0" err="1">
                <a:latin typeface="Calibri" panose="020F0502020204030204" pitchFamily="34" charset="0"/>
                <a:cs typeface="Calibri" panose="020F0502020204030204" pitchFamily="34" charset="0"/>
              </a:rPr>
              <a:t>en</a:t>
            </a:r>
            <a:r>
              <a:rPr lang="en-AU" altLang="en-US" sz="2800" b="1" dirty="0">
                <a:latin typeface="Calibri" panose="020F0502020204030204" pitchFamily="34" charset="0"/>
                <a:cs typeface="Calibri" panose="020F0502020204030204" pitchFamily="34" charset="0"/>
              </a:rPr>
              <a:t> situation pratique</a:t>
            </a:r>
            <a:r>
              <a:rPr lang="en-AU" altLang="en-US" sz="2800" dirty="0">
                <a:latin typeface="Calibri" panose="020F0502020204030204" pitchFamily="34" charset="0"/>
                <a:cs typeface="Calibri" panose="020F0502020204030204" pitchFamily="34" charset="0"/>
              </a:rPr>
              <a:t> – </a:t>
            </a:r>
            <a:r>
              <a:rPr lang="en-AU" altLang="en-US" sz="2400" dirty="0">
                <a:latin typeface="Calibri" panose="020F0502020204030204" pitchFamily="34" charset="0"/>
                <a:cs typeface="Calibri" panose="020F0502020204030204" pitchFamily="34" charset="0"/>
              </a:rPr>
              <a:t>les </a:t>
            </a:r>
            <a:r>
              <a:rPr lang="en-AU" altLang="en-US" sz="2400" dirty="0" err="1">
                <a:latin typeface="Calibri" panose="020F0502020204030204" pitchFamily="34" charset="0"/>
                <a:cs typeface="Calibri" panose="020F0502020204030204" pitchFamily="34" charset="0"/>
              </a:rPr>
              <a:t>joueurs</a:t>
            </a:r>
            <a:r>
              <a:rPr lang="en-AU" altLang="en-US" sz="2400" dirty="0">
                <a:latin typeface="Calibri" panose="020F0502020204030204" pitchFamily="34" charset="0"/>
                <a:cs typeface="Calibri" panose="020F0502020204030204" pitchFamily="34" charset="0"/>
              </a:rPr>
              <a:t> </a:t>
            </a:r>
            <a:r>
              <a:rPr lang="en-AU" altLang="en-US" sz="2400" dirty="0" err="1">
                <a:latin typeface="Calibri" panose="020F0502020204030204" pitchFamily="34" charset="0"/>
                <a:cs typeface="Calibri" panose="020F0502020204030204" pitchFamily="34" charset="0"/>
              </a:rPr>
              <a:t>apprennent</a:t>
            </a:r>
            <a:r>
              <a:rPr lang="en-AU" altLang="en-US" sz="2400" dirty="0">
                <a:latin typeface="Calibri" panose="020F0502020204030204" pitchFamily="34" charset="0"/>
                <a:cs typeface="Calibri" panose="020F0502020204030204" pitchFamily="34" charset="0"/>
              </a:rPr>
              <a:t> </a:t>
            </a:r>
            <a:r>
              <a:rPr lang="en-AU" altLang="en-US" sz="2400" b="1" dirty="0" err="1">
                <a:latin typeface="Calibri" panose="020F0502020204030204" pitchFamily="34" charset="0"/>
                <a:cs typeface="Calibri" panose="020F0502020204030204" pitchFamily="34" charset="0"/>
              </a:rPr>
              <a:t>lors</a:t>
            </a:r>
            <a:r>
              <a:rPr lang="en-AU" altLang="en-US" sz="2400" b="1" dirty="0">
                <a:latin typeface="Calibri" panose="020F0502020204030204" pitchFamily="34" charset="0"/>
                <a:cs typeface="Calibri" panose="020F0502020204030204" pitchFamily="34" charset="0"/>
              </a:rPr>
              <a:t> de mises </a:t>
            </a:r>
            <a:r>
              <a:rPr lang="en-AU" altLang="en-US" sz="2400" b="1" dirty="0" err="1">
                <a:latin typeface="Calibri" panose="020F0502020204030204" pitchFamily="34" charset="0"/>
                <a:cs typeface="Calibri" panose="020F0502020204030204" pitchFamily="34" charset="0"/>
              </a:rPr>
              <a:t>en</a:t>
            </a:r>
            <a:r>
              <a:rPr lang="en-AU" altLang="en-US" sz="2400" b="1" dirty="0">
                <a:latin typeface="Calibri" panose="020F0502020204030204" pitchFamily="34" charset="0"/>
                <a:cs typeface="Calibri" panose="020F0502020204030204" pitchFamily="34" charset="0"/>
              </a:rPr>
              <a:t> situation pratique</a:t>
            </a:r>
          </a:p>
          <a:p>
            <a:pPr marL="687387" lvl="1" indent="-342900">
              <a:buFont typeface="Wingdings" panose="05000000000000000000" pitchFamily="2" charset="2"/>
              <a:buChar char="§"/>
              <a:defRPr/>
            </a:pPr>
            <a:r>
              <a:rPr lang="en-AU" altLang="en-US" sz="2000" b="1" dirty="0">
                <a:latin typeface="Calibri" panose="020F0502020204030204" pitchFamily="34" charset="0"/>
                <a:cs typeface="Calibri" panose="020F0502020204030204" pitchFamily="34" charset="0"/>
              </a:rPr>
              <a:t>“Une pratique ne </a:t>
            </a:r>
            <a:r>
              <a:rPr lang="en-AU" altLang="en-US" sz="2000" b="1" dirty="0" err="1">
                <a:latin typeface="Calibri" panose="020F0502020204030204" pitchFamily="34" charset="0"/>
                <a:cs typeface="Calibri" panose="020F0502020204030204" pitchFamily="34" charset="0"/>
              </a:rPr>
              <a:t>deviendra</a:t>
            </a:r>
            <a:r>
              <a:rPr lang="en-AU" altLang="en-US" sz="2000" b="1" dirty="0">
                <a:latin typeface="Calibri" panose="020F0502020204030204" pitchFamily="34" charset="0"/>
                <a:cs typeface="Calibri" panose="020F0502020204030204" pitchFamily="34" charset="0"/>
              </a:rPr>
              <a:t> la </a:t>
            </a:r>
            <a:r>
              <a:rPr lang="en-AU" altLang="en-US" sz="2000" b="1" dirty="0" err="1">
                <a:latin typeface="Calibri" panose="020F0502020204030204" pitchFamily="34" charset="0"/>
                <a:cs typeface="Calibri" panose="020F0502020204030204" pitchFamily="34" charset="0"/>
              </a:rPr>
              <a:t>norme</a:t>
            </a:r>
            <a:r>
              <a:rPr lang="en-AU" altLang="en-US" sz="2000" b="1" dirty="0">
                <a:latin typeface="Calibri" panose="020F0502020204030204" pitchFamily="34" charset="0"/>
                <a:cs typeface="Calibri" panose="020F0502020204030204" pitchFamily="34" charset="0"/>
              </a:rPr>
              <a:t> </a:t>
            </a:r>
            <a:r>
              <a:rPr lang="en-AU" altLang="en-US" sz="2000" b="1" u="sng" dirty="0">
                <a:latin typeface="Calibri" panose="020F0502020204030204" pitchFamily="34" charset="0"/>
                <a:cs typeface="Calibri" panose="020F0502020204030204" pitchFamily="34" charset="0"/>
              </a:rPr>
              <a:t>que</a:t>
            </a:r>
            <a:r>
              <a:rPr lang="en-AU" altLang="en-US" sz="2000" b="1" dirty="0">
                <a:latin typeface="Calibri" panose="020F0502020204030204" pitchFamily="34" charset="0"/>
                <a:cs typeface="Calibri" panose="020F0502020204030204" pitchFamily="34" charset="0"/>
              </a:rPr>
              <a:t> dans un </a:t>
            </a:r>
            <a:r>
              <a:rPr lang="en-AU" altLang="en-US" sz="2000" b="1" dirty="0" err="1">
                <a:latin typeface="Calibri" panose="020F0502020204030204" pitchFamily="34" charset="0"/>
                <a:cs typeface="Calibri" panose="020F0502020204030204" pitchFamily="34" charset="0"/>
              </a:rPr>
              <a:t>seul</a:t>
            </a:r>
            <a:r>
              <a:rPr lang="en-AU" altLang="en-US" sz="2000" b="1" dirty="0">
                <a:latin typeface="Calibri" panose="020F0502020204030204" pitchFamily="34" charset="0"/>
                <a:cs typeface="Calibri" panose="020F0502020204030204" pitchFamily="34" charset="0"/>
              </a:rPr>
              <a:t> </a:t>
            </a:r>
            <a:r>
              <a:rPr lang="en-AU" altLang="en-US" sz="2000" b="1" dirty="0" err="1">
                <a:latin typeface="Calibri" panose="020F0502020204030204" pitchFamily="34" charset="0"/>
                <a:cs typeface="Calibri" panose="020F0502020204030204" pitchFamily="34" charset="0"/>
              </a:rPr>
              <a:t>cas</a:t>
            </a:r>
            <a:r>
              <a:rPr lang="en-AU" altLang="en-US" sz="2000" b="1" dirty="0">
                <a:latin typeface="Calibri" panose="020F0502020204030204" pitchFamily="34" charset="0"/>
                <a:cs typeface="Calibri" panose="020F0502020204030204" pitchFamily="34" charset="0"/>
              </a:rPr>
              <a:t>” : “Si </a:t>
            </a:r>
            <a:r>
              <a:rPr lang="en-AU" altLang="en-US" sz="2000" b="1" dirty="0" err="1">
                <a:latin typeface="Calibri" panose="020F0502020204030204" pitchFamily="34" charset="0"/>
                <a:cs typeface="Calibri" panose="020F0502020204030204" pitchFamily="34" charset="0"/>
              </a:rPr>
              <a:t>cette</a:t>
            </a:r>
            <a:r>
              <a:rPr lang="en-AU" altLang="en-US" sz="2000" b="1" dirty="0">
                <a:latin typeface="Calibri" panose="020F0502020204030204" pitchFamily="34" charset="0"/>
                <a:cs typeface="Calibri" panose="020F0502020204030204" pitchFamily="34" charset="0"/>
              </a:rPr>
              <a:t> pratique </a:t>
            </a:r>
            <a:r>
              <a:rPr lang="en-AU" altLang="en-US" sz="2000" b="1" dirty="0" err="1">
                <a:latin typeface="Calibri" panose="020F0502020204030204" pitchFamily="34" charset="0"/>
                <a:cs typeface="Calibri" panose="020F0502020204030204" pitchFamily="34" charset="0"/>
              </a:rPr>
              <a:t>est</a:t>
            </a:r>
            <a:r>
              <a:rPr lang="en-AU" altLang="en-US" sz="2000" b="1" dirty="0">
                <a:latin typeface="Calibri" panose="020F0502020204030204" pitchFamily="34" charset="0"/>
                <a:cs typeface="Calibri" panose="020F0502020204030204" pitchFamily="34" charset="0"/>
              </a:rPr>
              <a:t>  </a:t>
            </a:r>
            <a:r>
              <a:rPr lang="en-AU" altLang="en-US" sz="2000" b="1" u="sng" dirty="0">
                <a:latin typeface="Calibri" panose="020F0502020204030204" pitchFamily="34" charset="0"/>
                <a:cs typeface="Calibri" panose="020F0502020204030204" pitchFamily="34" charset="0"/>
              </a:rPr>
              <a:t>bonne</a:t>
            </a:r>
            <a:r>
              <a:rPr lang="en-AU" altLang="en-US" sz="2000" b="1" dirty="0">
                <a:latin typeface="Calibri" panose="020F0502020204030204" pitchFamily="34" charset="0"/>
                <a:cs typeface="Calibri" panose="020F0502020204030204" pitchFamily="34" charset="0"/>
              </a:rPr>
              <a:t>, </a:t>
            </a:r>
            <a:r>
              <a:rPr lang="en-AU" altLang="en-US" sz="2000" b="1" dirty="0" err="1">
                <a:latin typeface="Calibri" panose="020F0502020204030204" pitchFamily="34" charset="0"/>
                <a:cs typeface="Calibri" panose="020F0502020204030204" pitchFamily="34" charset="0"/>
              </a:rPr>
              <a:t>elle</a:t>
            </a:r>
            <a:r>
              <a:rPr lang="en-AU" altLang="en-US" sz="2000" b="1" dirty="0">
                <a:latin typeface="Calibri" panose="020F0502020204030204" pitchFamily="34" charset="0"/>
                <a:cs typeface="Calibri" panose="020F0502020204030204" pitchFamily="34" charset="0"/>
              </a:rPr>
              <a:t> </a:t>
            </a:r>
            <a:r>
              <a:rPr lang="en-AU" altLang="en-US" sz="2000" b="1" dirty="0" err="1">
                <a:latin typeface="Calibri" panose="020F0502020204030204" pitchFamily="34" charset="0"/>
                <a:cs typeface="Calibri" panose="020F0502020204030204" pitchFamily="34" charset="0"/>
              </a:rPr>
              <a:t>aidera</a:t>
            </a:r>
            <a:r>
              <a:rPr lang="en-AU" altLang="en-US" sz="2000" b="1" dirty="0">
                <a:latin typeface="Calibri" panose="020F0502020204030204" pitchFamily="34" charset="0"/>
                <a:cs typeface="Calibri" panose="020F0502020204030204" pitchFamily="34" charset="0"/>
              </a:rPr>
              <a:t> à se </a:t>
            </a:r>
            <a:r>
              <a:rPr lang="en-AU" altLang="en-US" sz="2000" b="1" dirty="0" err="1">
                <a:latin typeface="Calibri" panose="020F0502020204030204" pitchFamily="34" charset="0"/>
                <a:cs typeface="Calibri" panose="020F0502020204030204" pitchFamily="34" charset="0"/>
              </a:rPr>
              <a:t>perfectionner</a:t>
            </a:r>
            <a:r>
              <a:rPr lang="en-AU" altLang="en-US" sz="2000" b="1" dirty="0">
                <a:latin typeface="Calibri" panose="020F0502020204030204" pitchFamily="34" charset="0"/>
                <a:cs typeface="Calibri" panose="020F0502020204030204" pitchFamily="34" charset="0"/>
              </a:rPr>
              <a:t>”</a:t>
            </a:r>
          </a:p>
          <a:p>
            <a:pPr marL="687387" lvl="1" indent="-342900">
              <a:buFont typeface="Wingdings" panose="05000000000000000000" pitchFamily="2" charset="2"/>
              <a:buChar char="§"/>
              <a:defRPr/>
            </a:pPr>
            <a:r>
              <a:rPr lang="en-AU" altLang="en-US" sz="2000" b="1" dirty="0" err="1">
                <a:latin typeface="Calibri" panose="020F0502020204030204" pitchFamily="34" charset="0"/>
                <a:cs typeface="Calibri" panose="020F0502020204030204" pitchFamily="34" charset="0"/>
              </a:rPr>
              <a:t>Evitez</a:t>
            </a:r>
            <a:r>
              <a:rPr lang="en-AU" altLang="en-US" sz="2000" b="1" dirty="0">
                <a:latin typeface="Calibri" panose="020F0502020204030204" pitchFamily="34" charset="0"/>
                <a:cs typeface="Calibri" panose="020F0502020204030204" pitchFamily="34" charset="0"/>
              </a:rPr>
              <a:t> de </a:t>
            </a:r>
            <a:r>
              <a:rPr lang="en-AU" altLang="en-US" sz="2000" b="1" dirty="0" err="1">
                <a:latin typeface="Calibri" panose="020F0502020204030204" pitchFamily="34" charset="0"/>
                <a:cs typeface="Calibri" panose="020F0502020204030204" pitchFamily="34" charset="0"/>
              </a:rPr>
              <a:t>saturer</a:t>
            </a:r>
            <a:r>
              <a:rPr lang="en-AU" altLang="en-US" sz="2000" b="1" dirty="0">
                <a:latin typeface="Calibri" panose="020F0502020204030204" pitchFamily="34" charset="0"/>
                <a:cs typeface="Calibri" panose="020F0502020204030204" pitchFamily="34" charset="0"/>
              </a:rPr>
              <a:t> les </a:t>
            </a:r>
            <a:r>
              <a:rPr lang="en-AU" altLang="en-US" sz="2000" b="1" dirty="0" err="1">
                <a:latin typeface="Calibri" panose="020F0502020204030204" pitchFamily="34" charset="0"/>
                <a:cs typeface="Calibri" panose="020F0502020204030204" pitchFamily="34" charset="0"/>
              </a:rPr>
              <a:t>joueurs</a:t>
            </a:r>
            <a:r>
              <a:rPr lang="en-AU" altLang="en-US" sz="2000" b="1" dirty="0">
                <a:latin typeface="Calibri" panose="020F0502020204030204" pitchFamily="34" charset="0"/>
                <a:cs typeface="Calibri" panose="020F0502020204030204" pitchFamily="34" charset="0"/>
              </a:rPr>
              <a:t> avec trop </a:t>
            </a:r>
            <a:r>
              <a:rPr lang="en-AU" altLang="en-US" sz="2000" b="1" dirty="0" err="1">
                <a:latin typeface="Calibri" panose="020F0502020204030204" pitchFamily="34" charset="0"/>
                <a:cs typeface="Calibri" panose="020F0502020204030204" pitchFamily="34" charset="0"/>
              </a:rPr>
              <a:t>d’instructions</a:t>
            </a:r>
            <a:r>
              <a:rPr lang="en-AU" altLang="en-US" sz="2000" b="1" dirty="0">
                <a:latin typeface="Calibri" panose="020F0502020204030204" pitchFamily="34" charset="0"/>
                <a:cs typeface="Calibri" panose="020F0502020204030204" pitchFamily="34" charset="0"/>
              </a:rPr>
              <a:t>  </a:t>
            </a:r>
          </a:p>
          <a:p>
            <a:pPr marL="687387" lvl="1" indent="-342900">
              <a:buFont typeface="Wingdings" panose="05000000000000000000" pitchFamily="2" charset="2"/>
              <a:buChar char="§"/>
              <a:defRPr/>
            </a:pPr>
            <a:endParaRPr lang="en-AU" altLang="en-US" b="1"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defRPr/>
            </a:pPr>
            <a:r>
              <a:rPr lang="en-AU" altLang="en-US" sz="2800" dirty="0">
                <a:latin typeface="Calibri" panose="020F0502020204030204" pitchFamily="34" charset="0"/>
                <a:cs typeface="Calibri" panose="020F0502020204030204" pitchFamily="34" charset="0"/>
              </a:rPr>
              <a:t>POUR QUEL EFFET ? – </a:t>
            </a:r>
            <a:r>
              <a:rPr lang="en-AU" altLang="en-US" sz="2400" dirty="0">
                <a:latin typeface="Calibri" panose="020F0502020204030204" pitchFamily="34" charset="0"/>
                <a:cs typeface="Calibri" panose="020F0502020204030204" pitchFamily="34" charset="0"/>
              </a:rPr>
              <a:t>les </a:t>
            </a:r>
            <a:r>
              <a:rPr lang="en-AU" altLang="en-US" sz="2400" dirty="0" err="1">
                <a:latin typeface="Calibri" panose="020F0502020204030204" pitchFamily="34" charset="0"/>
                <a:cs typeface="Calibri" panose="020F0502020204030204" pitchFamily="34" charset="0"/>
              </a:rPr>
              <a:t>joueurs</a:t>
            </a:r>
            <a:r>
              <a:rPr lang="en-AU" altLang="en-US" sz="2400" dirty="0">
                <a:latin typeface="Calibri" panose="020F0502020204030204" pitchFamily="34" charset="0"/>
                <a:cs typeface="Calibri" panose="020F0502020204030204" pitchFamily="34" charset="0"/>
              </a:rPr>
              <a:t> </a:t>
            </a:r>
            <a:r>
              <a:rPr lang="en-AU" altLang="en-US" sz="2400" dirty="0" err="1">
                <a:latin typeface="Calibri" panose="020F0502020204030204" pitchFamily="34" charset="0"/>
                <a:cs typeface="Calibri" panose="020F0502020204030204" pitchFamily="34" charset="0"/>
              </a:rPr>
              <a:t>apprennent</a:t>
            </a:r>
            <a:r>
              <a:rPr lang="en-AU" altLang="en-US" sz="2400" dirty="0">
                <a:latin typeface="Calibri" panose="020F0502020204030204" pitchFamily="34" charset="0"/>
                <a:cs typeface="Calibri" panose="020F0502020204030204" pitchFamily="34" charset="0"/>
              </a:rPr>
              <a:t> le </a:t>
            </a:r>
            <a:r>
              <a:rPr lang="en-AU" altLang="en-US" sz="2400" dirty="0" err="1">
                <a:latin typeface="Calibri" panose="020F0502020204030204" pitchFamily="34" charset="0"/>
                <a:cs typeface="Calibri" panose="020F0502020204030204" pitchFamily="34" charset="0"/>
              </a:rPr>
              <a:t>mieux</a:t>
            </a:r>
            <a:r>
              <a:rPr lang="en-AU" altLang="en-US" sz="2400" dirty="0">
                <a:latin typeface="Calibri" panose="020F0502020204030204" pitchFamily="34" charset="0"/>
                <a:cs typeface="Calibri" panose="020F0502020204030204" pitchFamily="34" charset="0"/>
              </a:rPr>
              <a:t> et </a:t>
            </a:r>
            <a:r>
              <a:rPr lang="en-AU" altLang="en-US" sz="2400" dirty="0" err="1">
                <a:latin typeface="Calibri" panose="020F0502020204030204" pitchFamily="34" charset="0"/>
                <a:cs typeface="Calibri" panose="020F0502020204030204" pitchFamily="34" charset="0"/>
              </a:rPr>
              <a:t>sont</a:t>
            </a:r>
            <a:r>
              <a:rPr lang="en-AU" altLang="en-US" sz="2400" dirty="0">
                <a:latin typeface="Calibri" panose="020F0502020204030204" pitchFamily="34" charset="0"/>
                <a:cs typeface="Calibri" panose="020F0502020204030204" pitchFamily="34" charset="0"/>
              </a:rPr>
              <a:t> </a:t>
            </a:r>
            <a:r>
              <a:rPr lang="en-AU" altLang="en-US" sz="2400" dirty="0" err="1">
                <a:latin typeface="Calibri" panose="020F0502020204030204" pitchFamily="34" charset="0"/>
                <a:cs typeface="Calibri" panose="020F0502020204030204" pitchFamily="34" charset="0"/>
              </a:rPr>
              <a:t>en</a:t>
            </a:r>
            <a:r>
              <a:rPr lang="en-AU" altLang="en-US" sz="2400" dirty="0">
                <a:latin typeface="Calibri" panose="020F0502020204030204" pitchFamily="34" charset="0"/>
                <a:cs typeface="Calibri" panose="020F0502020204030204" pitchFamily="34" charset="0"/>
              </a:rPr>
              <a:t> phase </a:t>
            </a:r>
            <a:r>
              <a:rPr lang="en-AU" altLang="en-US" sz="2400" dirty="0" err="1">
                <a:latin typeface="Calibri" panose="020F0502020204030204" pitchFamily="34" charset="0"/>
                <a:cs typeface="Calibri" panose="020F0502020204030204" pitchFamily="34" charset="0"/>
              </a:rPr>
              <a:t>lorsqu’ils</a:t>
            </a:r>
            <a:r>
              <a:rPr lang="en-AU" altLang="en-US" sz="2400" dirty="0">
                <a:latin typeface="Calibri" panose="020F0502020204030204" pitchFamily="34" charset="0"/>
                <a:cs typeface="Calibri" panose="020F0502020204030204" pitchFamily="34" charset="0"/>
              </a:rPr>
              <a:t> se </a:t>
            </a:r>
            <a:r>
              <a:rPr lang="en-AU" altLang="en-US" sz="2400" dirty="0" err="1">
                <a:latin typeface="Calibri" panose="020F0502020204030204" pitchFamily="34" charset="0"/>
                <a:cs typeface="Calibri" panose="020F0502020204030204" pitchFamily="34" charset="0"/>
              </a:rPr>
              <a:t>sentent</a:t>
            </a:r>
            <a:r>
              <a:rPr lang="en-AU" altLang="en-US" sz="2400" dirty="0">
                <a:latin typeface="Calibri" panose="020F0502020204030204" pitchFamily="34" charset="0"/>
                <a:cs typeface="Calibri" panose="020F0502020204030204" pitchFamily="34" charset="0"/>
              </a:rPr>
              <a:t> </a:t>
            </a:r>
            <a:r>
              <a:rPr lang="en-AU" altLang="en-US" sz="2400" dirty="0" err="1">
                <a:latin typeface="Calibri" panose="020F0502020204030204" pitchFamily="34" charset="0"/>
                <a:cs typeface="Calibri" panose="020F0502020204030204" pitchFamily="34" charset="0"/>
              </a:rPr>
              <a:t>en</a:t>
            </a:r>
            <a:r>
              <a:rPr lang="en-AU" altLang="en-US" sz="2400" dirty="0">
                <a:latin typeface="Calibri" panose="020F0502020204030204" pitchFamily="34" charset="0"/>
                <a:cs typeface="Calibri" panose="020F0502020204030204" pitchFamily="34" charset="0"/>
              </a:rPr>
              <a:t> </a:t>
            </a:r>
            <a:r>
              <a:rPr lang="en-AU" altLang="en-US" sz="2400" dirty="0" err="1">
                <a:latin typeface="Calibri" panose="020F0502020204030204" pitchFamily="34" charset="0"/>
                <a:cs typeface="Calibri" panose="020F0502020204030204" pitchFamily="34" charset="0"/>
              </a:rPr>
              <a:t>confiance</a:t>
            </a:r>
            <a:r>
              <a:rPr lang="en-AU" altLang="en-US" sz="2400" dirty="0">
                <a:latin typeface="Calibri" panose="020F0502020204030204" pitchFamily="34" charset="0"/>
                <a:cs typeface="Calibri" panose="020F0502020204030204" pitchFamily="34" charset="0"/>
              </a:rPr>
              <a:t>, </a:t>
            </a:r>
            <a:r>
              <a:rPr lang="en-AU" altLang="en-US" sz="2400" dirty="0" err="1">
                <a:latin typeface="Calibri" panose="020F0502020204030204" pitchFamily="34" charset="0"/>
                <a:cs typeface="Calibri" panose="020F0502020204030204" pitchFamily="34" charset="0"/>
              </a:rPr>
              <a:t>lorsque</a:t>
            </a:r>
            <a:r>
              <a:rPr lang="en-AU" altLang="en-US" sz="2400" dirty="0">
                <a:latin typeface="Calibri" panose="020F0502020204030204" pitchFamily="34" charset="0"/>
                <a:cs typeface="Calibri" panose="020F0502020204030204" pitchFamily="34" charset="0"/>
              </a:rPr>
              <a:t> les </a:t>
            </a:r>
            <a:r>
              <a:rPr lang="en-AU" altLang="en-US" sz="2400" dirty="0" err="1">
                <a:latin typeface="Calibri" panose="020F0502020204030204" pitchFamily="34" charset="0"/>
                <a:cs typeface="Calibri" panose="020F0502020204030204" pitchFamily="34" charset="0"/>
              </a:rPr>
              <a:t>entraînements</a:t>
            </a:r>
            <a:r>
              <a:rPr lang="en-AU" altLang="en-US" sz="2400" dirty="0">
                <a:latin typeface="Calibri" panose="020F0502020204030204" pitchFamily="34" charset="0"/>
                <a:cs typeface="Calibri" panose="020F0502020204030204" pitchFamily="34" charset="0"/>
              </a:rPr>
              <a:t> </a:t>
            </a:r>
            <a:r>
              <a:rPr lang="en-AU" altLang="en-US" sz="2400" dirty="0" err="1">
                <a:latin typeface="Calibri" panose="020F0502020204030204" pitchFamily="34" charset="0"/>
                <a:cs typeface="Calibri" panose="020F0502020204030204" pitchFamily="34" charset="0"/>
              </a:rPr>
              <a:t>sont</a:t>
            </a:r>
            <a:r>
              <a:rPr lang="en-AU" altLang="en-US" sz="2400" dirty="0">
                <a:latin typeface="Calibri" panose="020F0502020204030204" pitchFamily="34" charset="0"/>
                <a:cs typeface="Calibri" panose="020F0502020204030204" pitchFamily="34" charset="0"/>
              </a:rPr>
              <a:t> </a:t>
            </a:r>
            <a:r>
              <a:rPr lang="en-AU" altLang="en-US" sz="2400" dirty="0" err="1">
                <a:latin typeface="Calibri" panose="020F0502020204030204" pitchFamily="34" charset="0"/>
                <a:cs typeface="Calibri" panose="020F0502020204030204" pitchFamily="34" charset="0"/>
              </a:rPr>
              <a:t>pertinents</a:t>
            </a:r>
            <a:r>
              <a:rPr lang="en-AU" altLang="en-US" sz="2400" dirty="0">
                <a:latin typeface="Calibri" panose="020F0502020204030204" pitchFamily="34" charset="0"/>
                <a:cs typeface="Calibri" panose="020F0502020204030204" pitchFamily="34" charset="0"/>
              </a:rPr>
              <a:t> et </a:t>
            </a:r>
            <a:r>
              <a:rPr lang="en-AU" altLang="en-US" sz="2400" dirty="0" err="1">
                <a:latin typeface="Calibri" panose="020F0502020204030204" pitchFamily="34" charset="0"/>
                <a:cs typeface="Calibri" panose="020F0502020204030204" pitchFamily="34" charset="0"/>
              </a:rPr>
              <a:t>qu’ils</a:t>
            </a:r>
            <a:r>
              <a:rPr lang="en-AU" altLang="en-US" sz="2400" dirty="0">
                <a:latin typeface="Calibri" panose="020F0502020204030204" pitchFamily="34" charset="0"/>
                <a:cs typeface="Calibri" panose="020F0502020204030204" pitchFamily="34" charset="0"/>
              </a:rPr>
              <a:t> </a:t>
            </a:r>
            <a:r>
              <a:rPr lang="en-AU" altLang="en-US" sz="2400" dirty="0" err="1">
                <a:latin typeface="Calibri" panose="020F0502020204030204" pitchFamily="34" charset="0"/>
                <a:cs typeface="Calibri" panose="020F0502020204030204" pitchFamily="34" charset="0"/>
              </a:rPr>
              <a:t>ont</a:t>
            </a:r>
            <a:r>
              <a:rPr lang="en-AU" altLang="en-US" sz="2400" dirty="0">
                <a:latin typeface="Calibri" panose="020F0502020204030204" pitchFamily="34" charset="0"/>
                <a:cs typeface="Calibri" panose="020F0502020204030204" pitchFamily="34" charset="0"/>
              </a:rPr>
              <a:t> le sentiment de </a:t>
            </a:r>
            <a:r>
              <a:rPr lang="en-AU" altLang="en-US" sz="2400" dirty="0" err="1">
                <a:latin typeface="Calibri" panose="020F0502020204030204" pitchFamily="34" charset="0"/>
                <a:cs typeface="Calibri" panose="020F0502020204030204" pitchFamily="34" charset="0"/>
              </a:rPr>
              <a:t>s’améliorer</a:t>
            </a:r>
            <a:r>
              <a:rPr lang="en-AU" altLang="en-US" sz="2400" dirty="0">
                <a:latin typeface="Calibri" panose="020F0502020204030204" pitchFamily="34" charset="0"/>
                <a:cs typeface="Calibri" panose="020F0502020204030204" pitchFamily="34" charset="0"/>
              </a:rPr>
              <a:t>.</a:t>
            </a:r>
          </a:p>
          <a:p>
            <a:pPr marL="457200" indent="-457200">
              <a:buFont typeface="Wingdings" panose="05000000000000000000" pitchFamily="2" charset="2"/>
              <a:buChar char="§"/>
              <a:defRPr/>
            </a:pPr>
            <a:endParaRPr lang="en-AU" altLang="en-US" dirty="0">
              <a:latin typeface="Calibri" panose="020F0502020204030204" pitchFamily="34" charset="0"/>
              <a:cs typeface="Calibri" panose="020F0502020204030204" pitchFamily="34" charset="0"/>
            </a:endParaRPr>
          </a:p>
          <a:p>
            <a:pPr marL="457200" indent="-457200">
              <a:lnSpc>
                <a:spcPct val="90000"/>
              </a:lnSpc>
              <a:spcBef>
                <a:spcPct val="20000"/>
              </a:spcBef>
              <a:buFont typeface="Wingdings" panose="05000000000000000000" pitchFamily="2" charset="2"/>
              <a:buChar char="§"/>
              <a:defRPr/>
            </a:pPr>
            <a:r>
              <a:rPr lang="en-AU" altLang="en-US" sz="2400" u="sng" dirty="0" err="1">
                <a:solidFill>
                  <a:srgbClr val="000000"/>
                </a:solidFill>
                <a:latin typeface="Calibri" panose="020F0502020204030204" pitchFamily="34" charset="0"/>
                <a:cs typeface="Calibri" panose="020F0502020204030204" pitchFamily="34" charset="0"/>
              </a:rPr>
              <a:t>Enfin</a:t>
            </a:r>
            <a:r>
              <a:rPr lang="en-AU" altLang="en-US" sz="2400" u="sng" dirty="0">
                <a:solidFill>
                  <a:srgbClr val="000000"/>
                </a:solidFill>
                <a:latin typeface="Calibri" panose="020F0502020204030204" pitchFamily="34" charset="0"/>
                <a:cs typeface="Calibri" panose="020F0502020204030204" pitchFamily="34" charset="0"/>
              </a:rPr>
              <a:t> … </a:t>
            </a:r>
            <a:r>
              <a:rPr lang="en-AU" altLang="en-US" sz="2400" u="sng" dirty="0" err="1">
                <a:solidFill>
                  <a:srgbClr val="000000"/>
                </a:solidFill>
                <a:latin typeface="Calibri" panose="020F0502020204030204" pitchFamily="34" charset="0"/>
                <a:cs typeface="Calibri" panose="020F0502020204030204" pitchFamily="34" charset="0"/>
              </a:rPr>
              <a:t>il</a:t>
            </a:r>
            <a:r>
              <a:rPr lang="en-AU" altLang="en-US" sz="2400" u="sng" dirty="0">
                <a:solidFill>
                  <a:srgbClr val="000000"/>
                </a:solidFill>
                <a:latin typeface="Calibri" panose="020F0502020204030204" pitchFamily="34" charset="0"/>
                <a:cs typeface="Calibri" panose="020F0502020204030204" pitchFamily="34" charset="0"/>
              </a:rPr>
              <a:t> y a 3 </a:t>
            </a:r>
            <a:r>
              <a:rPr lang="en-AU" altLang="en-US" sz="2400" u="sng" dirty="0" err="1">
                <a:solidFill>
                  <a:srgbClr val="000000"/>
                </a:solidFill>
                <a:latin typeface="Calibri" panose="020F0502020204030204" pitchFamily="34" charset="0"/>
                <a:cs typeface="Calibri" panose="020F0502020204030204" pitchFamily="34" charset="0"/>
              </a:rPr>
              <a:t>étapes</a:t>
            </a:r>
            <a:r>
              <a:rPr lang="en-AU" altLang="en-US" sz="2400" u="sng" dirty="0">
                <a:solidFill>
                  <a:srgbClr val="000000"/>
                </a:solidFill>
                <a:latin typeface="Calibri" panose="020F0502020204030204" pitchFamily="34" charset="0"/>
                <a:cs typeface="Calibri" panose="020F0502020204030204" pitchFamily="34" charset="0"/>
              </a:rPr>
              <a:t> </a:t>
            </a:r>
            <a:r>
              <a:rPr lang="en-AU" altLang="en-US" sz="2400" dirty="0">
                <a:solidFill>
                  <a:srgbClr val="000000"/>
                </a:solidFill>
                <a:latin typeface="Calibri" panose="020F0502020204030204" pitchFamily="34" charset="0"/>
                <a:cs typeface="Calibri" panose="020F0502020204030204" pitchFamily="34" charset="0"/>
              </a:rPr>
              <a:t>dans </a:t>
            </a:r>
            <a:r>
              <a:rPr lang="en-AU" altLang="en-US" sz="2400" dirty="0" err="1">
                <a:solidFill>
                  <a:srgbClr val="000000"/>
                </a:solidFill>
                <a:latin typeface="Calibri" panose="020F0502020204030204" pitchFamily="34" charset="0"/>
                <a:cs typeface="Calibri" panose="020F0502020204030204" pitchFamily="34" charset="0"/>
              </a:rPr>
              <a:t>l’apprentissage</a:t>
            </a:r>
            <a:r>
              <a:rPr lang="en-AU" altLang="en-US" sz="2400" dirty="0">
                <a:solidFill>
                  <a:srgbClr val="000000"/>
                </a:solidFill>
                <a:latin typeface="Calibri" panose="020F0502020204030204" pitchFamily="34" charset="0"/>
                <a:cs typeface="Calibri" panose="020F0502020204030204" pitchFamily="34" charset="0"/>
              </a:rPr>
              <a:t> du </a:t>
            </a:r>
            <a:r>
              <a:rPr lang="en-AU" altLang="en-US" sz="2400" dirty="0" err="1">
                <a:solidFill>
                  <a:srgbClr val="000000"/>
                </a:solidFill>
                <a:latin typeface="Calibri" panose="020F0502020204030204" pitchFamily="34" charset="0"/>
                <a:cs typeface="Calibri" panose="020F0502020204030204" pitchFamily="34" charset="0"/>
              </a:rPr>
              <a:t>jeune</a:t>
            </a:r>
            <a:r>
              <a:rPr lang="en-AU" altLang="en-US" sz="2400" dirty="0">
                <a:solidFill>
                  <a:srgbClr val="000000"/>
                </a:solidFill>
                <a:latin typeface="Calibri" panose="020F0502020204030204" pitchFamily="34" charset="0"/>
                <a:cs typeface="Calibri" panose="020F0502020204030204" pitchFamily="34" charset="0"/>
              </a:rPr>
              <a:t> </a:t>
            </a:r>
            <a:r>
              <a:rPr lang="en-AU" altLang="en-US" sz="2400" dirty="0" err="1">
                <a:solidFill>
                  <a:srgbClr val="000000"/>
                </a:solidFill>
                <a:latin typeface="Calibri" panose="020F0502020204030204" pitchFamily="34" charset="0"/>
                <a:cs typeface="Calibri" panose="020F0502020204030204" pitchFamily="34" charset="0"/>
              </a:rPr>
              <a:t>joueur</a:t>
            </a:r>
            <a:r>
              <a:rPr lang="en-AU" altLang="en-US" sz="2400" dirty="0">
                <a:solidFill>
                  <a:srgbClr val="000000"/>
                </a:solidFill>
                <a:latin typeface="Calibri" panose="020F0502020204030204" pitchFamily="34" charset="0"/>
                <a:cs typeface="Calibri" panose="020F0502020204030204" pitchFamily="34" charset="0"/>
              </a:rPr>
              <a:t> à </a:t>
            </a:r>
            <a:r>
              <a:rPr lang="en-AU" altLang="en-US" sz="2400" dirty="0" err="1">
                <a:solidFill>
                  <a:srgbClr val="000000"/>
                </a:solidFill>
                <a:latin typeface="Calibri" panose="020F0502020204030204" pitchFamily="34" charset="0"/>
                <a:cs typeface="Calibri" panose="020F0502020204030204" pitchFamily="34" charset="0"/>
              </a:rPr>
              <a:t>l’entraînement</a:t>
            </a:r>
            <a:r>
              <a:rPr lang="en-AU" altLang="en-US" sz="2400" dirty="0">
                <a:solidFill>
                  <a:srgbClr val="000000"/>
                </a:solidFill>
                <a:latin typeface="Calibri" panose="020F0502020204030204" pitchFamily="34" charset="0"/>
                <a:cs typeface="Calibri" panose="020F0502020204030204" pitchFamily="34" charset="0"/>
              </a:rPr>
              <a:t>. </a:t>
            </a:r>
            <a:r>
              <a:rPr lang="en-AU" altLang="en-US" sz="2400" dirty="0" err="1">
                <a:solidFill>
                  <a:srgbClr val="000000"/>
                </a:solidFill>
                <a:latin typeface="Calibri" panose="020F0502020204030204" pitchFamily="34" charset="0"/>
                <a:cs typeface="Calibri" panose="020F0502020204030204" pitchFamily="34" charset="0"/>
              </a:rPr>
              <a:t>Cela</a:t>
            </a:r>
            <a:r>
              <a:rPr lang="en-AU" altLang="en-US" sz="2400" dirty="0">
                <a:solidFill>
                  <a:srgbClr val="000000"/>
                </a:solidFill>
                <a:latin typeface="Calibri" panose="020F0502020204030204" pitchFamily="34" charset="0"/>
                <a:cs typeface="Calibri" panose="020F0502020204030204" pitchFamily="34" charset="0"/>
              </a:rPr>
              <a:t> </a:t>
            </a:r>
            <a:r>
              <a:rPr lang="en-AU" altLang="en-US" sz="2400" dirty="0" err="1">
                <a:solidFill>
                  <a:srgbClr val="000000"/>
                </a:solidFill>
                <a:latin typeface="Calibri" panose="020F0502020204030204" pitchFamily="34" charset="0"/>
                <a:cs typeface="Calibri" panose="020F0502020204030204" pitchFamily="34" charset="0"/>
              </a:rPr>
              <a:t>va</a:t>
            </a:r>
            <a:r>
              <a:rPr lang="en-AU" altLang="en-US" sz="2400" dirty="0">
                <a:solidFill>
                  <a:srgbClr val="000000"/>
                </a:solidFill>
                <a:latin typeface="Calibri" panose="020F0502020204030204" pitchFamily="34" charset="0"/>
                <a:cs typeface="Calibri" panose="020F0502020204030204" pitchFamily="34" charset="0"/>
              </a:rPr>
              <a:t> d’un </a:t>
            </a:r>
            <a:r>
              <a:rPr lang="en-AU" altLang="en-US" sz="2400" dirty="0" err="1">
                <a:solidFill>
                  <a:srgbClr val="000000"/>
                </a:solidFill>
                <a:latin typeface="Calibri" panose="020F0502020204030204" pitchFamily="34" charset="0"/>
                <a:cs typeface="Calibri" panose="020F0502020204030204" pitchFamily="34" charset="0"/>
              </a:rPr>
              <a:t>apprentissage</a:t>
            </a:r>
            <a:r>
              <a:rPr lang="en-AU" altLang="en-US" sz="2400" dirty="0">
                <a:solidFill>
                  <a:srgbClr val="000000"/>
                </a:solidFill>
                <a:latin typeface="Calibri" panose="020F0502020204030204" pitchFamily="34" charset="0"/>
                <a:cs typeface="Calibri" panose="020F0502020204030204" pitchFamily="34" charset="0"/>
              </a:rPr>
              <a:t> maladroit à </a:t>
            </a:r>
            <a:r>
              <a:rPr lang="en-AU" altLang="en-US" sz="2400" dirty="0" err="1">
                <a:solidFill>
                  <a:srgbClr val="000000"/>
                </a:solidFill>
                <a:latin typeface="Calibri" panose="020F0502020204030204" pitchFamily="34" charset="0"/>
                <a:cs typeface="Calibri" panose="020F0502020204030204" pitchFamily="34" charset="0"/>
              </a:rPr>
              <a:t>raffiné</a:t>
            </a:r>
            <a:r>
              <a:rPr lang="en-AU" altLang="en-US" sz="2400" dirty="0">
                <a:solidFill>
                  <a:srgbClr val="000000"/>
                </a:solidFill>
                <a:latin typeface="Calibri" panose="020F0502020204030204" pitchFamily="34" charset="0"/>
                <a:cs typeface="Calibri" panose="020F0502020204030204" pitchFamily="34" charset="0"/>
              </a:rPr>
              <a:t> à </a:t>
            </a:r>
            <a:r>
              <a:rPr lang="en-AU" altLang="en-US" sz="2400" dirty="0" err="1">
                <a:solidFill>
                  <a:srgbClr val="000000"/>
                </a:solidFill>
                <a:latin typeface="Calibri" panose="020F0502020204030204" pitchFamily="34" charset="0"/>
                <a:cs typeface="Calibri" panose="020F0502020204030204" pitchFamily="34" charset="0"/>
              </a:rPr>
              <a:t>une</a:t>
            </a:r>
            <a:r>
              <a:rPr lang="en-AU" altLang="en-US" sz="2400" dirty="0">
                <a:solidFill>
                  <a:srgbClr val="000000"/>
                </a:solidFill>
                <a:latin typeface="Calibri" panose="020F0502020204030204" pitchFamily="34" charset="0"/>
                <a:cs typeface="Calibri" panose="020F0502020204030204" pitchFamily="34" charset="0"/>
              </a:rPr>
              <a:t> phase </a:t>
            </a:r>
            <a:r>
              <a:rPr lang="en-AU" altLang="en-US" sz="2400" dirty="0" err="1">
                <a:solidFill>
                  <a:srgbClr val="000000"/>
                </a:solidFill>
                <a:latin typeface="Calibri" panose="020F0502020204030204" pitchFamily="34" charset="0"/>
                <a:cs typeface="Calibri" panose="020F0502020204030204" pitchFamily="34" charset="0"/>
              </a:rPr>
              <a:t>fluide</a:t>
            </a:r>
            <a:endParaRPr lang="en-AU" altLang="en-US" sz="2400" dirty="0">
              <a:solidFill>
                <a:srgbClr val="000000"/>
              </a:solidFill>
              <a:latin typeface="Calibri" panose="020F0502020204030204" pitchFamily="34" charset="0"/>
              <a:cs typeface="Calibri" panose="020F0502020204030204" pitchFamily="34" charset="0"/>
            </a:endParaRPr>
          </a:p>
        </p:txBody>
      </p:sp>
      <p:sp>
        <p:nvSpPr>
          <p:cNvPr id="9223" name="TextBox 3">
            <a:extLst>
              <a:ext uri="{FF2B5EF4-FFF2-40B4-BE49-F238E27FC236}">
                <a16:creationId xmlns:a16="http://schemas.microsoft.com/office/drawing/2014/main" id="{F560B074-A4BE-4399-BCD3-E59F20BC0972}"/>
              </a:ext>
            </a:extLst>
          </p:cNvPr>
          <p:cNvSpPr txBox="1">
            <a:spLocks noChangeArrowheads="1"/>
          </p:cNvSpPr>
          <p:nvPr/>
        </p:nvSpPr>
        <p:spPr bwMode="auto">
          <a:xfrm>
            <a:off x="478564" y="564862"/>
            <a:ext cx="11126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err="1">
                <a:latin typeface="Calibri" panose="020F0502020204030204" pitchFamily="34" charset="0"/>
                <a:cs typeface="Calibri" panose="020F0502020204030204" pitchFamily="34" charset="0"/>
              </a:rPr>
              <a:t>Enseigner</a:t>
            </a:r>
            <a:r>
              <a:rPr lang="en-US" altLang="en-US" sz="3200" b="1" dirty="0">
                <a:latin typeface="Calibri" panose="020F0502020204030204" pitchFamily="34" charset="0"/>
                <a:cs typeface="Calibri" panose="020F0502020204030204" pitchFamily="34" charset="0"/>
              </a:rPr>
              <a:t> [1] : </a:t>
            </a:r>
            <a:r>
              <a:rPr lang="en-US" altLang="en-US" sz="3200" b="1" dirty="0" err="1">
                <a:latin typeface="Calibri" panose="020F0502020204030204" pitchFamily="34" charset="0"/>
                <a:cs typeface="Calibri" panose="020F0502020204030204" pitchFamily="34" charset="0"/>
              </a:rPr>
              <a:t>quelques</a:t>
            </a:r>
            <a:r>
              <a:rPr lang="en-US" altLang="en-US" sz="3200" b="1" dirty="0">
                <a:latin typeface="Calibri" panose="020F0502020204030204" pitchFamily="34" charset="0"/>
                <a:cs typeface="Calibri" panose="020F0502020204030204" pitchFamily="34" charset="0"/>
              </a:rPr>
              <a:t> </a:t>
            </a:r>
            <a:r>
              <a:rPr lang="en-US" altLang="en-US" sz="3200" b="1" dirty="0" err="1">
                <a:latin typeface="Calibri" panose="020F0502020204030204" pitchFamily="34" charset="0"/>
                <a:cs typeface="Calibri" panose="020F0502020204030204" pitchFamily="34" charset="0"/>
              </a:rPr>
              <a:t>principes</a:t>
            </a:r>
            <a:r>
              <a:rPr lang="en-US" altLang="en-US" sz="3200" b="1" dirty="0">
                <a:latin typeface="Calibri" panose="020F0502020204030204" pitchFamily="34" charset="0"/>
                <a:cs typeface="Calibri" panose="020F0502020204030204" pitchFamily="34" charset="0"/>
              </a:rPr>
              <a:t> sur </a:t>
            </a:r>
            <a:r>
              <a:rPr lang="en-US" altLang="en-US" sz="3200" b="1" dirty="0" err="1">
                <a:latin typeface="Calibri" panose="020F0502020204030204" pitchFamily="34" charset="0"/>
                <a:cs typeface="Calibri" panose="020F0502020204030204" pitchFamily="34" charset="0"/>
              </a:rPr>
              <a:t>l’apprentissage</a:t>
            </a:r>
            <a:r>
              <a:rPr lang="en-US" altLang="en-US" sz="3200" b="1" dirty="0">
                <a:latin typeface="Calibri" panose="020F0502020204030204" pitchFamily="34" charset="0"/>
                <a:cs typeface="Calibri" panose="020F0502020204030204" pitchFamily="34" charset="0"/>
              </a:rPr>
              <a:t> du </a:t>
            </a:r>
            <a:r>
              <a:rPr lang="en-US" altLang="en-US" sz="3200" b="1" dirty="0" err="1">
                <a:latin typeface="Calibri" panose="020F0502020204030204" pitchFamily="34" charset="0"/>
                <a:cs typeface="Calibri" panose="020F0502020204030204" pitchFamily="34" charset="0"/>
              </a:rPr>
              <a:t>joueur</a:t>
            </a:r>
            <a:r>
              <a:rPr lang="en-US" altLang="en-US" sz="3200" b="1" dirty="0">
                <a:latin typeface="Calibri" panose="020F0502020204030204" pitchFamily="34" charset="0"/>
                <a:cs typeface="Calibri" panose="020F0502020204030204" pitchFamily="34" charset="0"/>
              </a:rPr>
              <a:t> </a:t>
            </a:r>
            <a:endParaRPr lang="en-AU" altLang="en-US" sz="3200" b="1"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DCCF9D29-4BE4-46A2-A838-88C0D92A98A7}"/>
              </a:ext>
            </a:extLst>
          </p:cNvPr>
          <p:cNvSpPr>
            <a:spLocks noGrp="1"/>
          </p:cNvSpPr>
          <p:nvPr>
            <p:ph type="sldNum" sz="quarter" idx="12"/>
          </p:nvPr>
        </p:nvSpPr>
        <p:spPr/>
        <p:txBody>
          <a:bodyPr/>
          <a:lstStyle/>
          <a:p>
            <a:fld id="{401CF334-2D5C-4859-84A6-CA7E6E43FAEB}" type="slidenum">
              <a:rPr lang="en-US" smtClean="0"/>
              <a:t>19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223">
                                            <p:txEl>
                                              <p:pRg st="0" end="0"/>
                                            </p:txEl>
                                          </p:spTgt>
                                        </p:tgtEl>
                                        <p:attrNameLst>
                                          <p:attrName>style.visibility</p:attrName>
                                        </p:attrNameLst>
                                      </p:cBhvr>
                                      <p:to>
                                        <p:strVal val="visible"/>
                                      </p:to>
                                    </p:set>
                                    <p:animEffect transition="in" filter="barn(inVertical)">
                                      <p:cBhvr>
                                        <p:cTn id="7" dur="500"/>
                                        <p:tgtEl>
                                          <p:spTgt spid="92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9222">
                                            <p:txEl>
                                              <p:pRg st="0" end="0"/>
                                            </p:txEl>
                                          </p:spTgt>
                                        </p:tgtEl>
                                        <p:attrNameLst>
                                          <p:attrName>style.visibility</p:attrName>
                                        </p:attrNameLst>
                                      </p:cBhvr>
                                      <p:to>
                                        <p:strVal val="visible"/>
                                      </p:to>
                                    </p:set>
                                    <p:animEffect transition="in" filter="barn(inVertical)">
                                      <p:cBhvr>
                                        <p:cTn id="12" dur="500"/>
                                        <p:tgtEl>
                                          <p:spTgt spid="922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9222">
                                            <p:txEl>
                                              <p:pRg st="2" end="2"/>
                                            </p:txEl>
                                          </p:spTgt>
                                        </p:tgtEl>
                                        <p:attrNameLst>
                                          <p:attrName>style.visibility</p:attrName>
                                        </p:attrNameLst>
                                      </p:cBhvr>
                                      <p:to>
                                        <p:strVal val="visible"/>
                                      </p:to>
                                    </p:set>
                                    <p:animEffect transition="in" filter="barn(inVertical)">
                                      <p:cBhvr>
                                        <p:cTn id="17" dur="500"/>
                                        <p:tgtEl>
                                          <p:spTgt spid="92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9222">
                                            <p:txEl>
                                              <p:pRg st="6" end="6"/>
                                            </p:txEl>
                                          </p:spTgt>
                                        </p:tgtEl>
                                        <p:attrNameLst>
                                          <p:attrName>style.visibility</p:attrName>
                                        </p:attrNameLst>
                                      </p:cBhvr>
                                      <p:to>
                                        <p:strVal val="visible"/>
                                      </p:to>
                                    </p:set>
                                    <p:animEffect transition="in" filter="barn(inVertical)">
                                      <p:cBhvr>
                                        <p:cTn id="22" dur="500"/>
                                        <p:tgtEl>
                                          <p:spTgt spid="922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222">
                                            <p:txEl>
                                              <p:pRg st="3" end="3"/>
                                            </p:txEl>
                                          </p:spTgt>
                                        </p:tgtEl>
                                        <p:attrNameLst>
                                          <p:attrName>style.visibility</p:attrName>
                                        </p:attrNameLst>
                                      </p:cBhvr>
                                      <p:to>
                                        <p:strVal val="visible"/>
                                      </p:to>
                                    </p:set>
                                    <p:animEffect transition="in" filter="barn(inVertical)">
                                      <p:cBhvr>
                                        <p:cTn id="27" dur="500"/>
                                        <p:tgtEl>
                                          <p:spTgt spid="92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222">
                                            <p:txEl>
                                              <p:pRg st="4" end="4"/>
                                            </p:txEl>
                                          </p:spTgt>
                                        </p:tgtEl>
                                        <p:attrNameLst>
                                          <p:attrName>style.visibility</p:attrName>
                                        </p:attrNameLst>
                                      </p:cBhvr>
                                      <p:to>
                                        <p:strVal val="visible"/>
                                      </p:to>
                                    </p:set>
                                    <p:animEffect transition="in" filter="barn(inVertical)">
                                      <p:cBhvr>
                                        <p:cTn id="32" dur="500"/>
                                        <p:tgtEl>
                                          <p:spTgt spid="9222">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nodeType="clickEffect">
                                  <p:stCondLst>
                                    <p:cond delay="0"/>
                                  </p:stCondLst>
                                  <p:childTnLst>
                                    <p:set>
                                      <p:cBhvr>
                                        <p:cTn id="36" dur="1" fill="hold">
                                          <p:stCondLst>
                                            <p:cond delay="0"/>
                                          </p:stCondLst>
                                        </p:cTn>
                                        <p:tgtEl>
                                          <p:spTgt spid="9222">
                                            <p:txEl>
                                              <p:pRg st="8" end="8"/>
                                            </p:txEl>
                                          </p:spTgt>
                                        </p:tgtEl>
                                        <p:attrNameLst>
                                          <p:attrName>style.visibility</p:attrName>
                                        </p:attrNameLst>
                                      </p:cBhvr>
                                      <p:to>
                                        <p:strVal val="visible"/>
                                      </p:to>
                                    </p:set>
                                    <p:animEffect transition="in" filter="fade">
                                      <p:cBhvr>
                                        <p:cTn id="37" dur="1000"/>
                                        <p:tgtEl>
                                          <p:spTgt spid="9222">
                                            <p:txEl>
                                              <p:pRg st="8" end="8"/>
                                            </p:txEl>
                                          </p:spTgt>
                                        </p:tgtEl>
                                      </p:cBhvr>
                                    </p:animEffect>
                                    <p:anim calcmode="lin" valueType="num">
                                      <p:cBhvr>
                                        <p:cTn id="38" dur="1000" fill="hold"/>
                                        <p:tgtEl>
                                          <p:spTgt spid="9222">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922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75E0E8-B3EE-4955-9BF3-9A2BC28FF51C}"/>
              </a:ext>
            </a:extLst>
          </p:cNvPr>
          <p:cNvSpPr/>
          <p:nvPr/>
        </p:nvSpPr>
        <p:spPr>
          <a:xfrm>
            <a:off x="631595" y="1726061"/>
            <a:ext cx="11140340" cy="4031873"/>
          </a:xfrm>
          <a:prstGeom prst="rect">
            <a:avLst/>
          </a:prstGeom>
        </p:spPr>
        <p:txBody>
          <a:bodyPr wrap="square">
            <a:spAutoFit/>
          </a:bodyPr>
          <a:lstStyle/>
          <a:p>
            <a:pPr marL="457200" lvl="0" indent="-457200" fontAlgn="base">
              <a:spcAft>
                <a:spcPct val="0"/>
              </a:spcAft>
              <a:buFont typeface="Wingdings" panose="05000000000000000000" pitchFamily="2" charset="2"/>
              <a:buChar char="§"/>
            </a:pPr>
            <a:r>
              <a:rPr lang="fr-FR" altLang="en-US" sz="3200" dirty="0">
                <a:solidFill>
                  <a:prstClr val="black"/>
                </a:solidFill>
                <a:latin typeface="Calibri"/>
              </a:rPr>
              <a:t>Acquérir les connaissances permettant de répondre aux besoins identifiés et testés de chaque joueur
Améliorer la performance de chaque joueur en adoptant une méthode progressive, sans risque et bien cadrée
Planifier/mener/évaluer des séances d’entraînement qui sont à la hauteur des attentes des joueurs
Bien gérer les sessions d’entraînement
Savoir communiquer de façon à être bien compris  </a:t>
            </a:r>
          </a:p>
        </p:txBody>
      </p:sp>
      <p:sp>
        <p:nvSpPr>
          <p:cNvPr id="4" name="TextBox 3">
            <a:extLst>
              <a:ext uri="{FF2B5EF4-FFF2-40B4-BE49-F238E27FC236}">
                <a16:creationId xmlns:a16="http://schemas.microsoft.com/office/drawing/2014/main" id="{711EC4BA-DA27-476E-BA72-7F26DBD7F49C}"/>
              </a:ext>
            </a:extLst>
          </p:cNvPr>
          <p:cNvSpPr txBox="1"/>
          <p:nvPr/>
        </p:nvSpPr>
        <p:spPr>
          <a:xfrm>
            <a:off x="0" y="595294"/>
            <a:ext cx="12192000" cy="707886"/>
          </a:xfrm>
          <a:prstGeom prst="rect">
            <a:avLst/>
          </a:prstGeom>
          <a:noFill/>
          <a:ln>
            <a:noFill/>
          </a:ln>
        </p:spPr>
        <p:txBody>
          <a:bodyPr wrap="square" rtlCol="0" anchor="ctr" anchorCtr="1">
            <a:spAutoFit/>
          </a:bodyPr>
          <a:lstStyle/>
          <a:p>
            <a:pPr algn="ctr"/>
            <a:r>
              <a:rPr lang="fr-FR" sz="4000" b="1" dirty="0">
                <a:latin typeface="Calibri" panose="020F0502020204030204" pitchFamily="34" charset="0"/>
                <a:cs typeface="Calibri" panose="020F0502020204030204" pitchFamily="34" charset="0"/>
              </a:rPr>
              <a:t>Points clé sur le rôle de l’entraîneur</a:t>
            </a:r>
          </a:p>
        </p:txBody>
      </p:sp>
      <p:sp>
        <p:nvSpPr>
          <p:cNvPr id="2" name="Slide Number Placeholder 1">
            <a:extLst>
              <a:ext uri="{FF2B5EF4-FFF2-40B4-BE49-F238E27FC236}">
                <a16:creationId xmlns:a16="http://schemas.microsoft.com/office/drawing/2014/main" id="{B6116FF1-42E6-4E4A-A876-24D499B0ADB4}"/>
              </a:ext>
            </a:extLst>
          </p:cNvPr>
          <p:cNvSpPr>
            <a:spLocks noGrp="1"/>
          </p:cNvSpPr>
          <p:nvPr>
            <p:ph type="sldNum" sz="quarter" idx="12"/>
          </p:nvPr>
        </p:nvSpPr>
        <p:spPr/>
        <p:txBody>
          <a:bodyPr/>
          <a:lstStyle/>
          <a:p>
            <a:fld id="{401CF334-2D5C-4859-84A6-CA7E6E43FAEB}" type="slidenum">
              <a:rPr lang="en-US" smtClean="0"/>
              <a:t>2</a:t>
            </a:fld>
            <a:endParaRPr lang="en-US"/>
          </a:p>
        </p:txBody>
      </p:sp>
    </p:spTree>
    <p:extLst>
      <p:ext uri="{BB962C8B-B14F-4D97-AF65-F5344CB8AC3E}">
        <p14:creationId xmlns:p14="http://schemas.microsoft.com/office/powerpoint/2010/main" val="32859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a:extLst>
              <a:ext uri="{FF2B5EF4-FFF2-40B4-BE49-F238E27FC236}">
                <a16:creationId xmlns:a16="http://schemas.microsoft.com/office/drawing/2014/main" id="{31940E77-3DC8-48D1-82F2-B507CBB8988F}"/>
              </a:ext>
            </a:extLst>
          </p:cNvPr>
          <p:cNvSpPr txBox="1">
            <a:spLocks noChangeArrowheads="1"/>
          </p:cNvSpPr>
          <p:nvPr/>
        </p:nvSpPr>
        <p:spPr bwMode="auto">
          <a:xfrm>
            <a:off x="1524000" y="363539"/>
            <a:ext cx="9144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err="1">
                <a:latin typeface="Calibri" panose="020F0502020204030204" pitchFamily="34" charset="0"/>
                <a:cs typeface="Calibri" panose="020F0502020204030204" pitchFamily="34" charset="0"/>
              </a:rPr>
              <a:t>Enseigner</a:t>
            </a:r>
            <a:r>
              <a:rPr lang="en-US" altLang="en-US" sz="3200" b="1" dirty="0">
                <a:latin typeface="Calibri" panose="020F0502020204030204" pitchFamily="34" charset="0"/>
                <a:cs typeface="Calibri" panose="020F0502020204030204" pitchFamily="34" charset="0"/>
              </a:rPr>
              <a:t> [2] </a:t>
            </a:r>
          </a:p>
        </p:txBody>
      </p:sp>
      <p:graphicFrame>
        <p:nvGraphicFramePr>
          <p:cNvPr id="6" name="Group 20">
            <a:extLst>
              <a:ext uri="{FF2B5EF4-FFF2-40B4-BE49-F238E27FC236}">
                <a16:creationId xmlns:a16="http://schemas.microsoft.com/office/drawing/2014/main" id="{AA2CFF3B-F7B0-48B6-9FEF-D69188112556}"/>
              </a:ext>
            </a:extLst>
          </p:cNvPr>
          <p:cNvGraphicFramePr>
            <a:graphicFrameLocks/>
          </p:cNvGraphicFramePr>
          <p:nvPr/>
        </p:nvGraphicFramePr>
        <p:xfrm>
          <a:off x="520117" y="1092198"/>
          <a:ext cx="11165747" cy="5402263"/>
        </p:xfrm>
        <a:graphic>
          <a:graphicData uri="http://schemas.openxmlformats.org/drawingml/2006/table">
            <a:tbl>
              <a:tblPr/>
              <a:tblGrid>
                <a:gridCol w="3004350">
                  <a:extLst>
                    <a:ext uri="{9D8B030D-6E8A-4147-A177-3AD203B41FA5}">
                      <a16:colId xmlns:a16="http://schemas.microsoft.com/office/drawing/2014/main" val="4089976733"/>
                    </a:ext>
                  </a:extLst>
                </a:gridCol>
                <a:gridCol w="8161397">
                  <a:extLst>
                    <a:ext uri="{9D8B030D-6E8A-4147-A177-3AD203B41FA5}">
                      <a16:colId xmlns:a16="http://schemas.microsoft.com/office/drawing/2014/main" val="3138104060"/>
                    </a:ext>
                  </a:extLst>
                </a:gridCol>
              </a:tblGrid>
              <a:tr h="609667">
                <a:tc>
                  <a:txBody>
                    <a:bodyPr/>
                    <a:lstStyle>
                      <a:lvl1pPr marL="0" algn="l" defTabSz="685800" rtl="0" eaLnBrk="1" latinLnBrk="0" hangingPunct="1">
                        <a:spcBef>
                          <a:spcPct val="20000"/>
                        </a:spcBef>
                        <a:defRPr sz="2800" kern="1200">
                          <a:solidFill>
                            <a:schemeClr val="tx1"/>
                          </a:solidFill>
                          <a:latin typeface="Times New Roman" panose="02020603050405020304" pitchFamily="18" charset="0"/>
                        </a:defRPr>
                      </a:lvl1pPr>
                      <a:lvl2pPr marL="342900" algn="l" defTabSz="685800" rtl="0" eaLnBrk="1" latinLnBrk="0" hangingPunct="1">
                        <a:spcBef>
                          <a:spcPct val="20000"/>
                        </a:spcBef>
                        <a:defRPr sz="2400" kern="1200">
                          <a:solidFill>
                            <a:schemeClr val="tx1"/>
                          </a:solidFill>
                          <a:latin typeface="Times New Roman" panose="02020603050405020304" pitchFamily="18" charset="0"/>
                        </a:defRPr>
                      </a:lvl2pPr>
                      <a:lvl3pPr marL="685800" algn="l" defTabSz="685800" rtl="0" eaLnBrk="1" latinLnBrk="0" hangingPunct="1">
                        <a:spcBef>
                          <a:spcPct val="20000"/>
                        </a:spcBef>
                        <a:defRPr sz="2000" kern="1200">
                          <a:solidFill>
                            <a:schemeClr val="tx1"/>
                          </a:solidFill>
                          <a:latin typeface="Times New Roman" panose="02020603050405020304" pitchFamily="18" charset="0"/>
                        </a:defRPr>
                      </a:lvl3pPr>
                      <a:lvl4pPr marL="1028700" algn="l" defTabSz="685800" rtl="0" eaLnBrk="1" latinLnBrk="0" hangingPunct="1">
                        <a:spcBef>
                          <a:spcPct val="20000"/>
                        </a:spcBef>
                        <a:defRPr sz="1350" kern="1200">
                          <a:solidFill>
                            <a:schemeClr val="tx1"/>
                          </a:solidFill>
                          <a:latin typeface="Times New Roman" panose="02020603050405020304" pitchFamily="18" charset="0"/>
                        </a:defRPr>
                      </a:lvl4pPr>
                      <a:lvl5pPr marL="1371600" algn="l" defTabSz="685800" rtl="0" eaLnBrk="1" latinLnBrk="0" hangingPunct="1">
                        <a:spcBef>
                          <a:spcPct val="20000"/>
                        </a:spcBef>
                        <a:defRPr sz="1350" kern="1200">
                          <a:solidFill>
                            <a:schemeClr val="tx1"/>
                          </a:solidFill>
                          <a:latin typeface="Times New Roman" panose="02020603050405020304" pitchFamily="18" charset="0"/>
                        </a:defRPr>
                      </a:lvl5pPr>
                      <a:lvl6pPr marL="17145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6pPr>
                      <a:lvl7pPr marL="20574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7pPr>
                      <a:lvl8pPr marL="24003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8pPr>
                      <a:lvl9pPr marL="27432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7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Paliers</a:t>
                      </a:r>
                      <a:r>
                        <a:rPr kumimoji="0" lang="en-AU" altLang="en-US" sz="1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dans </a:t>
                      </a:r>
                      <a:r>
                        <a:rPr kumimoji="0" lang="en-AU" altLang="en-US" sz="17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l’apprentissage</a:t>
                      </a:r>
                      <a:endParaRPr kumimoji="0" lang="en-AU" altLang="en-US" sz="17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du </a:t>
                      </a:r>
                      <a:r>
                        <a:rPr kumimoji="0" lang="en-AU" altLang="en-US" sz="17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joueur</a:t>
                      </a:r>
                      <a:endParaRPr kumimoji="0" lang="en-AU" altLang="en-US" sz="15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lvl1pPr marL="0" algn="l" defTabSz="685800" rtl="0" eaLnBrk="1" latinLnBrk="0" hangingPunct="1">
                        <a:spcBef>
                          <a:spcPct val="20000"/>
                        </a:spcBef>
                        <a:defRPr sz="2800" kern="1200">
                          <a:solidFill>
                            <a:schemeClr val="tx1"/>
                          </a:solidFill>
                          <a:latin typeface="Times New Roman" panose="02020603050405020304" pitchFamily="18" charset="0"/>
                        </a:defRPr>
                      </a:lvl1pPr>
                      <a:lvl2pPr marL="342900" algn="l" defTabSz="685800" rtl="0" eaLnBrk="1" latinLnBrk="0" hangingPunct="1">
                        <a:spcBef>
                          <a:spcPct val="20000"/>
                        </a:spcBef>
                        <a:defRPr sz="2400" kern="1200">
                          <a:solidFill>
                            <a:schemeClr val="tx1"/>
                          </a:solidFill>
                          <a:latin typeface="Times New Roman" panose="02020603050405020304" pitchFamily="18" charset="0"/>
                        </a:defRPr>
                      </a:lvl2pPr>
                      <a:lvl3pPr marL="685800" algn="l" defTabSz="685800" rtl="0" eaLnBrk="1" latinLnBrk="0" hangingPunct="1">
                        <a:spcBef>
                          <a:spcPct val="20000"/>
                        </a:spcBef>
                        <a:defRPr sz="2000" kern="1200">
                          <a:solidFill>
                            <a:schemeClr val="tx1"/>
                          </a:solidFill>
                          <a:latin typeface="Times New Roman" panose="02020603050405020304" pitchFamily="18" charset="0"/>
                        </a:defRPr>
                      </a:lvl3pPr>
                      <a:lvl4pPr marL="1028700" algn="l" defTabSz="685800" rtl="0" eaLnBrk="1" latinLnBrk="0" hangingPunct="1">
                        <a:spcBef>
                          <a:spcPct val="20000"/>
                        </a:spcBef>
                        <a:defRPr sz="1350" kern="1200">
                          <a:solidFill>
                            <a:schemeClr val="tx1"/>
                          </a:solidFill>
                          <a:latin typeface="Times New Roman" panose="02020603050405020304" pitchFamily="18" charset="0"/>
                        </a:defRPr>
                      </a:lvl4pPr>
                      <a:lvl5pPr marL="1371600" algn="l" defTabSz="685800" rtl="0" eaLnBrk="1" latinLnBrk="0" hangingPunct="1">
                        <a:spcBef>
                          <a:spcPct val="20000"/>
                        </a:spcBef>
                        <a:defRPr sz="1350" kern="1200">
                          <a:solidFill>
                            <a:schemeClr val="tx1"/>
                          </a:solidFill>
                          <a:latin typeface="Times New Roman" panose="02020603050405020304" pitchFamily="18" charset="0"/>
                        </a:defRPr>
                      </a:lvl5pPr>
                      <a:lvl6pPr marL="17145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6pPr>
                      <a:lvl7pPr marL="20574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7pPr>
                      <a:lvl8pPr marL="24003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8pPr>
                      <a:lvl9pPr marL="27432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700" b="1"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Caractéristiques</a:t>
                      </a:r>
                      <a:endParaRPr kumimoji="0" lang="en-AU" altLang="en-US" sz="19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extLst>
                  <a:ext uri="{0D108BD9-81ED-4DB2-BD59-A6C34878D82A}">
                    <a16:rowId xmlns:a16="http://schemas.microsoft.com/office/drawing/2014/main" val="307676165"/>
                  </a:ext>
                </a:extLst>
              </a:tr>
              <a:tr h="1617255">
                <a:tc>
                  <a:txBody>
                    <a:bodyPr/>
                    <a:lstStyle>
                      <a:lvl1pPr marL="0" algn="l" defTabSz="685800" rtl="0" eaLnBrk="1" latinLnBrk="0" hangingPunct="1">
                        <a:spcBef>
                          <a:spcPct val="20000"/>
                        </a:spcBef>
                        <a:defRPr sz="2800" kern="1200">
                          <a:solidFill>
                            <a:schemeClr val="tx1"/>
                          </a:solidFill>
                          <a:latin typeface="Times New Roman" panose="02020603050405020304" pitchFamily="18" charset="0"/>
                        </a:defRPr>
                      </a:lvl1pPr>
                      <a:lvl2pPr marL="342900" algn="l" defTabSz="685800" rtl="0" eaLnBrk="1" latinLnBrk="0" hangingPunct="1">
                        <a:spcBef>
                          <a:spcPct val="20000"/>
                        </a:spcBef>
                        <a:defRPr sz="2400" kern="1200">
                          <a:solidFill>
                            <a:schemeClr val="tx1"/>
                          </a:solidFill>
                          <a:latin typeface="Times New Roman" panose="02020603050405020304" pitchFamily="18" charset="0"/>
                        </a:defRPr>
                      </a:lvl2pPr>
                      <a:lvl3pPr marL="685800" algn="l" defTabSz="685800" rtl="0" eaLnBrk="1" latinLnBrk="0" hangingPunct="1">
                        <a:spcBef>
                          <a:spcPct val="20000"/>
                        </a:spcBef>
                        <a:defRPr sz="2000" kern="1200">
                          <a:solidFill>
                            <a:schemeClr val="tx1"/>
                          </a:solidFill>
                          <a:latin typeface="Times New Roman" panose="02020603050405020304" pitchFamily="18" charset="0"/>
                        </a:defRPr>
                      </a:lvl3pPr>
                      <a:lvl4pPr marL="1028700" algn="l" defTabSz="685800" rtl="0" eaLnBrk="1" latinLnBrk="0" hangingPunct="1">
                        <a:spcBef>
                          <a:spcPct val="20000"/>
                        </a:spcBef>
                        <a:defRPr sz="1350" kern="1200">
                          <a:solidFill>
                            <a:schemeClr val="tx1"/>
                          </a:solidFill>
                          <a:latin typeface="Times New Roman" panose="02020603050405020304" pitchFamily="18" charset="0"/>
                        </a:defRPr>
                      </a:lvl4pPr>
                      <a:lvl5pPr marL="1371600" algn="l" defTabSz="685800" rtl="0" eaLnBrk="1" latinLnBrk="0" hangingPunct="1">
                        <a:spcBef>
                          <a:spcPct val="20000"/>
                        </a:spcBef>
                        <a:defRPr sz="1350" kern="1200">
                          <a:solidFill>
                            <a:schemeClr val="tx1"/>
                          </a:solidFill>
                          <a:latin typeface="Times New Roman" panose="02020603050405020304" pitchFamily="18" charset="0"/>
                        </a:defRPr>
                      </a:lvl5pPr>
                      <a:lvl6pPr marL="17145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6pPr>
                      <a:lvl7pPr marL="20574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7pPr>
                      <a:lvl8pPr marL="24003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8pPr>
                      <a:lvl9pPr marL="27432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7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  Novice / Maladroit</a:t>
                      </a:r>
                      <a:endParaRPr kumimoji="0" lang="en-AU" altLang="en-US" sz="19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33363" indent="-233363" algn="l" defTabSz="685800" rtl="0" eaLnBrk="1" latinLnBrk="0" hangingPunct="1">
                        <a:spcBef>
                          <a:spcPct val="20000"/>
                        </a:spcBef>
                        <a:tabLst>
                          <a:tab pos="457200" algn="l"/>
                        </a:tabLst>
                        <a:defRPr sz="2800" kern="1200">
                          <a:solidFill>
                            <a:schemeClr val="tx1"/>
                          </a:solidFill>
                          <a:latin typeface="Times New Roman" panose="02020603050405020304" pitchFamily="18" charset="0"/>
                        </a:defRPr>
                      </a:lvl1pPr>
                      <a:lvl2pPr marL="342900" algn="l" defTabSz="685800" rtl="0" eaLnBrk="1" latinLnBrk="0" hangingPunct="1">
                        <a:spcBef>
                          <a:spcPct val="20000"/>
                        </a:spcBef>
                        <a:tabLst>
                          <a:tab pos="457200" algn="l"/>
                        </a:tabLst>
                        <a:defRPr sz="2400" kern="1200">
                          <a:solidFill>
                            <a:schemeClr val="tx1"/>
                          </a:solidFill>
                          <a:latin typeface="Times New Roman" panose="02020603050405020304" pitchFamily="18" charset="0"/>
                        </a:defRPr>
                      </a:lvl2pPr>
                      <a:lvl3pPr marL="685800" algn="l" defTabSz="685800" rtl="0" eaLnBrk="1" latinLnBrk="0" hangingPunct="1">
                        <a:spcBef>
                          <a:spcPct val="20000"/>
                        </a:spcBef>
                        <a:tabLst>
                          <a:tab pos="457200" algn="l"/>
                        </a:tabLst>
                        <a:defRPr sz="2000" kern="1200">
                          <a:solidFill>
                            <a:schemeClr val="tx1"/>
                          </a:solidFill>
                          <a:latin typeface="Times New Roman" panose="02020603050405020304" pitchFamily="18" charset="0"/>
                        </a:defRPr>
                      </a:lvl3pPr>
                      <a:lvl4pPr marL="1028700" algn="l" defTabSz="685800" rtl="0" eaLnBrk="1" latinLnBrk="0" hangingPunct="1">
                        <a:spcBef>
                          <a:spcPct val="20000"/>
                        </a:spcBef>
                        <a:tabLst>
                          <a:tab pos="457200" algn="l"/>
                        </a:tabLst>
                        <a:defRPr sz="1350" kern="1200">
                          <a:solidFill>
                            <a:schemeClr val="tx1"/>
                          </a:solidFill>
                          <a:latin typeface="Times New Roman" panose="02020603050405020304" pitchFamily="18" charset="0"/>
                        </a:defRPr>
                      </a:lvl4pPr>
                      <a:lvl5pPr marL="1371600" algn="l" defTabSz="685800" rtl="0" eaLnBrk="1" latinLnBrk="0" hangingPunct="1">
                        <a:spcBef>
                          <a:spcPct val="20000"/>
                        </a:spcBef>
                        <a:tabLst>
                          <a:tab pos="457200" algn="l"/>
                        </a:tabLst>
                        <a:defRPr sz="1350" kern="1200">
                          <a:solidFill>
                            <a:schemeClr val="tx1"/>
                          </a:solidFill>
                          <a:latin typeface="Times New Roman" panose="02020603050405020304" pitchFamily="18" charset="0"/>
                        </a:defRPr>
                      </a:lvl5pPr>
                      <a:lvl6pPr marL="1714500" algn="l" defTabSz="685800" rtl="0" eaLnBrk="1" fontAlgn="base" latinLnBrk="0" hangingPunct="1">
                        <a:spcBef>
                          <a:spcPct val="20000"/>
                        </a:spcBef>
                        <a:spcAft>
                          <a:spcPct val="0"/>
                        </a:spcAft>
                        <a:tabLst>
                          <a:tab pos="457200" algn="l"/>
                        </a:tabLst>
                        <a:defRPr sz="1350" kern="1200">
                          <a:solidFill>
                            <a:schemeClr val="tx1"/>
                          </a:solidFill>
                          <a:latin typeface="Times New Roman" panose="02020603050405020304" pitchFamily="18" charset="0"/>
                        </a:defRPr>
                      </a:lvl6pPr>
                      <a:lvl7pPr marL="2057400" algn="l" defTabSz="685800" rtl="0" eaLnBrk="1" fontAlgn="base" latinLnBrk="0" hangingPunct="1">
                        <a:spcBef>
                          <a:spcPct val="20000"/>
                        </a:spcBef>
                        <a:spcAft>
                          <a:spcPct val="0"/>
                        </a:spcAft>
                        <a:tabLst>
                          <a:tab pos="457200" algn="l"/>
                        </a:tabLst>
                        <a:defRPr sz="1350" kern="1200">
                          <a:solidFill>
                            <a:schemeClr val="tx1"/>
                          </a:solidFill>
                          <a:latin typeface="Times New Roman" panose="02020603050405020304" pitchFamily="18" charset="0"/>
                        </a:defRPr>
                      </a:lvl7pPr>
                      <a:lvl8pPr marL="2400300" algn="l" defTabSz="685800" rtl="0" eaLnBrk="1" fontAlgn="base" latinLnBrk="0" hangingPunct="1">
                        <a:spcBef>
                          <a:spcPct val="20000"/>
                        </a:spcBef>
                        <a:spcAft>
                          <a:spcPct val="0"/>
                        </a:spcAft>
                        <a:tabLst>
                          <a:tab pos="457200" algn="l"/>
                        </a:tabLst>
                        <a:defRPr sz="1350" kern="1200">
                          <a:solidFill>
                            <a:schemeClr val="tx1"/>
                          </a:solidFill>
                          <a:latin typeface="Times New Roman" panose="02020603050405020304" pitchFamily="18" charset="0"/>
                        </a:defRPr>
                      </a:lvl8pPr>
                      <a:lvl9pPr marL="2743200" algn="l" defTabSz="685800" rtl="0" eaLnBrk="1" fontAlgn="base" latinLnBrk="0" hangingPunct="1">
                        <a:spcBef>
                          <a:spcPct val="20000"/>
                        </a:spcBef>
                        <a:spcAft>
                          <a:spcPct val="0"/>
                        </a:spcAft>
                        <a:tabLst>
                          <a:tab pos="457200" algn="l"/>
                        </a:tabLst>
                        <a:defRPr sz="1350" kern="1200">
                          <a:solidFill>
                            <a:schemeClr val="tx1"/>
                          </a:solidFill>
                          <a:latin typeface="Times New Roman" panose="02020603050405020304" pitchFamily="18" charset="0"/>
                        </a:defRPr>
                      </a:lvl9pPr>
                    </a:lstStyle>
                    <a:p>
                      <a:pPr marL="233363" marR="0" lvl="0" indent="-233363" algn="l" defTabSz="914400" rtl="0" eaLnBrk="1" fontAlgn="base" latinLnBrk="0" hangingPunct="1">
                        <a:lnSpc>
                          <a:spcPct val="100000"/>
                        </a:lnSpc>
                        <a:spcBef>
                          <a:spcPct val="0"/>
                        </a:spcBef>
                        <a:spcAft>
                          <a:spcPct val="0"/>
                        </a:spcAft>
                        <a:buClrTx/>
                        <a:buSzTx/>
                        <a:buFont typeface="Symbol" panose="05050102010706020507" pitchFamily="18" charset="2"/>
                        <a:buChar char=""/>
                        <a:tabLst>
                          <a:tab pos="457200" algn="l"/>
                        </a:tabLst>
                      </a:pP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Peut</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avoir</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l’air</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maladroit, pas bien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coordonné</a:t>
                      </a:r>
                      <a:endParaRPr kumimoji="0" lang="en-AU"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233363" marR="0" lvl="0" indent="-233363"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457200" algn="l"/>
                        </a:tabLst>
                      </a:pP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La prestation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peut</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être</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criblée</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de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maladresse</a:t>
                      </a:r>
                      <a:endParaRPr kumimoji="0" lang="en-AU"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233363" marR="0" lvl="0" indent="-233363"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457200" algn="l"/>
                        </a:tabLst>
                      </a:pP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Les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mouvements</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physiques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peuvent</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s’avérer</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être</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exagérés</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à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restreints</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AU"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233363" marR="0" lvl="0" indent="-233363"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457200" algn="l"/>
                        </a:tabLst>
                      </a:pP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Rythme</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coordination et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contrôle</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médiocres</a:t>
                      </a:r>
                      <a:endParaRPr kumimoji="0" lang="en-AU"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233363" marR="0" lvl="0" indent="-233363"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457200" algn="l"/>
                        </a:tabLst>
                      </a:pP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Effort maximum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pouvant</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conduire</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à un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résultat</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médiocre</a:t>
                      </a:r>
                      <a:endParaRPr kumimoji="0" lang="en-AU"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2855762"/>
                  </a:ext>
                </a:extLst>
              </a:tr>
              <a:tr h="1588429">
                <a:tc>
                  <a:txBody>
                    <a:bodyPr/>
                    <a:lstStyle>
                      <a:lvl1pPr marL="0" algn="l" defTabSz="685800" rtl="0" eaLnBrk="1" latinLnBrk="0" hangingPunct="1">
                        <a:spcBef>
                          <a:spcPct val="20000"/>
                        </a:spcBef>
                        <a:defRPr sz="2800" kern="1200">
                          <a:solidFill>
                            <a:schemeClr val="tx1"/>
                          </a:solidFill>
                          <a:latin typeface="Times New Roman" panose="02020603050405020304" pitchFamily="18" charset="0"/>
                        </a:defRPr>
                      </a:lvl1pPr>
                      <a:lvl2pPr marL="342900" algn="l" defTabSz="685800" rtl="0" eaLnBrk="1" latinLnBrk="0" hangingPunct="1">
                        <a:spcBef>
                          <a:spcPct val="20000"/>
                        </a:spcBef>
                        <a:defRPr sz="2400" kern="1200">
                          <a:solidFill>
                            <a:schemeClr val="tx1"/>
                          </a:solidFill>
                          <a:latin typeface="Times New Roman" panose="02020603050405020304" pitchFamily="18" charset="0"/>
                        </a:defRPr>
                      </a:lvl2pPr>
                      <a:lvl3pPr marL="685800" algn="l" defTabSz="685800" rtl="0" eaLnBrk="1" latinLnBrk="0" hangingPunct="1">
                        <a:spcBef>
                          <a:spcPct val="20000"/>
                        </a:spcBef>
                        <a:defRPr sz="2000" kern="1200">
                          <a:solidFill>
                            <a:schemeClr val="tx1"/>
                          </a:solidFill>
                          <a:latin typeface="Times New Roman" panose="02020603050405020304" pitchFamily="18" charset="0"/>
                        </a:defRPr>
                      </a:lvl3pPr>
                      <a:lvl4pPr marL="1028700" algn="l" defTabSz="685800" rtl="0" eaLnBrk="1" latinLnBrk="0" hangingPunct="1">
                        <a:spcBef>
                          <a:spcPct val="20000"/>
                        </a:spcBef>
                        <a:defRPr sz="1350" kern="1200">
                          <a:solidFill>
                            <a:schemeClr val="tx1"/>
                          </a:solidFill>
                          <a:latin typeface="Times New Roman" panose="02020603050405020304" pitchFamily="18" charset="0"/>
                        </a:defRPr>
                      </a:lvl4pPr>
                      <a:lvl5pPr marL="1371600" algn="l" defTabSz="685800" rtl="0" eaLnBrk="1" latinLnBrk="0" hangingPunct="1">
                        <a:spcBef>
                          <a:spcPct val="20000"/>
                        </a:spcBef>
                        <a:defRPr sz="1350" kern="1200">
                          <a:solidFill>
                            <a:schemeClr val="tx1"/>
                          </a:solidFill>
                          <a:latin typeface="Times New Roman" panose="02020603050405020304" pitchFamily="18" charset="0"/>
                        </a:defRPr>
                      </a:lvl5pPr>
                      <a:lvl6pPr marL="17145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6pPr>
                      <a:lvl7pPr marL="20574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7pPr>
                      <a:lvl8pPr marL="24003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8pPr>
                      <a:lvl9pPr marL="27432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7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 </a:t>
                      </a:r>
                      <a:r>
                        <a:rPr kumimoji="0" lang="en-AU" altLang="en-US" sz="1700" b="1"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Intermédiaire</a:t>
                      </a:r>
                      <a:r>
                        <a:rPr kumimoji="0" lang="en-AU" altLang="en-US" sz="17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  Plus </a:t>
                      </a:r>
                      <a:r>
                        <a:rPr kumimoji="0" lang="en-AU" altLang="en-US" sz="1700" b="1"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en</a:t>
                      </a:r>
                      <a:r>
                        <a:rPr kumimoji="0" lang="en-AU" altLang="en-US" sz="17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700" b="1"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confiance</a:t>
                      </a:r>
                      <a:endParaRPr kumimoji="0" lang="en-AU" altLang="en-US" sz="19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74625" indent="-174625" algn="l" defTabSz="685800" rtl="0" eaLnBrk="1" latinLnBrk="0" hangingPunct="1">
                        <a:spcBef>
                          <a:spcPct val="20000"/>
                        </a:spcBef>
                        <a:tabLst>
                          <a:tab pos="457200" algn="l"/>
                        </a:tabLst>
                        <a:defRPr sz="2800" kern="1200">
                          <a:solidFill>
                            <a:schemeClr val="tx1"/>
                          </a:solidFill>
                          <a:latin typeface="Times New Roman" panose="02020603050405020304" pitchFamily="18" charset="0"/>
                        </a:defRPr>
                      </a:lvl1pPr>
                      <a:lvl2pPr marL="342900" algn="l" defTabSz="685800" rtl="0" eaLnBrk="1" latinLnBrk="0" hangingPunct="1">
                        <a:spcBef>
                          <a:spcPct val="20000"/>
                        </a:spcBef>
                        <a:tabLst>
                          <a:tab pos="457200" algn="l"/>
                        </a:tabLst>
                        <a:defRPr sz="2400" kern="1200">
                          <a:solidFill>
                            <a:schemeClr val="tx1"/>
                          </a:solidFill>
                          <a:latin typeface="Times New Roman" panose="02020603050405020304" pitchFamily="18" charset="0"/>
                        </a:defRPr>
                      </a:lvl2pPr>
                      <a:lvl3pPr marL="685800" algn="l" defTabSz="685800" rtl="0" eaLnBrk="1" latinLnBrk="0" hangingPunct="1">
                        <a:spcBef>
                          <a:spcPct val="20000"/>
                        </a:spcBef>
                        <a:tabLst>
                          <a:tab pos="457200" algn="l"/>
                        </a:tabLst>
                        <a:defRPr sz="2000" kern="1200">
                          <a:solidFill>
                            <a:schemeClr val="tx1"/>
                          </a:solidFill>
                          <a:latin typeface="Times New Roman" panose="02020603050405020304" pitchFamily="18" charset="0"/>
                        </a:defRPr>
                      </a:lvl3pPr>
                      <a:lvl4pPr marL="1028700" algn="l" defTabSz="685800" rtl="0" eaLnBrk="1" latinLnBrk="0" hangingPunct="1">
                        <a:spcBef>
                          <a:spcPct val="20000"/>
                        </a:spcBef>
                        <a:tabLst>
                          <a:tab pos="457200" algn="l"/>
                        </a:tabLst>
                        <a:defRPr sz="1350" kern="1200">
                          <a:solidFill>
                            <a:schemeClr val="tx1"/>
                          </a:solidFill>
                          <a:latin typeface="Times New Roman" panose="02020603050405020304" pitchFamily="18" charset="0"/>
                        </a:defRPr>
                      </a:lvl4pPr>
                      <a:lvl5pPr marL="1371600" algn="l" defTabSz="685800" rtl="0" eaLnBrk="1" latinLnBrk="0" hangingPunct="1">
                        <a:spcBef>
                          <a:spcPct val="20000"/>
                        </a:spcBef>
                        <a:tabLst>
                          <a:tab pos="457200" algn="l"/>
                        </a:tabLst>
                        <a:defRPr sz="1350" kern="1200">
                          <a:solidFill>
                            <a:schemeClr val="tx1"/>
                          </a:solidFill>
                          <a:latin typeface="Times New Roman" panose="02020603050405020304" pitchFamily="18" charset="0"/>
                        </a:defRPr>
                      </a:lvl5pPr>
                      <a:lvl6pPr marL="1714500" algn="l" defTabSz="685800" rtl="0" eaLnBrk="1" fontAlgn="base" latinLnBrk="0" hangingPunct="1">
                        <a:spcBef>
                          <a:spcPct val="20000"/>
                        </a:spcBef>
                        <a:spcAft>
                          <a:spcPct val="0"/>
                        </a:spcAft>
                        <a:tabLst>
                          <a:tab pos="457200" algn="l"/>
                        </a:tabLst>
                        <a:defRPr sz="1350" kern="1200">
                          <a:solidFill>
                            <a:schemeClr val="tx1"/>
                          </a:solidFill>
                          <a:latin typeface="Times New Roman" panose="02020603050405020304" pitchFamily="18" charset="0"/>
                        </a:defRPr>
                      </a:lvl6pPr>
                      <a:lvl7pPr marL="2057400" algn="l" defTabSz="685800" rtl="0" eaLnBrk="1" fontAlgn="base" latinLnBrk="0" hangingPunct="1">
                        <a:spcBef>
                          <a:spcPct val="20000"/>
                        </a:spcBef>
                        <a:spcAft>
                          <a:spcPct val="0"/>
                        </a:spcAft>
                        <a:tabLst>
                          <a:tab pos="457200" algn="l"/>
                        </a:tabLst>
                        <a:defRPr sz="1350" kern="1200">
                          <a:solidFill>
                            <a:schemeClr val="tx1"/>
                          </a:solidFill>
                          <a:latin typeface="Times New Roman" panose="02020603050405020304" pitchFamily="18" charset="0"/>
                        </a:defRPr>
                      </a:lvl7pPr>
                      <a:lvl8pPr marL="2400300" algn="l" defTabSz="685800" rtl="0" eaLnBrk="1" fontAlgn="base" latinLnBrk="0" hangingPunct="1">
                        <a:spcBef>
                          <a:spcPct val="20000"/>
                        </a:spcBef>
                        <a:spcAft>
                          <a:spcPct val="0"/>
                        </a:spcAft>
                        <a:tabLst>
                          <a:tab pos="457200" algn="l"/>
                        </a:tabLst>
                        <a:defRPr sz="1350" kern="1200">
                          <a:solidFill>
                            <a:schemeClr val="tx1"/>
                          </a:solidFill>
                          <a:latin typeface="Times New Roman" panose="02020603050405020304" pitchFamily="18" charset="0"/>
                        </a:defRPr>
                      </a:lvl8pPr>
                      <a:lvl9pPr marL="2743200" algn="l" defTabSz="685800" rtl="0" eaLnBrk="1" fontAlgn="base" latinLnBrk="0" hangingPunct="1">
                        <a:spcBef>
                          <a:spcPct val="20000"/>
                        </a:spcBef>
                        <a:spcAft>
                          <a:spcPct val="0"/>
                        </a:spcAft>
                        <a:tabLst>
                          <a:tab pos="457200" algn="l"/>
                        </a:tabLst>
                        <a:defRPr sz="1350" kern="1200">
                          <a:solidFill>
                            <a:schemeClr val="tx1"/>
                          </a:solidFill>
                          <a:latin typeface="Times New Roman" panose="02020603050405020304" pitchFamily="18" charset="0"/>
                        </a:defRPr>
                      </a:lvl9pPr>
                    </a:lstStyle>
                    <a:p>
                      <a:pPr marL="174625" marR="0" lvl="0" indent="-174625" algn="l" defTabSz="914400" rtl="0" eaLnBrk="1" fontAlgn="base" latinLnBrk="0" hangingPunct="1">
                        <a:lnSpc>
                          <a:spcPct val="100000"/>
                        </a:lnSpc>
                        <a:spcBef>
                          <a:spcPct val="0"/>
                        </a:spcBef>
                        <a:spcAft>
                          <a:spcPct val="0"/>
                        </a:spcAft>
                        <a:buClrTx/>
                        <a:buSzTx/>
                        <a:buFont typeface="Symbol" panose="05050102010706020507" pitchFamily="18" charset="2"/>
                        <a:buChar char=""/>
                        <a:tabLst>
                          <a:tab pos="457200" algn="l"/>
                        </a:tabLst>
                      </a:pP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Rythme</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coordination et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contrôle</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en</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progression</a:t>
                      </a:r>
                    </a:p>
                    <a:p>
                      <a:pPr marL="174625" marR="0" lvl="0" indent="-174625" algn="l" defTabSz="914400" rtl="0" eaLnBrk="1" fontAlgn="base" latinLnBrk="0" hangingPunct="1">
                        <a:lnSpc>
                          <a:spcPct val="100000"/>
                        </a:lnSpc>
                        <a:spcBef>
                          <a:spcPct val="0"/>
                        </a:spcBef>
                        <a:spcAft>
                          <a:spcPct val="0"/>
                        </a:spcAft>
                        <a:buClrTx/>
                        <a:buSzTx/>
                        <a:buFont typeface="Symbol" panose="05050102010706020507" pitchFamily="18" charset="2"/>
                        <a:buChar char=""/>
                        <a:tabLst>
                          <a:tab pos="457200" algn="l"/>
                        </a:tabLst>
                      </a:pP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Maîtrise</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de base de la technique et des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séquences</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des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exercices</a:t>
                      </a:r>
                      <a:endParaRPr kumimoji="0" lang="en-AU"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4625" marR="0" lvl="0" indent="-174625"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457200" algn="l"/>
                        </a:tabLst>
                      </a:pP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Résultats</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raisonnables</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par rapport aux efforts –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toujours</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la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présence</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de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maladresse</a:t>
                      </a:r>
                      <a:endParaRPr kumimoji="0" lang="en-AU"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4625" marR="0" lvl="0" indent="-174625"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457200" algn="l"/>
                        </a:tabLst>
                      </a:pP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Plus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compétitif</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selon</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la motivation, les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possibilités</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de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pouvoir</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pratiquer</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et la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qualité</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des instructions</a:t>
                      </a:r>
                      <a:endParaRPr kumimoji="0" lang="en-AU"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45749619"/>
                  </a:ext>
                </a:extLst>
              </a:tr>
              <a:tr h="1586912">
                <a:tc>
                  <a:txBody>
                    <a:bodyPr/>
                    <a:lstStyle>
                      <a:lvl1pPr marL="0" algn="l" defTabSz="685800" rtl="0" eaLnBrk="1" latinLnBrk="0" hangingPunct="1">
                        <a:spcBef>
                          <a:spcPct val="20000"/>
                        </a:spcBef>
                        <a:defRPr sz="2800" kern="1200">
                          <a:solidFill>
                            <a:schemeClr val="tx1"/>
                          </a:solidFill>
                          <a:latin typeface="Times New Roman" panose="02020603050405020304" pitchFamily="18" charset="0"/>
                        </a:defRPr>
                      </a:lvl1pPr>
                      <a:lvl2pPr marL="342900" algn="l" defTabSz="685800" rtl="0" eaLnBrk="1" latinLnBrk="0" hangingPunct="1">
                        <a:spcBef>
                          <a:spcPct val="20000"/>
                        </a:spcBef>
                        <a:defRPr sz="2400" kern="1200">
                          <a:solidFill>
                            <a:schemeClr val="tx1"/>
                          </a:solidFill>
                          <a:latin typeface="Times New Roman" panose="02020603050405020304" pitchFamily="18" charset="0"/>
                        </a:defRPr>
                      </a:lvl2pPr>
                      <a:lvl3pPr marL="685800" algn="l" defTabSz="685800" rtl="0" eaLnBrk="1" latinLnBrk="0" hangingPunct="1">
                        <a:spcBef>
                          <a:spcPct val="20000"/>
                        </a:spcBef>
                        <a:defRPr sz="2000" kern="1200">
                          <a:solidFill>
                            <a:schemeClr val="tx1"/>
                          </a:solidFill>
                          <a:latin typeface="Times New Roman" panose="02020603050405020304" pitchFamily="18" charset="0"/>
                        </a:defRPr>
                      </a:lvl3pPr>
                      <a:lvl4pPr marL="1028700" algn="l" defTabSz="685800" rtl="0" eaLnBrk="1" latinLnBrk="0" hangingPunct="1">
                        <a:spcBef>
                          <a:spcPct val="20000"/>
                        </a:spcBef>
                        <a:defRPr sz="1350" kern="1200">
                          <a:solidFill>
                            <a:schemeClr val="tx1"/>
                          </a:solidFill>
                          <a:latin typeface="Times New Roman" panose="02020603050405020304" pitchFamily="18" charset="0"/>
                        </a:defRPr>
                      </a:lvl4pPr>
                      <a:lvl5pPr marL="1371600" algn="l" defTabSz="685800" rtl="0" eaLnBrk="1" latinLnBrk="0" hangingPunct="1">
                        <a:spcBef>
                          <a:spcPct val="20000"/>
                        </a:spcBef>
                        <a:defRPr sz="1350" kern="1200">
                          <a:solidFill>
                            <a:schemeClr val="tx1"/>
                          </a:solidFill>
                          <a:latin typeface="Times New Roman" panose="02020603050405020304" pitchFamily="18" charset="0"/>
                        </a:defRPr>
                      </a:lvl5pPr>
                      <a:lvl6pPr marL="17145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6pPr>
                      <a:lvl7pPr marL="20574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7pPr>
                      <a:lvl8pPr marL="24003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8pPr>
                      <a:lvl9pPr marL="27432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7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 Optimal / </a:t>
                      </a:r>
                      <a:r>
                        <a:rPr kumimoji="0" lang="en-AU" altLang="en-US" sz="1700" b="1"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Avancé</a:t>
                      </a:r>
                      <a:endParaRPr kumimoji="0" lang="en-AU" altLang="en-US" sz="19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74625" indent="-174625" algn="l" defTabSz="685800" rtl="0" eaLnBrk="1" latinLnBrk="0" hangingPunct="1">
                        <a:spcBef>
                          <a:spcPct val="20000"/>
                        </a:spcBef>
                        <a:tabLst>
                          <a:tab pos="457200" algn="l"/>
                        </a:tabLst>
                        <a:defRPr sz="2800" kern="1200">
                          <a:solidFill>
                            <a:schemeClr val="tx1"/>
                          </a:solidFill>
                          <a:latin typeface="Times New Roman" panose="02020603050405020304" pitchFamily="18" charset="0"/>
                        </a:defRPr>
                      </a:lvl1pPr>
                      <a:lvl2pPr marL="342900" algn="l" defTabSz="685800" rtl="0" eaLnBrk="1" latinLnBrk="0" hangingPunct="1">
                        <a:spcBef>
                          <a:spcPct val="20000"/>
                        </a:spcBef>
                        <a:tabLst>
                          <a:tab pos="457200" algn="l"/>
                        </a:tabLst>
                        <a:defRPr sz="2400" kern="1200">
                          <a:solidFill>
                            <a:schemeClr val="tx1"/>
                          </a:solidFill>
                          <a:latin typeface="Times New Roman" panose="02020603050405020304" pitchFamily="18" charset="0"/>
                        </a:defRPr>
                      </a:lvl2pPr>
                      <a:lvl3pPr marL="685800" algn="l" defTabSz="685800" rtl="0" eaLnBrk="1" latinLnBrk="0" hangingPunct="1">
                        <a:spcBef>
                          <a:spcPct val="20000"/>
                        </a:spcBef>
                        <a:tabLst>
                          <a:tab pos="457200" algn="l"/>
                        </a:tabLst>
                        <a:defRPr sz="2000" kern="1200">
                          <a:solidFill>
                            <a:schemeClr val="tx1"/>
                          </a:solidFill>
                          <a:latin typeface="Times New Roman" panose="02020603050405020304" pitchFamily="18" charset="0"/>
                        </a:defRPr>
                      </a:lvl3pPr>
                      <a:lvl4pPr marL="1028700" algn="l" defTabSz="685800" rtl="0" eaLnBrk="1" latinLnBrk="0" hangingPunct="1">
                        <a:spcBef>
                          <a:spcPct val="20000"/>
                        </a:spcBef>
                        <a:tabLst>
                          <a:tab pos="457200" algn="l"/>
                        </a:tabLst>
                        <a:defRPr sz="1350" kern="1200">
                          <a:solidFill>
                            <a:schemeClr val="tx1"/>
                          </a:solidFill>
                          <a:latin typeface="Times New Roman" panose="02020603050405020304" pitchFamily="18" charset="0"/>
                        </a:defRPr>
                      </a:lvl4pPr>
                      <a:lvl5pPr marL="1371600" algn="l" defTabSz="685800" rtl="0" eaLnBrk="1" latinLnBrk="0" hangingPunct="1">
                        <a:spcBef>
                          <a:spcPct val="20000"/>
                        </a:spcBef>
                        <a:tabLst>
                          <a:tab pos="457200" algn="l"/>
                        </a:tabLst>
                        <a:defRPr sz="1350" kern="1200">
                          <a:solidFill>
                            <a:schemeClr val="tx1"/>
                          </a:solidFill>
                          <a:latin typeface="Times New Roman" panose="02020603050405020304" pitchFamily="18" charset="0"/>
                        </a:defRPr>
                      </a:lvl5pPr>
                      <a:lvl6pPr marL="1714500" algn="l" defTabSz="685800" rtl="0" eaLnBrk="1" fontAlgn="base" latinLnBrk="0" hangingPunct="1">
                        <a:spcBef>
                          <a:spcPct val="20000"/>
                        </a:spcBef>
                        <a:spcAft>
                          <a:spcPct val="0"/>
                        </a:spcAft>
                        <a:tabLst>
                          <a:tab pos="457200" algn="l"/>
                        </a:tabLst>
                        <a:defRPr sz="1350" kern="1200">
                          <a:solidFill>
                            <a:schemeClr val="tx1"/>
                          </a:solidFill>
                          <a:latin typeface="Times New Roman" panose="02020603050405020304" pitchFamily="18" charset="0"/>
                        </a:defRPr>
                      </a:lvl6pPr>
                      <a:lvl7pPr marL="2057400" algn="l" defTabSz="685800" rtl="0" eaLnBrk="1" fontAlgn="base" latinLnBrk="0" hangingPunct="1">
                        <a:spcBef>
                          <a:spcPct val="20000"/>
                        </a:spcBef>
                        <a:spcAft>
                          <a:spcPct val="0"/>
                        </a:spcAft>
                        <a:tabLst>
                          <a:tab pos="457200" algn="l"/>
                        </a:tabLst>
                        <a:defRPr sz="1350" kern="1200">
                          <a:solidFill>
                            <a:schemeClr val="tx1"/>
                          </a:solidFill>
                          <a:latin typeface="Times New Roman" panose="02020603050405020304" pitchFamily="18" charset="0"/>
                        </a:defRPr>
                      </a:lvl7pPr>
                      <a:lvl8pPr marL="2400300" algn="l" defTabSz="685800" rtl="0" eaLnBrk="1" fontAlgn="base" latinLnBrk="0" hangingPunct="1">
                        <a:spcBef>
                          <a:spcPct val="20000"/>
                        </a:spcBef>
                        <a:spcAft>
                          <a:spcPct val="0"/>
                        </a:spcAft>
                        <a:tabLst>
                          <a:tab pos="457200" algn="l"/>
                        </a:tabLst>
                        <a:defRPr sz="1350" kern="1200">
                          <a:solidFill>
                            <a:schemeClr val="tx1"/>
                          </a:solidFill>
                          <a:latin typeface="Times New Roman" panose="02020603050405020304" pitchFamily="18" charset="0"/>
                        </a:defRPr>
                      </a:lvl8pPr>
                      <a:lvl9pPr marL="2743200" algn="l" defTabSz="685800" rtl="0" eaLnBrk="1" fontAlgn="base" latinLnBrk="0" hangingPunct="1">
                        <a:spcBef>
                          <a:spcPct val="20000"/>
                        </a:spcBef>
                        <a:spcAft>
                          <a:spcPct val="0"/>
                        </a:spcAft>
                        <a:tabLst>
                          <a:tab pos="457200" algn="l"/>
                        </a:tabLst>
                        <a:defRPr sz="1350" kern="1200">
                          <a:solidFill>
                            <a:schemeClr val="tx1"/>
                          </a:solidFill>
                          <a:latin typeface="Times New Roman" panose="02020603050405020304" pitchFamily="18" charset="0"/>
                        </a:defRPr>
                      </a:lvl9pPr>
                    </a:lstStyle>
                    <a:p>
                      <a:pPr marL="174625" marR="0" lvl="0" indent="-174625" algn="l" defTabSz="914400" rtl="0" eaLnBrk="1" fontAlgn="base" latinLnBrk="0" hangingPunct="1">
                        <a:lnSpc>
                          <a:spcPct val="100000"/>
                        </a:lnSpc>
                        <a:spcBef>
                          <a:spcPct val="0"/>
                        </a:spcBef>
                        <a:spcAft>
                          <a:spcPct val="0"/>
                        </a:spcAft>
                        <a:buClrTx/>
                        <a:buSzTx/>
                        <a:buFont typeface="Symbol" panose="05050102010706020507" pitchFamily="18" charset="2"/>
                        <a:buChar char=""/>
                        <a:tabLst>
                          <a:tab pos="457200" algn="l"/>
                        </a:tabLst>
                      </a:pP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Prestation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efficace</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effectuée</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instinctivement</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avec des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automatismes</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bien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assimilés</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peut</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gérer</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d’autres</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instructions pendant la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réalisation</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des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exercices</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p>
                    <a:p>
                      <a:pPr marL="174625" marR="0" lvl="0" indent="-174625" algn="l" defTabSz="914400" rtl="0" eaLnBrk="1" fontAlgn="base" latinLnBrk="0" hangingPunct="1">
                        <a:lnSpc>
                          <a:spcPct val="100000"/>
                        </a:lnSpc>
                        <a:spcBef>
                          <a:spcPct val="0"/>
                        </a:spcBef>
                        <a:spcAft>
                          <a:spcPct val="0"/>
                        </a:spcAft>
                        <a:buClrTx/>
                        <a:buSzTx/>
                        <a:buFont typeface="Symbol" panose="05050102010706020507" pitchFamily="18" charset="2"/>
                        <a:buChar char=""/>
                        <a:tabLst>
                          <a:tab pos="457200" algn="l"/>
                        </a:tabLst>
                      </a:pP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Mouvements</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effectués</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avec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confiance</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et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détermination</a:t>
                      </a:r>
                      <a:endParaRPr kumimoji="0" lang="en-AU"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4625" marR="0" lvl="0" indent="-174625"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457200" algn="l"/>
                        </a:tabLst>
                      </a:pP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Séquence</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et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exécution</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des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mouvements</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bien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accomplies</a:t>
                      </a:r>
                      <a:endParaRPr kumimoji="0" lang="en-AU"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4625" marR="0" lvl="0" indent="-174625"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457200" algn="l"/>
                        </a:tabLst>
                      </a:pP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Résultats</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homogènes</a:t>
                      </a:r>
                      <a:r>
                        <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dans </a:t>
                      </a:r>
                      <a:r>
                        <a:rPr kumimoji="0" lang="en-AU" altLang="en-US" sz="17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l’apprentissage</a:t>
                      </a:r>
                      <a:endParaRPr kumimoji="0" lang="en-AU"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7639139"/>
                  </a:ext>
                </a:extLst>
              </a:tr>
            </a:tbl>
          </a:graphicData>
        </a:graphic>
      </p:graphicFrame>
      <p:sp>
        <p:nvSpPr>
          <p:cNvPr id="2" name="Slide Number Placeholder 1">
            <a:extLst>
              <a:ext uri="{FF2B5EF4-FFF2-40B4-BE49-F238E27FC236}">
                <a16:creationId xmlns:a16="http://schemas.microsoft.com/office/drawing/2014/main" id="{2D2E4510-85C2-4699-AA81-FE6C37E599DD}"/>
              </a:ext>
            </a:extLst>
          </p:cNvPr>
          <p:cNvSpPr>
            <a:spLocks noGrp="1"/>
          </p:cNvSpPr>
          <p:nvPr>
            <p:ph type="sldNum" sz="quarter" idx="12"/>
          </p:nvPr>
        </p:nvSpPr>
        <p:spPr/>
        <p:txBody>
          <a:bodyPr/>
          <a:lstStyle/>
          <a:p>
            <a:fld id="{401CF334-2D5C-4859-84A6-CA7E6E43FAEB}" type="slidenum">
              <a:rPr lang="en-US" smtClean="0"/>
              <a:t>20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FBCE7D-265E-4731-A649-C59EA3DD122C}"/>
              </a:ext>
            </a:extLst>
          </p:cNvPr>
          <p:cNvSpPr/>
          <p:nvPr/>
        </p:nvSpPr>
        <p:spPr>
          <a:xfrm>
            <a:off x="304801" y="1412875"/>
            <a:ext cx="11685430" cy="5336846"/>
          </a:xfrm>
          <a:prstGeom prst="rect">
            <a:avLst/>
          </a:prstGeom>
        </p:spPr>
        <p:txBody>
          <a:bodyPr wrap="square">
            <a:spAutoFit/>
          </a:bodyPr>
          <a:lstStyle/>
          <a:p>
            <a:pPr marL="342900" indent="-342900">
              <a:lnSpc>
                <a:spcPct val="90000"/>
              </a:lnSpc>
              <a:spcBef>
                <a:spcPct val="20000"/>
              </a:spcBef>
              <a:buFont typeface="Wingdings" panose="05000000000000000000" pitchFamily="2" charset="2"/>
              <a:buChar char="§"/>
              <a:defRPr/>
            </a:pPr>
            <a:r>
              <a:rPr lang="en-US" sz="2400" dirty="0" err="1">
                <a:solidFill>
                  <a:prstClr val="black"/>
                </a:solidFill>
                <a:latin typeface="Calibri"/>
              </a:rPr>
              <a:t>Quand</a:t>
            </a:r>
            <a:r>
              <a:rPr lang="en-US" sz="2400" dirty="0">
                <a:solidFill>
                  <a:prstClr val="black"/>
                </a:solidFill>
                <a:latin typeface="Calibri"/>
              </a:rPr>
              <a:t> on </a:t>
            </a:r>
            <a:r>
              <a:rPr lang="en-US" sz="2400" dirty="0" err="1">
                <a:solidFill>
                  <a:prstClr val="black"/>
                </a:solidFill>
                <a:latin typeface="Calibri"/>
              </a:rPr>
              <a:t>aborde</a:t>
            </a:r>
            <a:r>
              <a:rPr lang="en-US" sz="2400" dirty="0">
                <a:solidFill>
                  <a:prstClr val="black"/>
                </a:solidFill>
                <a:latin typeface="Calibri"/>
              </a:rPr>
              <a:t> des techniques de </a:t>
            </a:r>
            <a:r>
              <a:rPr lang="en-US" sz="2400" dirty="0" err="1">
                <a:solidFill>
                  <a:prstClr val="black"/>
                </a:solidFill>
                <a:latin typeface="Calibri"/>
              </a:rPr>
              <a:t>jeu</a:t>
            </a:r>
            <a:r>
              <a:rPr lang="en-US" sz="2400" dirty="0">
                <a:solidFill>
                  <a:prstClr val="black"/>
                </a:solidFill>
                <a:latin typeface="Calibri"/>
              </a:rPr>
              <a:t> </a:t>
            </a:r>
            <a:r>
              <a:rPr lang="en-US" sz="2400" b="1" dirty="0">
                <a:solidFill>
                  <a:prstClr val="black"/>
                </a:solidFill>
                <a:latin typeface="Calibri"/>
              </a:rPr>
              <a:t>complexes</a:t>
            </a:r>
            <a:r>
              <a:rPr lang="en-US" sz="2400" dirty="0">
                <a:solidFill>
                  <a:prstClr val="black"/>
                </a:solidFill>
                <a:latin typeface="Calibri"/>
              </a:rPr>
              <a:t>, </a:t>
            </a:r>
            <a:r>
              <a:rPr lang="en-US" sz="2400" dirty="0" err="1">
                <a:solidFill>
                  <a:prstClr val="black"/>
                </a:solidFill>
                <a:latin typeface="Calibri"/>
              </a:rPr>
              <a:t>il</a:t>
            </a:r>
            <a:r>
              <a:rPr lang="en-US" sz="2400" dirty="0">
                <a:solidFill>
                  <a:prstClr val="black"/>
                </a:solidFill>
                <a:latin typeface="Calibri"/>
              </a:rPr>
              <a:t> faut appliquer la </a:t>
            </a:r>
            <a:r>
              <a:rPr lang="en-US" sz="2400" dirty="0" err="1">
                <a:solidFill>
                  <a:prstClr val="black"/>
                </a:solidFill>
                <a:latin typeface="Calibri"/>
              </a:rPr>
              <a:t>méthode</a:t>
            </a:r>
            <a:r>
              <a:rPr lang="en-US" sz="2400" dirty="0">
                <a:solidFill>
                  <a:prstClr val="black"/>
                </a:solidFill>
                <a:latin typeface="Calibri"/>
              </a:rPr>
              <a:t> :</a:t>
            </a:r>
            <a:r>
              <a:rPr lang="en-US" sz="2400" b="1" u="sng" dirty="0">
                <a:solidFill>
                  <a:prstClr val="black"/>
                </a:solidFill>
                <a:latin typeface="Calibri"/>
              </a:rPr>
              <a:t> Global – </a:t>
            </a:r>
            <a:r>
              <a:rPr lang="en-US" sz="2400" b="1" u="sng" dirty="0" err="1">
                <a:solidFill>
                  <a:prstClr val="black"/>
                </a:solidFill>
                <a:latin typeface="Calibri"/>
              </a:rPr>
              <a:t>Spécifique</a:t>
            </a:r>
            <a:r>
              <a:rPr lang="en-US" sz="2400" b="1" u="sng" dirty="0">
                <a:solidFill>
                  <a:prstClr val="black"/>
                </a:solidFill>
                <a:latin typeface="Calibri"/>
              </a:rPr>
              <a:t> – Global</a:t>
            </a:r>
            <a:r>
              <a:rPr lang="en-US" sz="2400" dirty="0">
                <a:solidFill>
                  <a:prstClr val="black"/>
                </a:solidFill>
                <a:latin typeface="Calibri"/>
              </a:rPr>
              <a:t>.</a:t>
            </a:r>
          </a:p>
          <a:p>
            <a:pPr>
              <a:lnSpc>
                <a:spcPct val="90000"/>
              </a:lnSpc>
              <a:spcBef>
                <a:spcPct val="20000"/>
              </a:spcBef>
              <a:defRPr/>
            </a:pPr>
            <a:endParaRPr lang="en-US" sz="2400" dirty="0">
              <a:solidFill>
                <a:prstClr val="black"/>
              </a:solidFill>
              <a:latin typeface="Calibri"/>
            </a:endParaRPr>
          </a:p>
          <a:p>
            <a:pPr marL="342900" indent="-342900">
              <a:lnSpc>
                <a:spcPct val="90000"/>
              </a:lnSpc>
              <a:spcBef>
                <a:spcPct val="20000"/>
              </a:spcBef>
              <a:buFont typeface="Wingdings" panose="05000000000000000000" pitchFamily="2" charset="2"/>
              <a:buChar char="§"/>
              <a:defRPr/>
            </a:pPr>
            <a:r>
              <a:rPr lang="en-US" sz="2400" dirty="0">
                <a:solidFill>
                  <a:prstClr val="black"/>
                </a:solidFill>
                <a:latin typeface="Calibri"/>
              </a:rPr>
              <a:t>(1) </a:t>
            </a:r>
            <a:r>
              <a:rPr lang="en-US" sz="2400" dirty="0" err="1">
                <a:solidFill>
                  <a:prstClr val="black"/>
                </a:solidFill>
                <a:latin typeface="Calibri"/>
              </a:rPr>
              <a:t>Divisez</a:t>
            </a:r>
            <a:r>
              <a:rPr lang="en-US" sz="2400" dirty="0">
                <a:solidFill>
                  <a:prstClr val="black"/>
                </a:solidFill>
                <a:latin typeface="Calibri"/>
              </a:rPr>
              <a:t> la technique à </a:t>
            </a:r>
            <a:r>
              <a:rPr lang="en-US" sz="2400" dirty="0" err="1">
                <a:solidFill>
                  <a:prstClr val="black"/>
                </a:solidFill>
                <a:latin typeface="Calibri"/>
              </a:rPr>
              <a:t>enseigner</a:t>
            </a:r>
            <a:r>
              <a:rPr lang="en-US" sz="2400" dirty="0">
                <a:solidFill>
                  <a:prstClr val="black"/>
                </a:solidFill>
                <a:latin typeface="Calibri"/>
              </a:rPr>
              <a:t> </a:t>
            </a:r>
            <a:r>
              <a:rPr lang="en-US" sz="2400" dirty="0" err="1">
                <a:solidFill>
                  <a:prstClr val="black"/>
                </a:solidFill>
                <a:latin typeface="Calibri"/>
              </a:rPr>
              <a:t>en</a:t>
            </a:r>
            <a:r>
              <a:rPr lang="en-US" sz="2400" dirty="0">
                <a:solidFill>
                  <a:prstClr val="black"/>
                </a:solidFill>
                <a:latin typeface="Calibri"/>
              </a:rPr>
              <a:t> </a:t>
            </a:r>
            <a:r>
              <a:rPr lang="en-US" sz="2400" dirty="0" err="1">
                <a:solidFill>
                  <a:prstClr val="black"/>
                </a:solidFill>
                <a:latin typeface="Calibri"/>
              </a:rPr>
              <a:t>plusieurs</a:t>
            </a:r>
            <a:r>
              <a:rPr lang="en-US" sz="2400" dirty="0">
                <a:solidFill>
                  <a:prstClr val="black"/>
                </a:solidFill>
                <a:latin typeface="Calibri"/>
              </a:rPr>
              <a:t> petits segments </a:t>
            </a:r>
            <a:r>
              <a:rPr lang="en-US" sz="2400" dirty="0" err="1">
                <a:solidFill>
                  <a:prstClr val="black"/>
                </a:solidFill>
                <a:latin typeface="Calibri"/>
              </a:rPr>
              <a:t>spécifiques</a:t>
            </a:r>
            <a:r>
              <a:rPr lang="en-US" sz="2400" dirty="0">
                <a:solidFill>
                  <a:prstClr val="black"/>
                </a:solidFill>
                <a:latin typeface="Calibri"/>
              </a:rPr>
              <a:t> plus </a:t>
            </a:r>
            <a:r>
              <a:rPr lang="en-US" sz="2400" dirty="0" err="1">
                <a:solidFill>
                  <a:prstClr val="black"/>
                </a:solidFill>
                <a:latin typeface="Calibri"/>
              </a:rPr>
              <a:t>faciles</a:t>
            </a:r>
            <a:r>
              <a:rPr lang="en-US" sz="2400" dirty="0">
                <a:solidFill>
                  <a:prstClr val="black"/>
                </a:solidFill>
                <a:latin typeface="Calibri"/>
              </a:rPr>
              <a:t> à </a:t>
            </a:r>
            <a:r>
              <a:rPr lang="en-US" sz="2400" dirty="0" err="1">
                <a:solidFill>
                  <a:prstClr val="black"/>
                </a:solidFill>
                <a:latin typeface="Calibri"/>
              </a:rPr>
              <a:t>assimiler</a:t>
            </a:r>
            <a:endParaRPr lang="en-US" sz="2400" dirty="0">
              <a:solidFill>
                <a:prstClr val="black"/>
              </a:solidFill>
              <a:latin typeface="Calibri"/>
            </a:endParaRPr>
          </a:p>
          <a:p>
            <a:pPr marL="342900" indent="-342900">
              <a:lnSpc>
                <a:spcPct val="90000"/>
              </a:lnSpc>
              <a:spcBef>
                <a:spcPct val="20000"/>
              </a:spcBef>
              <a:buFont typeface="Wingdings" panose="05000000000000000000" pitchFamily="2" charset="2"/>
              <a:buChar char="§"/>
              <a:defRPr/>
            </a:pPr>
            <a:endParaRPr lang="en-US" sz="2400" dirty="0">
              <a:solidFill>
                <a:prstClr val="black"/>
              </a:solidFill>
              <a:latin typeface="Calibri"/>
            </a:endParaRPr>
          </a:p>
          <a:p>
            <a:pPr marL="342900" indent="-342900">
              <a:lnSpc>
                <a:spcPct val="90000"/>
              </a:lnSpc>
              <a:spcBef>
                <a:spcPct val="20000"/>
              </a:spcBef>
              <a:buFont typeface="Wingdings" panose="05000000000000000000" pitchFamily="2" charset="2"/>
              <a:buChar char="§"/>
              <a:defRPr/>
            </a:pPr>
            <a:r>
              <a:rPr lang="en-US" sz="2400" dirty="0">
                <a:solidFill>
                  <a:prstClr val="black"/>
                </a:solidFill>
                <a:latin typeface="Calibri"/>
              </a:rPr>
              <a:t>(2) </a:t>
            </a:r>
            <a:r>
              <a:rPr lang="en-US" sz="2400" dirty="0" err="1">
                <a:solidFill>
                  <a:prstClr val="black"/>
                </a:solidFill>
                <a:latin typeface="Calibri"/>
              </a:rPr>
              <a:t>Montrez</a:t>
            </a:r>
            <a:r>
              <a:rPr lang="en-US" sz="2400" dirty="0">
                <a:solidFill>
                  <a:prstClr val="black"/>
                </a:solidFill>
                <a:latin typeface="Calibri"/>
              </a:rPr>
              <a:t> et </a:t>
            </a:r>
            <a:r>
              <a:rPr lang="en-US" sz="2400" dirty="0" err="1">
                <a:solidFill>
                  <a:prstClr val="black"/>
                </a:solidFill>
                <a:latin typeface="Calibri"/>
              </a:rPr>
              <a:t>expliquez</a:t>
            </a:r>
            <a:r>
              <a:rPr lang="en-US" sz="2400" dirty="0">
                <a:solidFill>
                  <a:prstClr val="black"/>
                </a:solidFill>
                <a:latin typeface="Calibri"/>
              </a:rPr>
              <a:t> la technique </a:t>
            </a:r>
            <a:r>
              <a:rPr lang="en-US" sz="2400" b="1" dirty="0">
                <a:solidFill>
                  <a:prstClr val="black"/>
                </a:solidFill>
                <a:latin typeface="Calibri"/>
              </a:rPr>
              <a:t>dans </a:t>
            </a:r>
            <a:r>
              <a:rPr lang="en-US" sz="2400" b="1" dirty="0" err="1">
                <a:solidFill>
                  <a:prstClr val="black"/>
                </a:solidFill>
                <a:latin typeface="Calibri"/>
              </a:rPr>
              <a:t>sa</a:t>
            </a:r>
            <a:r>
              <a:rPr lang="en-US" sz="2400" b="1" dirty="0">
                <a:solidFill>
                  <a:prstClr val="black"/>
                </a:solidFill>
                <a:latin typeface="Calibri"/>
              </a:rPr>
              <a:t> </a:t>
            </a:r>
            <a:r>
              <a:rPr lang="en-US" sz="2400" b="1" dirty="0" err="1">
                <a:solidFill>
                  <a:prstClr val="black"/>
                </a:solidFill>
                <a:latin typeface="Calibri"/>
              </a:rPr>
              <a:t>globalité</a:t>
            </a:r>
            <a:endParaRPr lang="en-US" sz="2400" b="1" dirty="0">
              <a:solidFill>
                <a:prstClr val="black"/>
              </a:solidFill>
              <a:latin typeface="Calibri"/>
            </a:endParaRPr>
          </a:p>
          <a:p>
            <a:pPr marL="342900" indent="-342900">
              <a:lnSpc>
                <a:spcPct val="90000"/>
              </a:lnSpc>
              <a:spcBef>
                <a:spcPct val="20000"/>
              </a:spcBef>
              <a:buFont typeface="Wingdings" panose="05000000000000000000" pitchFamily="2" charset="2"/>
              <a:buChar char="§"/>
              <a:defRPr/>
            </a:pPr>
            <a:endParaRPr lang="en-US" sz="2400" dirty="0">
              <a:solidFill>
                <a:prstClr val="black"/>
              </a:solidFill>
              <a:latin typeface="Calibri"/>
            </a:endParaRPr>
          </a:p>
          <a:p>
            <a:pPr marL="342900" indent="-342900">
              <a:lnSpc>
                <a:spcPct val="90000"/>
              </a:lnSpc>
              <a:spcBef>
                <a:spcPct val="20000"/>
              </a:spcBef>
              <a:buFont typeface="Wingdings" panose="05000000000000000000" pitchFamily="2" charset="2"/>
              <a:buChar char="§"/>
              <a:defRPr/>
            </a:pPr>
            <a:r>
              <a:rPr lang="en-US" sz="2400" dirty="0">
                <a:solidFill>
                  <a:prstClr val="black"/>
                </a:solidFill>
                <a:latin typeface="Calibri"/>
              </a:rPr>
              <a:t>(3) </a:t>
            </a:r>
            <a:r>
              <a:rPr lang="en-US" sz="2400" dirty="0" err="1">
                <a:solidFill>
                  <a:prstClr val="black"/>
                </a:solidFill>
                <a:latin typeface="Calibri"/>
              </a:rPr>
              <a:t>Montrez</a:t>
            </a:r>
            <a:r>
              <a:rPr lang="en-US" sz="2400" dirty="0">
                <a:solidFill>
                  <a:prstClr val="black"/>
                </a:solidFill>
                <a:latin typeface="Calibri"/>
              </a:rPr>
              <a:t>, </a:t>
            </a:r>
            <a:r>
              <a:rPr lang="en-US" sz="2400" dirty="0" err="1">
                <a:solidFill>
                  <a:prstClr val="black"/>
                </a:solidFill>
                <a:latin typeface="Calibri"/>
              </a:rPr>
              <a:t>expliquez</a:t>
            </a:r>
            <a:r>
              <a:rPr lang="en-US" sz="2400" dirty="0">
                <a:solidFill>
                  <a:prstClr val="black"/>
                </a:solidFill>
                <a:latin typeface="Calibri"/>
              </a:rPr>
              <a:t> et </a:t>
            </a:r>
            <a:r>
              <a:rPr lang="en-US" sz="2400" dirty="0" err="1">
                <a:solidFill>
                  <a:prstClr val="black"/>
                </a:solidFill>
                <a:latin typeface="Calibri"/>
              </a:rPr>
              <a:t>faites</a:t>
            </a:r>
            <a:r>
              <a:rPr lang="en-US" sz="2400" dirty="0">
                <a:solidFill>
                  <a:prstClr val="black"/>
                </a:solidFill>
                <a:latin typeface="Calibri"/>
              </a:rPr>
              <a:t> </a:t>
            </a:r>
            <a:r>
              <a:rPr lang="en-US" sz="2400" dirty="0" err="1">
                <a:solidFill>
                  <a:prstClr val="black"/>
                </a:solidFill>
                <a:latin typeface="Calibri"/>
              </a:rPr>
              <a:t>une</a:t>
            </a:r>
            <a:r>
              <a:rPr lang="en-US" sz="2400" dirty="0">
                <a:solidFill>
                  <a:prstClr val="black"/>
                </a:solidFill>
                <a:latin typeface="Calibri"/>
              </a:rPr>
              <a:t> mise </a:t>
            </a:r>
            <a:r>
              <a:rPr lang="en-US" sz="2400" dirty="0" err="1">
                <a:solidFill>
                  <a:prstClr val="black"/>
                </a:solidFill>
                <a:latin typeface="Calibri"/>
              </a:rPr>
              <a:t>en</a:t>
            </a:r>
            <a:r>
              <a:rPr lang="en-US" sz="2400" dirty="0">
                <a:solidFill>
                  <a:prstClr val="black"/>
                </a:solidFill>
                <a:latin typeface="Calibri"/>
              </a:rPr>
              <a:t> situation </a:t>
            </a:r>
            <a:r>
              <a:rPr lang="en-US" sz="2400" dirty="0" err="1">
                <a:solidFill>
                  <a:prstClr val="black"/>
                </a:solidFill>
                <a:latin typeface="Calibri"/>
              </a:rPr>
              <a:t>pratique</a:t>
            </a:r>
            <a:r>
              <a:rPr lang="en-US" sz="2400" dirty="0">
                <a:solidFill>
                  <a:prstClr val="black"/>
                </a:solidFill>
                <a:latin typeface="Calibri"/>
              </a:rPr>
              <a:t> de </a:t>
            </a:r>
            <a:r>
              <a:rPr lang="en-US" sz="2400" b="1" dirty="0" err="1">
                <a:solidFill>
                  <a:prstClr val="black"/>
                </a:solidFill>
                <a:latin typeface="Calibri"/>
              </a:rPr>
              <a:t>chaque</a:t>
            </a:r>
            <a:r>
              <a:rPr lang="en-US" sz="2400" b="1" dirty="0">
                <a:solidFill>
                  <a:prstClr val="black"/>
                </a:solidFill>
                <a:latin typeface="Calibri"/>
              </a:rPr>
              <a:t> segment </a:t>
            </a:r>
            <a:r>
              <a:rPr lang="en-US" sz="2400" b="1" dirty="0" err="1">
                <a:solidFill>
                  <a:prstClr val="black"/>
                </a:solidFill>
                <a:latin typeface="Calibri"/>
              </a:rPr>
              <a:t>spécifique</a:t>
            </a:r>
            <a:endParaRPr lang="en-US" sz="2400" dirty="0">
              <a:solidFill>
                <a:prstClr val="black"/>
              </a:solidFill>
              <a:latin typeface="Calibri"/>
            </a:endParaRPr>
          </a:p>
          <a:p>
            <a:pPr marL="342900" indent="-342900">
              <a:lnSpc>
                <a:spcPct val="90000"/>
              </a:lnSpc>
              <a:spcBef>
                <a:spcPct val="20000"/>
              </a:spcBef>
              <a:buFont typeface="Wingdings" panose="05000000000000000000" pitchFamily="2" charset="2"/>
              <a:buChar char="§"/>
              <a:defRPr/>
            </a:pPr>
            <a:endParaRPr lang="en-US" sz="2400" dirty="0">
              <a:solidFill>
                <a:prstClr val="black"/>
              </a:solidFill>
              <a:latin typeface="Calibri"/>
            </a:endParaRPr>
          </a:p>
          <a:p>
            <a:pPr marL="342900" indent="-342900">
              <a:lnSpc>
                <a:spcPct val="90000"/>
              </a:lnSpc>
              <a:spcBef>
                <a:spcPct val="20000"/>
              </a:spcBef>
              <a:buFont typeface="Wingdings" panose="05000000000000000000" pitchFamily="2" charset="2"/>
              <a:buChar char="§"/>
              <a:defRPr/>
            </a:pPr>
            <a:r>
              <a:rPr lang="en-US" sz="2400" dirty="0">
                <a:solidFill>
                  <a:prstClr val="black"/>
                </a:solidFill>
                <a:latin typeface="Calibri"/>
              </a:rPr>
              <a:t> (4) </a:t>
            </a:r>
            <a:r>
              <a:rPr lang="en-US" sz="2400" dirty="0" err="1">
                <a:solidFill>
                  <a:prstClr val="black"/>
                </a:solidFill>
                <a:latin typeface="Calibri"/>
              </a:rPr>
              <a:t>Reprenez</a:t>
            </a:r>
            <a:r>
              <a:rPr lang="en-US" sz="2400" dirty="0">
                <a:solidFill>
                  <a:prstClr val="black"/>
                </a:solidFill>
                <a:latin typeface="Calibri"/>
              </a:rPr>
              <a:t> la technique à </a:t>
            </a:r>
            <a:r>
              <a:rPr lang="en-US" sz="2400" dirty="0" err="1">
                <a:solidFill>
                  <a:prstClr val="black"/>
                </a:solidFill>
                <a:latin typeface="Calibri"/>
              </a:rPr>
              <a:t>enseigner</a:t>
            </a:r>
            <a:r>
              <a:rPr lang="en-US" sz="2400" dirty="0">
                <a:solidFill>
                  <a:prstClr val="black"/>
                </a:solidFill>
                <a:latin typeface="Calibri"/>
              </a:rPr>
              <a:t> </a:t>
            </a:r>
            <a:r>
              <a:rPr lang="en-US" sz="2400" b="1" dirty="0">
                <a:solidFill>
                  <a:prstClr val="black"/>
                </a:solidFill>
                <a:latin typeface="Calibri"/>
              </a:rPr>
              <a:t>dans </a:t>
            </a:r>
            <a:r>
              <a:rPr lang="en-US" sz="2400" b="1" dirty="0" err="1">
                <a:solidFill>
                  <a:prstClr val="black"/>
                </a:solidFill>
                <a:latin typeface="Calibri"/>
              </a:rPr>
              <a:t>sa</a:t>
            </a:r>
            <a:r>
              <a:rPr lang="en-US" sz="2400" b="1" dirty="0">
                <a:solidFill>
                  <a:prstClr val="black"/>
                </a:solidFill>
                <a:latin typeface="Calibri"/>
              </a:rPr>
              <a:t> </a:t>
            </a:r>
            <a:r>
              <a:rPr lang="en-US" sz="2400" b="1" dirty="0" err="1">
                <a:solidFill>
                  <a:prstClr val="black"/>
                </a:solidFill>
                <a:latin typeface="Calibri"/>
              </a:rPr>
              <a:t>globalité</a:t>
            </a:r>
            <a:r>
              <a:rPr lang="en-US" sz="2400" b="1" dirty="0">
                <a:solidFill>
                  <a:prstClr val="black"/>
                </a:solidFill>
                <a:latin typeface="Calibri"/>
              </a:rPr>
              <a:t> </a:t>
            </a:r>
            <a:r>
              <a:rPr lang="en-US" sz="2400" dirty="0" err="1">
                <a:solidFill>
                  <a:prstClr val="black"/>
                </a:solidFill>
                <a:latin typeface="Calibri"/>
              </a:rPr>
              <a:t>puis</a:t>
            </a:r>
            <a:r>
              <a:rPr lang="en-US" sz="2400" b="1" dirty="0">
                <a:solidFill>
                  <a:prstClr val="black"/>
                </a:solidFill>
                <a:latin typeface="Calibri"/>
              </a:rPr>
              <a:t> </a:t>
            </a:r>
            <a:r>
              <a:rPr lang="en-US" sz="2400" dirty="0" err="1">
                <a:solidFill>
                  <a:prstClr val="black"/>
                </a:solidFill>
                <a:latin typeface="Calibri"/>
              </a:rPr>
              <a:t>montrez</a:t>
            </a:r>
            <a:r>
              <a:rPr lang="en-US" sz="2400" dirty="0">
                <a:solidFill>
                  <a:prstClr val="black"/>
                </a:solidFill>
                <a:latin typeface="Calibri"/>
              </a:rPr>
              <a:t>, </a:t>
            </a:r>
            <a:r>
              <a:rPr lang="en-US" sz="2400" dirty="0" err="1">
                <a:solidFill>
                  <a:prstClr val="black"/>
                </a:solidFill>
                <a:latin typeface="Calibri"/>
              </a:rPr>
              <a:t>expliquez</a:t>
            </a:r>
            <a:r>
              <a:rPr lang="en-US" sz="2400" dirty="0">
                <a:solidFill>
                  <a:prstClr val="black"/>
                </a:solidFill>
                <a:latin typeface="Calibri"/>
              </a:rPr>
              <a:t> et </a:t>
            </a:r>
            <a:r>
              <a:rPr lang="en-US" sz="2400" dirty="0" err="1">
                <a:solidFill>
                  <a:prstClr val="black"/>
                </a:solidFill>
                <a:latin typeface="Calibri"/>
              </a:rPr>
              <a:t>faites</a:t>
            </a:r>
            <a:r>
              <a:rPr lang="en-US" sz="2400" dirty="0">
                <a:solidFill>
                  <a:prstClr val="black"/>
                </a:solidFill>
                <a:latin typeface="Calibri"/>
              </a:rPr>
              <a:t> faire </a:t>
            </a:r>
            <a:r>
              <a:rPr lang="en-US" sz="2400" dirty="0" err="1">
                <a:solidFill>
                  <a:prstClr val="black"/>
                </a:solidFill>
                <a:latin typeface="Calibri"/>
              </a:rPr>
              <a:t>une</a:t>
            </a:r>
            <a:r>
              <a:rPr lang="en-US" sz="2400" dirty="0">
                <a:solidFill>
                  <a:prstClr val="black"/>
                </a:solidFill>
                <a:latin typeface="Calibri"/>
              </a:rPr>
              <a:t> mise </a:t>
            </a:r>
            <a:r>
              <a:rPr lang="en-US" sz="2400" dirty="0" err="1">
                <a:solidFill>
                  <a:prstClr val="black"/>
                </a:solidFill>
                <a:latin typeface="Calibri"/>
              </a:rPr>
              <a:t>en</a:t>
            </a:r>
            <a:r>
              <a:rPr lang="en-US" sz="2400" dirty="0">
                <a:solidFill>
                  <a:prstClr val="black"/>
                </a:solidFill>
                <a:latin typeface="Calibri"/>
              </a:rPr>
              <a:t> situation </a:t>
            </a:r>
            <a:r>
              <a:rPr lang="en-US" sz="2400" dirty="0" err="1">
                <a:solidFill>
                  <a:prstClr val="black"/>
                </a:solidFill>
                <a:latin typeface="Calibri"/>
              </a:rPr>
              <a:t>pratique</a:t>
            </a:r>
            <a:r>
              <a:rPr lang="en-US" sz="2400" dirty="0">
                <a:solidFill>
                  <a:prstClr val="black"/>
                </a:solidFill>
                <a:latin typeface="Calibri"/>
              </a:rPr>
              <a:t> </a:t>
            </a:r>
            <a:r>
              <a:rPr lang="en-US" sz="2400" dirty="0" err="1">
                <a:solidFill>
                  <a:prstClr val="black"/>
                </a:solidFill>
                <a:latin typeface="Calibri"/>
              </a:rPr>
              <a:t>complète</a:t>
            </a:r>
            <a:r>
              <a:rPr lang="en-US" sz="2400" dirty="0">
                <a:solidFill>
                  <a:prstClr val="black"/>
                </a:solidFill>
                <a:latin typeface="Calibri"/>
              </a:rPr>
              <a:t> </a:t>
            </a:r>
            <a:r>
              <a:rPr lang="en-US" sz="2400" b="1" dirty="0">
                <a:solidFill>
                  <a:prstClr val="black"/>
                </a:solidFill>
                <a:latin typeface="Calibri"/>
              </a:rPr>
              <a:t>de la technique à </a:t>
            </a:r>
            <a:r>
              <a:rPr lang="en-US" sz="2400" b="1" dirty="0" err="1">
                <a:solidFill>
                  <a:prstClr val="black"/>
                </a:solidFill>
                <a:latin typeface="Calibri"/>
              </a:rPr>
              <a:t>apprendre</a:t>
            </a:r>
            <a:r>
              <a:rPr lang="en-US" sz="2400" b="1" dirty="0">
                <a:solidFill>
                  <a:prstClr val="black"/>
                </a:solidFill>
                <a:latin typeface="Calibri"/>
              </a:rPr>
              <a:t> dans </a:t>
            </a:r>
            <a:r>
              <a:rPr lang="en-US" sz="2400" b="1" dirty="0" err="1">
                <a:solidFill>
                  <a:prstClr val="black"/>
                </a:solidFill>
                <a:latin typeface="Calibri"/>
              </a:rPr>
              <a:t>sa</a:t>
            </a:r>
            <a:r>
              <a:rPr lang="en-US" sz="2400" b="1" dirty="0">
                <a:solidFill>
                  <a:prstClr val="black"/>
                </a:solidFill>
                <a:latin typeface="Calibri"/>
              </a:rPr>
              <a:t> </a:t>
            </a:r>
            <a:r>
              <a:rPr lang="en-US" sz="2400" b="1" dirty="0" err="1">
                <a:solidFill>
                  <a:prstClr val="black"/>
                </a:solidFill>
                <a:latin typeface="Calibri"/>
              </a:rPr>
              <a:t>globalité</a:t>
            </a:r>
            <a:r>
              <a:rPr lang="en-US" sz="2400" b="1" dirty="0">
                <a:solidFill>
                  <a:prstClr val="black"/>
                </a:solidFill>
                <a:latin typeface="Calibri"/>
              </a:rPr>
              <a:t> </a:t>
            </a:r>
            <a:endParaRPr lang="en-AU" sz="2400" dirty="0">
              <a:solidFill>
                <a:prstClr val="black"/>
              </a:solidFill>
              <a:latin typeface="Calibri"/>
            </a:endParaRPr>
          </a:p>
        </p:txBody>
      </p:sp>
      <p:sp>
        <p:nvSpPr>
          <p:cNvPr id="11267" name="TextBox 3">
            <a:extLst>
              <a:ext uri="{FF2B5EF4-FFF2-40B4-BE49-F238E27FC236}">
                <a16:creationId xmlns:a16="http://schemas.microsoft.com/office/drawing/2014/main" id="{A8497FD2-9428-470B-A462-987D219F6237}"/>
              </a:ext>
            </a:extLst>
          </p:cNvPr>
          <p:cNvSpPr txBox="1">
            <a:spLocks noChangeArrowheads="1"/>
          </p:cNvSpPr>
          <p:nvPr/>
        </p:nvSpPr>
        <p:spPr bwMode="auto">
          <a:xfrm>
            <a:off x="1524000" y="449264"/>
            <a:ext cx="9144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err="1"/>
              <a:t>Enseigner</a:t>
            </a:r>
            <a:r>
              <a:rPr lang="en-US" altLang="en-US" sz="3200" b="1" dirty="0"/>
              <a:t> [3]</a:t>
            </a:r>
            <a:endParaRPr lang="en-AU" altLang="en-US" sz="3200" b="1" dirty="0"/>
          </a:p>
        </p:txBody>
      </p:sp>
      <p:sp>
        <p:nvSpPr>
          <p:cNvPr id="2" name="Slide Number Placeholder 1">
            <a:extLst>
              <a:ext uri="{FF2B5EF4-FFF2-40B4-BE49-F238E27FC236}">
                <a16:creationId xmlns:a16="http://schemas.microsoft.com/office/drawing/2014/main" id="{3E4FC9E5-37B6-4FC5-AFAF-6C74DE249346}"/>
              </a:ext>
            </a:extLst>
          </p:cNvPr>
          <p:cNvSpPr>
            <a:spLocks noGrp="1"/>
          </p:cNvSpPr>
          <p:nvPr>
            <p:ph type="sldNum" sz="quarter" idx="12"/>
          </p:nvPr>
        </p:nvSpPr>
        <p:spPr/>
        <p:txBody>
          <a:bodyPr/>
          <a:lstStyle/>
          <a:p>
            <a:fld id="{401CF334-2D5C-4859-84A6-CA7E6E43FAEB}" type="slidenum">
              <a:rPr lang="en-US" smtClean="0"/>
              <a:t>21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8BD80A87-881C-4C70-9E18-0E88AC7E42CF}"/>
              </a:ext>
            </a:extLst>
          </p:cNvPr>
          <p:cNvSpPr txBox="1">
            <a:spLocks noChangeArrowheads="1"/>
          </p:cNvSpPr>
          <p:nvPr/>
        </p:nvSpPr>
        <p:spPr bwMode="auto">
          <a:xfrm>
            <a:off x="1512722" y="498476"/>
            <a:ext cx="91535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AU" sz="3200" b="1" dirty="0">
                <a:solidFill>
                  <a:sysClr val="windowText" lastClr="000000"/>
                </a:solidFill>
                <a:latin typeface="Calibri"/>
              </a:rPr>
              <a:t> Techniques pour savoir comment </a:t>
            </a:r>
            <a:r>
              <a:rPr lang="en-AU" sz="3200" b="1" u="sng" dirty="0" err="1">
                <a:solidFill>
                  <a:sysClr val="windowText" lastClr="000000"/>
                </a:solidFill>
                <a:latin typeface="Calibri"/>
              </a:rPr>
              <a:t>entraîner</a:t>
            </a:r>
            <a:r>
              <a:rPr lang="en-AU" sz="3200" b="1" dirty="0">
                <a:solidFill>
                  <a:sysClr val="windowText" lastClr="000000"/>
                </a:solidFill>
                <a:latin typeface="Calibri"/>
              </a:rPr>
              <a:t> : 4 </a:t>
            </a:r>
            <a:r>
              <a:rPr lang="en-AU" sz="3200" b="1" dirty="0" err="1">
                <a:solidFill>
                  <a:sysClr val="windowText" lastClr="000000"/>
                </a:solidFill>
                <a:latin typeface="Calibri"/>
              </a:rPr>
              <a:t>étapes</a:t>
            </a:r>
            <a:endParaRPr lang="en-AU" sz="3200" b="1" dirty="0">
              <a:solidFill>
                <a:sysClr val="windowText" lastClr="000000"/>
              </a:solidFill>
              <a:latin typeface="Calibri"/>
            </a:endParaRPr>
          </a:p>
        </p:txBody>
      </p:sp>
      <p:sp>
        <p:nvSpPr>
          <p:cNvPr id="12291" name="Text Box 22">
            <a:extLst>
              <a:ext uri="{FF2B5EF4-FFF2-40B4-BE49-F238E27FC236}">
                <a16:creationId xmlns:a16="http://schemas.microsoft.com/office/drawing/2014/main" id="{1A4A2FF1-BB12-4ABA-A7D7-D46DF9C9C8AD}"/>
              </a:ext>
            </a:extLst>
          </p:cNvPr>
          <p:cNvSpPr txBox="1">
            <a:spLocks noChangeArrowheads="1"/>
          </p:cNvSpPr>
          <p:nvPr/>
        </p:nvSpPr>
        <p:spPr bwMode="auto">
          <a:xfrm>
            <a:off x="9802098" y="4165979"/>
            <a:ext cx="190041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450"/>
              </a:spcAft>
              <a:buClr>
                <a:schemeClr val="tx1"/>
              </a:buClr>
              <a:buFont typeface="Arial" panose="020B0604020202020204" pitchFamily="34" charset="0"/>
              <a:buChar char="•"/>
              <a:defRPr sz="1500">
                <a:solidFill>
                  <a:srgbClr val="222A35"/>
                </a:solidFill>
                <a:latin typeface="Arial" panose="020B0604020202020204" pitchFamily="34" charset="0"/>
              </a:defRPr>
            </a:lvl1pPr>
            <a:lvl2pPr marL="742950" indent="-285750">
              <a:spcBef>
                <a:spcPct val="20000"/>
              </a:spcBef>
              <a:spcAft>
                <a:spcPts val="450"/>
              </a:spcAft>
              <a:buClr>
                <a:schemeClr val="tx1"/>
              </a:buClr>
              <a:buFont typeface="Arial" panose="020B0604020202020204" pitchFamily="34" charset="0"/>
              <a:buChar char="•"/>
              <a:defRPr sz="1500">
                <a:solidFill>
                  <a:srgbClr val="222A35"/>
                </a:solidFill>
                <a:latin typeface="Arial" panose="020B0604020202020204" pitchFamily="34" charset="0"/>
              </a:defRPr>
            </a:lvl2pPr>
            <a:lvl3pPr marL="1143000" indent="-228600">
              <a:spcBef>
                <a:spcPct val="20000"/>
              </a:spcBef>
              <a:spcAft>
                <a:spcPts val="450"/>
              </a:spcAft>
              <a:buClr>
                <a:srgbClr val="222A35"/>
              </a:buClr>
              <a:buFont typeface="Arial" panose="020B0604020202020204" pitchFamily="34" charset="0"/>
              <a:buChar char="•"/>
              <a:defRPr sz="1500">
                <a:solidFill>
                  <a:srgbClr val="222A35"/>
                </a:solidFill>
                <a:latin typeface="Arial" panose="020B0604020202020204" pitchFamily="34" charset="0"/>
              </a:defRPr>
            </a:lvl3pPr>
            <a:lvl4pPr marL="1600200" indent="-228600">
              <a:spcBef>
                <a:spcPct val="20000"/>
              </a:spcBef>
              <a:spcAft>
                <a:spcPts val="450"/>
              </a:spcAft>
              <a:buClr>
                <a:schemeClr val="tx1"/>
              </a:buClr>
              <a:buFont typeface="Arial" panose="020B0604020202020204" pitchFamily="34" charset="0"/>
              <a:buChar char="•"/>
              <a:defRPr sz="1500">
                <a:solidFill>
                  <a:srgbClr val="222A35"/>
                </a:solidFill>
                <a:latin typeface="Arial" panose="020B0604020202020204" pitchFamily="34" charset="0"/>
              </a:defRPr>
            </a:lvl4pPr>
            <a:lvl5pPr marL="2057400" indent="-228600">
              <a:spcBef>
                <a:spcPct val="20000"/>
              </a:spcBef>
              <a:spcAft>
                <a:spcPts val="450"/>
              </a:spcAft>
              <a:buClr>
                <a:schemeClr val="tx1"/>
              </a:buClr>
              <a:buFont typeface="Arial" panose="020B0604020202020204" pitchFamily="34" charset="0"/>
              <a:buChar char="•"/>
              <a:defRPr sz="1500">
                <a:solidFill>
                  <a:srgbClr val="222A35"/>
                </a:solidFill>
                <a:latin typeface="Arial" panose="020B0604020202020204" pitchFamily="34" charset="0"/>
              </a:defRPr>
            </a:lvl5pPr>
            <a:lvl6pPr marL="2514600" indent="-228600" eaLnBrk="0" fontAlgn="base" hangingPunct="0">
              <a:spcBef>
                <a:spcPct val="20000"/>
              </a:spcBef>
              <a:spcAft>
                <a:spcPts val="450"/>
              </a:spcAft>
              <a:buClr>
                <a:schemeClr val="tx1"/>
              </a:buClr>
              <a:buFont typeface="Arial" panose="020B0604020202020204" pitchFamily="34" charset="0"/>
              <a:buChar char="•"/>
              <a:defRPr sz="1500">
                <a:solidFill>
                  <a:srgbClr val="222A35"/>
                </a:solidFill>
                <a:latin typeface="Arial" panose="020B0604020202020204" pitchFamily="34" charset="0"/>
              </a:defRPr>
            </a:lvl6pPr>
            <a:lvl7pPr marL="2971800" indent="-228600" eaLnBrk="0" fontAlgn="base" hangingPunct="0">
              <a:spcBef>
                <a:spcPct val="20000"/>
              </a:spcBef>
              <a:spcAft>
                <a:spcPts val="450"/>
              </a:spcAft>
              <a:buClr>
                <a:schemeClr val="tx1"/>
              </a:buClr>
              <a:buFont typeface="Arial" panose="020B0604020202020204" pitchFamily="34" charset="0"/>
              <a:buChar char="•"/>
              <a:defRPr sz="1500">
                <a:solidFill>
                  <a:srgbClr val="222A35"/>
                </a:solidFill>
                <a:latin typeface="Arial" panose="020B0604020202020204" pitchFamily="34" charset="0"/>
              </a:defRPr>
            </a:lvl7pPr>
            <a:lvl8pPr marL="3429000" indent="-228600" eaLnBrk="0" fontAlgn="base" hangingPunct="0">
              <a:spcBef>
                <a:spcPct val="20000"/>
              </a:spcBef>
              <a:spcAft>
                <a:spcPts val="450"/>
              </a:spcAft>
              <a:buClr>
                <a:schemeClr val="tx1"/>
              </a:buClr>
              <a:buFont typeface="Arial" panose="020B0604020202020204" pitchFamily="34" charset="0"/>
              <a:buChar char="•"/>
              <a:defRPr sz="1500">
                <a:solidFill>
                  <a:srgbClr val="222A35"/>
                </a:solidFill>
                <a:latin typeface="Arial" panose="020B0604020202020204" pitchFamily="34" charset="0"/>
              </a:defRPr>
            </a:lvl8pPr>
            <a:lvl9pPr marL="3886200" indent="-228600" eaLnBrk="0" fontAlgn="base" hangingPunct="0">
              <a:spcBef>
                <a:spcPct val="20000"/>
              </a:spcBef>
              <a:spcAft>
                <a:spcPts val="450"/>
              </a:spcAft>
              <a:buClr>
                <a:schemeClr val="tx1"/>
              </a:buClr>
              <a:buFont typeface="Arial" panose="020B0604020202020204" pitchFamily="34" charset="0"/>
              <a:buChar char="•"/>
              <a:defRPr sz="1500">
                <a:solidFill>
                  <a:srgbClr val="222A35"/>
                </a:solidFill>
                <a:latin typeface="Arial" panose="020B0604020202020204" pitchFamily="34" charset="0"/>
              </a:defRPr>
            </a:lvl9pPr>
          </a:lstStyle>
          <a:p>
            <a:pPr marL="171450" indent="-171450">
              <a:spcBef>
                <a:spcPct val="50000"/>
              </a:spcBef>
              <a:spcAft>
                <a:spcPct val="0"/>
              </a:spcAft>
              <a:buClrTx/>
              <a:buFont typeface="Wingdings" panose="05000000000000000000" pitchFamily="2" charset="2"/>
              <a:buChar char="§"/>
            </a:pPr>
            <a:r>
              <a:rPr lang="en-AU" altLang="en-US" sz="1600" b="1" dirty="0">
                <a:solidFill>
                  <a:srgbClr val="000000"/>
                </a:solidFill>
                <a:latin typeface="Calibri" panose="020F0502020204030204" pitchFamily="34" charset="0"/>
                <a:cs typeface="Calibri" panose="020F0502020204030204" pitchFamily="34" charset="0"/>
              </a:rPr>
              <a:t>Analyse </a:t>
            </a:r>
            <a:r>
              <a:rPr lang="en-AU" altLang="en-US" sz="1600" b="1" dirty="0" err="1">
                <a:solidFill>
                  <a:srgbClr val="000000"/>
                </a:solidFill>
                <a:latin typeface="Calibri" panose="020F0502020204030204" pitchFamily="34" charset="0"/>
                <a:cs typeface="Calibri" panose="020F0502020204030204" pitchFamily="34" charset="0"/>
              </a:rPr>
              <a:t>personnelle</a:t>
            </a:r>
            <a:endParaRPr lang="en-AU" altLang="en-US" sz="1600" b="1" dirty="0">
              <a:solidFill>
                <a:srgbClr val="000000"/>
              </a:solidFill>
              <a:latin typeface="Calibri" panose="020F0502020204030204" pitchFamily="34" charset="0"/>
              <a:cs typeface="Calibri" panose="020F0502020204030204" pitchFamily="34" charset="0"/>
            </a:endParaRPr>
          </a:p>
          <a:p>
            <a:pPr marL="171450" indent="-171450">
              <a:spcBef>
                <a:spcPct val="50000"/>
              </a:spcBef>
              <a:spcAft>
                <a:spcPct val="0"/>
              </a:spcAft>
              <a:buClrTx/>
              <a:buFont typeface="Wingdings" panose="05000000000000000000" pitchFamily="2" charset="2"/>
              <a:buChar char="§"/>
            </a:pPr>
            <a:r>
              <a:rPr lang="en-AU" altLang="en-US" sz="1600" b="1" dirty="0">
                <a:solidFill>
                  <a:srgbClr val="000000"/>
                </a:solidFill>
                <a:latin typeface="Calibri" panose="020F0502020204030204" pitchFamily="34" charset="0"/>
                <a:cs typeface="Calibri" panose="020F0502020204030204" pitchFamily="34" charset="0"/>
              </a:rPr>
              <a:t>Performance</a:t>
            </a:r>
          </a:p>
          <a:p>
            <a:pPr marL="171450" indent="-171450">
              <a:spcBef>
                <a:spcPct val="50000"/>
              </a:spcBef>
              <a:spcAft>
                <a:spcPct val="0"/>
              </a:spcAft>
              <a:buClrTx/>
              <a:buFont typeface="Wingdings" panose="05000000000000000000" pitchFamily="2" charset="2"/>
              <a:buChar char="§"/>
            </a:pPr>
            <a:r>
              <a:rPr lang="en-AU" altLang="en-US" sz="1600" b="1" dirty="0" err="1">
                <a:solidFill>
                  <a:srgbClr val="000000"/>
                </a:solidFill>
                <a:latin typeface="Calibri" panose="020F0502020204030204" pitchFamily="34" charset="0"/>
                <a:cs typeface="Calibri" panose="020F0502020204030204" pitchFamily="34" charset="0"/>
              </a:rPr>
              <a:t>Efficacité</a:t>
            </a:r>
            <a:endParaRPr lang="en-AU" altLang="en-US" sz="1600" b="1" dirty="0">
              <a:solidFill>
                <a:srgbClr val="000000"/>
              </a:solidFill>
              <a:latin typeface="Calibri" panose="020F0502020204030204" pitchFamily="34" charset="0"/>
              <a:cs typeface="Calibri" panose="020F0502020204030204" pitchFamily="34" charset="0"/>
            </a:endParaRPr>
          </a:p>
          <a:p>
            <a:pPr marL="171450" indent="-171450">
              <a:spcBef>
                <a:spcPct val="50000"/>
              </a:spcBef>
              <a:spcAft>
                <a:spcPct val="0"/>
              </a:spcAft>
              <a:buClrTx/>
              <a:buFont typeface="Wingdings" panose="05000000000000000000" pitchFamily="2" charset="2"/>
              <a:buChar char="§"/>
            </a:pPr>
            <a:r>
              <a:rPr lang="en-AU" altLang="en-US" sz="1600" b="1" dirty="0" err="1">
                <a:solidFill>
                  <a:srgbClr val="000000"/>
                </a:solidFill>
                <a:latin typeface="Calibri" panose="020F0502020204030204" pitchFamily="34" charset="0"/>
                <a:cs typeface="Calibri" panose="020F0502020204030204" pitchFamily="34" charset="0"/>
              </a:rPr>
              <a:t>Enthousiasme</a:t>
            </a:r>
            <a:endParaRPr lang="en-AU" altLang="en-US" sz="1600" b="1" dirty="0">
              <a:solidFill>
                <a:srgbClr val="000000"/>
              </a:solidFill>
              <a:latin typeface="Calibri" panose="020F0502020204030204" pitchFamily="34" charset="0"/>
              <a:cs typeface="Calibri" panose="020F0502020204030204" pitchFamily="34" charset="0"/>
            </a:endParaRPr>
          </a:p>
          <a:p>
            <a:pPr marL="171450" indent="-171450">
              <a:spcBef>
                <a:spcPct val="50000"/>
              </a:spcBef>
              <a:spcAft>
                <a:spcPct val="0"/>
              </a:spcAft>
              <a:buClrTx/>
              <a:buFont typeface="Wingdings" panose="05000000000000000000" pitchFamily="2" charset="2"/>
              <a:buChar char="§"/>
            </a:pPr>
            <a:r>
              <a:rPr lang="en-AU" altLang="en-US" sz="1600" b="1" dirty="0">
                <a:solidFill>
                  <a:srgbClr val="000000"/>
                </a:solidFill>
                <a:latin typeface="Calibri" panose="020F0502020204030204" pitchFamily="34" charset="0"/>
                <a:cs typeface="Calibri" panose="020F0502020204030204" pitchFamily="34" charset="0"/>
              </a:rPr>
              <a:t>Discipline</a:t>
            </a:r>
          </a:p>
        </p:txBody>
      </p:sp>
      <p:grpSp>
        <p:nvGrpSpPr>
          <p:cNvPr id="12292" name="Group 33">
            <a:extLst>
              <a:ext uri="{FF2B5EF4-FFF2-40B4-BE49-F238E27FC236}">
                <a16:creationId xmlns:a16="http://schemas.microsoft.com/office/drawing/2014/main" id="{BC00F24D-D072-4796-9DB1-15C52B2F99AC}"/>
              </a:ext>
            </a:extLst>
          </p:cNvPr>
          <p:cNvGrpSpPr>
            <a:grpSpLocks/>
          </p:cNvGrpSpPr>
          <p:nvPr/>
        </p:nvGrpSpPr>
        <p:grpSpPr bwMode="auto">
          <a:xfrm>
            <a:off x="933648" y="1459684"/>
            <a:ext cx="10271745" cy="4768398"/>
            <a:chOff x="252" y="1498"/>
            <a:chExt cx="5145" cy="2526"/>
          </a:xfrm>
        </p:grpSpPr>
        <p:sp>
          <p:nvSpPr>
            <p:cNvPr id="9" name="Rectangle 4">
              <a:extLst>
                <a:ext uri="{FF2B5EF4-FFF2-40B4-BE49-F238E27FC236}">
                  <a16:creationId xmlns:a16="http://schemas.microsoft.com/office/drawing/2014/main" id="{10FFF16F-78F1-4B9F-B316-1BA88FC05C0E}"/>
                </a:ext>
              </a:extLst>
            </p:cNvPr>
            <p:cNvSpPr>
              <a:spLocks noChangeArrowheads="1"/>
            </p:cNvSpPr>
            <p:nvPr/>
          </p:nvSpPr>
          <p:spPr bwMode="auto">
            <a:xfrm>
              <a:off x="1111" y="1752"/>
              <a:ext cx="1089" cy="816"/>
            </a:xfrm>
            <a:prstGeom prst="rect">
              <a:avLst/>
            </a:prstGeom>
            <a:solidFill>
              <a:srgbClr val="4F81BD"/>
            </a:solidFill>
            <a:ln w="9525">
              <a:solidFill>
                <a:sysClr val="window" lastClr="FFFF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endParaRPr lang="en-US" altLang="en-US" sz="1800" kern="0">
                <a:solidFill>
                  <a:prstClr val="white"/>
                </a:solidFill>
                <a:latin typeface="Arial" panose="020B0604020202020204" pitchFamily="34" charset="0"/>
              </a:endParaRPr>
            </a:p>
          </p:txBody>
        </p:sp>
        <p:sp>
          <p:nvSpPr>
            <p:cNvPr id="10" name="Rectangle 5">
              <a:extLst>
                <a:ext uri="{FF2B5EF4-FFF2-40B4-BE49-F238E27FC236}">
                  <a16:creationId xmlns:a16="http://schemas.microsoft.com/office/drawing/2014/main" id="{C735532F-068A-46F3-B323-4B612DBF16D2}"/>
                </a:ext>
              </a:extLst>
            </p:cNvPr>
            <p:cNvSpPr>
              <a:spLocks noChangeArrowheads="1"/>
            </p:cNvSpPr>
            <p:nvPr/>
          </p:nvSpPr>
          <p:spPr bwMode="auto">
            <a:xfrm>
              <a:off x="3379" y="1752"/>
              <a:ext cx="1089" cy="816"/>
            </a:xfrm>
            <a:prstGeom prst="rect">
              <a:avLst/>
            </a:prstGeom>
            <a:solidFill>
              <a:srgbClr val="4F81BD"/>
            </a:solidFill>
            <a:ln w="9525">
              <a:solidFill>
                <a:sysClr val="window" lastClr="FFFF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endParaRPr lang="en-US" altLang="en-US" sz="1800" kern="0">
                <a:solidFill>
                  <a:prstClr val="white"/>
                </a:solidFill>
                <a:latin typeface="Arial" panose="020B0604020202020204" pitchFamily="34" charset="0"/>
              </a:endParaRPr>
            </a:p>
          </p:txBody>
        </p:sp>
        <p:sp>
          <p:nvSpPr>
            <p:cNvPr id="11" name="Rectangle 6">
              <a:extLst>
                <a:ext uri="{FF2B5EF4-FFF2-40B4-BE49-F238E27FC236}">
                  <a16:creationId xmlns:a16="http://schemas.microsoft.com/office/drawing/2014/main" id="{7D40BDFC-710E-4B86-A342-8766E6099B72}"/>
                </a:ext>
              </a:extLst>
            </p:cNvPr>
            <p:cNvSpPr>
              <a:spLocks noChangeArrowheads="1"/>
            </p:cNvSpPr>
            <p:nvPr/>
          </p:nvSpPr>
          <p:spPr bwMode="auto">
            <a:xfrm>
              <a:off x="1111" y="2976"/>
              <a:ext cx="1089" cy="816"/>
            </a:xfrm>
            <a:prstGeom prst="rect">
              <a:avLst/>
            </a:prstGeom>
            <a:solidFill>
              <a:srgbClr val="4F81BD"/>
            </a:solidFill>
            <a:ln w="9525">
              <a:solidFill>
                <a:sysClr val="window" lastClr="FFFF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endParaRPr lang="en-US" altLang="en-US" sz="1800" kern="0">
                <a:solidFill>
                  <a:prstClr val="white"/>
                </a:solidFill>
                <a:latin typeface="Arial" panose="020B0604020202020204" pitchFamily="34" charset="0"/>
              </a:endParaRPr>
            </a:p>
          </p:txBody>
        </p:sp>
        <p:sp>
          <p:nvSpPr>
            <p:cNvPr id="12" name="Rectangle 7">
              <a:extLst>
                <a:ext uri="{FF2B5EF4-FFF2-40B4-BE49-F238E27FC236}">
                  <a16:creationId xmlns:a16="http://schemas.microsoft.com/office/drawing/2014/main" id="{43472966-86AD-46A7-8FA0-825A09B0BD12}"/>
                </a:ext>
              </a:extLst>
            </p:cNvPr>
            <p:cNvSpPr>
              <a:spLocks noChangeArrowheads="1"/>
            </p:cNvSpPr>
            <p:nvPr/>
          </p:nvSpPr>
          <p:spPr bwMode="auto">
            <a:xfrm>
              <a:off x="3397" y="2992"/>
              <a:ext cx="1089" cy="816"/>
            </a:xfrm>
            <a:prstGeom prst="rect">
              <a:avLst/>
            </a:prstGeom>
            <a:solidFill>
              <a:srgbClr val="4F81BD"/>
            </a:solidFill>
            <a:ln w="9525">
              <a:solidFill>
                <a:sysClr val="window" lastClr="FFFF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endParaRPr lang="en-US" altLang="en-US" sz="1800" kern="0">
                <a:solidFill>
                  <a:prstClr val="white"/>
                </a:solidFill>
                <a:latin typeface="Arial" panose="020B0604020202020204" pitchFamily="34" charset="0"/>
              </a:endParaRPr>
            </a:p>
          </p:txBody>
        </p:sp>
        <p:sp>
          <p:nvSpPr>
            <p:cNvPr id="13" name="Oval 8">
              <a:extLst>
                <a:ext uri="{FF2B5EF4-FFF2-40B4-BE49-F238E27FC236}">
                  <a16:creationId xmlns:a16="http://schemas.microsoft.com/office/drawing/2014/main" id="{2E3A7ECC-5D97-4FC3-BF4A-D487A770D31E}"/>
                </a:ext>
              </a:extLst>
            </p:cNvPr>
            <p:cNvSpPr>
              <a:spLocks noChangeArrowheads="1"/>
            </p:cNvSpPr>
            <p:nvPr/>
          </p:nvSpPr>
          <p:spPr bwMode="auto">
            <a:xfrm>
              <a:off x="858" y="1498"/>
              <a:ext cx="227" cy="227"/>
            </a:xfrm>
            <a:prstGeom prst="ellipse">
              <a:avLst/>
            </a:prstGeom>
            <a:noFill/>
            <a:ln w="9525">
              <a:solidFill>
                <a:sysClr val="window" lastClr="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endParaRPr lang="en-US" altLang="en-US" sz="1800" kern="0">
                <a:solidFill>
                  <a:prstClr val="white"/>
                </a:solidFill>
                <a:latin typeface="Arial" panose="020B0604020202020204" pitchFamily="34" charset="0"/>
              </a:endParaRPr>
            </a:p>
          </p:txBody>
        </p:sp>
        <p:sp>
          <p:nvSpPr>
            <p:cNvPr id="14" name="Text Box 9">
              <a:extLst>
                <a:ext uri="{FF2B5EF4-FFF2-40B4-BE49-F238E27FC236}">
                  <a16:creationId xmlns:a16="http://schemas.microsoft.com/office/drawing/2014/main" id="{F9ED29A8-0B86-4E6B-B1BF-895B90020DE4}"/>
                </a:ext>
              </a:extLst>
            </p:cNvPr>
            <p:cNvSpPr txBox="1">
              <a:spLocks noChangeArrowheads="1"/>
            </p:cNvSpPr>
            <p:nvPr/>
          </p:nvSpPr>
          <p:spPr bwMode="auto">
            <a:xfrm>
              <a:off x="867" y="1508"/>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None/>
                <a:defRPr/>
              </a:pPr>
              <a:r>
                <a:rPr lang="en-AU" altLang="en-US" sz="1800" kern="0">
                  <a:solidFill>
                    <a:srgbClr val="C00000"/>
                  </a:solidFill>
                  <a:latin typeface="Arial" panose="020B0604020202020204" pitchFamily="34" charset="0"/>
                </a:rPr>
                <a:t>1</a:t>
              </a:r>
            </a:p>
          </p:txBody>
        </p:sp>
        <p:sp>
          <p:nvSpPr>
            <p:cNvPr id="15" name="Oval 10">
              <a:extLst>
                <a:ext uri="{FF2B5EF4-FFF2-40B4-BE49-F238E27FC236}">
                  <a16:creationId xmlns:a16="http://schemas.microsoft.com/office/drawing/2014/main" id="{AD96B485-1980-42B1-A420-B447EED1C8E3}"/>
                </a:ext>
              </a:extLst>
            </p:cNvPr>
            <p:cNvSpPr>
              <a:spLocks noChangeArrowheads="1"/>
            </p:cNvSpPr>
            <p:nvPr/>
          </p:nvSpPr>
          <p:spPr bwMode="auto">
            <a:xfrm>
              <a:off x="4513" y="1525"/>
              <a:ext cx="227" cy="227"/>
            </a:xfrm>
            <a:prstGeom prst="ellipse">
              <a:avLst/>
            </a:prstGeom>
            <a:noFill/>
            <a:ln w="9525">
              <a:solidFill>
                <a:sysClr val="window" lastClr="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endParaRPr lang="en-US" altLang="en-US" sz="1800" kern="0">
                <a:solidFill>
                  <a:prstClr val="white"/>
                </a:solidFill>
                <a:latin typeface="Arial" panose="020B0604020202020204" pitchFamily="34" charset="0"/>
              </a:endParaRPr>
            </a:p>
          </p:txBody>
        </p:sp>
        <p:sp>
          <p:nvSpPr>
            <p:cNvPr id="16" name="Text Box 11">
              <a:extLst>
                <a:ext uri="{FF2B5EF4-FFF2-40B4-BE49-F238E27FC236}">
                  <a16:creationId xmlns:a16="http://schemas.microsoft.com/office/drawing/2014/main" id="{D0BC8E61-7349-47EB-9304-9ECF874BDAF7}"/>
                </a:ext>
              </a:extLst>
            </p:cNvPr>
            <p:cNvSpPr txBox="1">
              <a:spLocks noChangeArrowheads="1"/>
            </p:cNvSpPr>
            <p:nvPr/>
          </p:nvSpPr>
          <p:spPr bwMode="auto">
            <a:xfrm>
              <a:off x="4534" y="1525"/>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None/>
                <a:defRPr/>
              </a:pPr>
              <a:r>
                <a:rPr lang="en-AU" altLang="en-US" sz="1800" kern="0">
                  <a:solidFill>
                    <a:srgbClr val="C00000"/>
                  </a:solidFill>
                  <a:latin typeface="Arial" panose="020B0604020202020204" pitchFamily="34" charset="0"/>
                </a:rPr>
                <a:t>2</a:t>
              </a:r>
            </a:p>
          </p:txBody>
        </p:sp>
        <p:sp>
          <p:nvSpPr>
            <p:cNvPr id="17" name="Text Box 12">
              <a:extLst>
                <a:ext uri="{FF2B5EF4-FFF2-40B4-BE49-F238E27FC236}">
                  <a16:creationId xmlns:a16="http://schemas.microsoft.com/office/drawing/2014/main" id="{4A9AD3CA-FA95-461A-BB00-E7A0FCD809F5}"/>
                </a:ext>
              </a:extLst>
            </p:cNvPr>
            <p:cNvSpPr txBox="1">
              <a:spLocks noChangeArrowheads="1"/>
            </p:cNvSpPr>
            <p:nvPr/>
          </p:nvSpPr>
          <p:spPr bwMode="auto">
            <a:xfrm>
              <a:off x="4513" y="3793"/>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None/>
                <a:defRPr/>
              </a:pPr>
              <a:r>
                <a:rPr lang="en-AU" altLang="en-US" sz="1800" kern="0">
                  <a:solidFill>
                    <a:srgbClr val="C00000"/>
                  </a:solidFill>
                  <a:latin typeface="Arial" panose="020B0604020202020204" pitchFamily="34" charset="0"/>
                </a:rPr>
                <a:t>3</a:t>
              </a:r>
            </a:p>
          </p:txBody>
        </p:sp>
        <p:sp>
          <p:nvSpPr>
            <p:cNvPr id="18" name="Text Box 13">
              <a:extLst>
                <a:ext uri="{FF2B5EF4-FFF2-40B4-BE49-F238E27FC236}">
                  <a16:creationId xmlns:a16="http://schemas.microsoft.com/office/drawing/2014/main" id="{08A96FE9-342E-4DCA-96D2-EA22EA81FEED}"/>
                </a:ext>
              </a:extLst>
            </p:cNvPr>
            <p:cNvSpPr txBox="1">
              <a:spLocks noChangeArrowheads="1"/>
            </p:cNvSpPr>
            <p:nvPr/>
          </p:nvSpPr>
          <p:spPr bwMode="auto">
            <a:xfrm>
              <a:off x="884" y="3793"/>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None/>
                <a:defRPr/>
              </a:pPr>
              <a:r>
                <a:rPr lang="en-AU" altLang="en-US" sz="1800" kern="0">
                  <a:solidFill>
                    <a:srgbClr val="C00000"/>
                  </a:solidFill>
                  <a:latin typeface="Arial" panose="020B0604020202020204" pitchFamily="34" charset="0"/>
                </a:rPr>
                <a:t>4</a:t>
              </a:r>
            </a:p>
          </p:txBody>
        </p:sp>
        <p:sp>
          <p:nvSpPr>
            <p:cNvPr id="19" name="Oval 14">
              <a:extLst>
                <a:ext uri="{FF2B5EF4-FFF2-40B4-BE49-F238E27FC236}">
                  <a16:creationId xmlns:a16="http://schemas.microsoft.com/office/drawing/2014/main" id="{2C4002A6-C1CB-455C-B2BC-D7C5C6CA48B2}"/>
                </a:ext>
              </a:extLst>
            </p:cNvPr>
            <p:cNvSpPr>
              <a:spLocks noChangeArrowheads="1"/>
            </p:cNvSpPr>
            <p:nvPr/>
          </p:nvSpPr>
          <p:spPr bwMode="auto">
            <a:xfrm>
              <a:off x="872" y="3793"/>
              <a:ext cx="227" cy="227"/>
            </a:xfrm>
            <a:prstGeom prst="ellipse">
              <a:avLst/>
            </a:prstGeom>
            <a:noFill/>
            <a:ln w="9525">
              <a:solidFill>
                <a:sysClr val="window" lastClr="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endParaRPr lang="en-US" altLang="en-US" sz="1800" kern="0">
                <a:solidFill>
                  <a:prstClr val="white"/>
                </a:solidFill>
                <a:latin typeface="Arial" panose="020B0604020202020204" pitchFamily="34" charset="0"/>
              </a:endParaRPr>
            </a:p>
          </p:txBody>
        </p:sp>
        <p:sp>
          <p:nvSpPr>
            <p:cNvPr id="20" name="Oval 15">
              <a:extLst>
                <a:ext uri="{FF2B5EF4-FFF2-40B4-BE49-F238E27FC236}">
                  <a16:creationId xmlns:a16="http://schemas.microsoft.com/office/drawing/2014/main" id="{CB813F18-1BAF-4424-8753-482B07782B7E}"/>
                </a:ext>
              </a:extLst>
            </p:cNvPr>
            <p:cNvSpPr>
              <a:spLocks noChangeArrowheads="1"/>
            </p:cNvSpPr>
            <p:nvPr/>
          </p:nvSpPr>
          <p:spPr bwMode="auto">
            <a:xfrm>
              <a:off x="4507" y="3793"/>
              <a:ext cx="227" cy="227"/>
            </a:xfrm>
            <a:prstGeom prst="ellipse">
              <a:avLst/>
            </a:prstGeom>
            <a:noFill/>
            <a:ln w="9525">
              <a:solidFill>
                <a:sysClr val="window" lastClr="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endParaRPr lang="en-US" altLang="en-US" sz="1800" kern="0">
                <a:solidFill>
                  <a:prstClr val="white"/>
                </a:solidFill>
                <a:latin typeface="Arial" panose="020B0604020202020204" pitchFamily="34" charset="0"/>
              </a:endParaRPr>
            </a:p>
          </p:txBody>
        </p:sp>
        <p:sp>
          <p:nvSpPr>
            <p:cNvPr id="21" name="Text Box 16">
              <a:extLst>
                <a:ext uri="{FF2B5EF4-FFF2-40B4-BE49-F238E27FC236}">
                  <a16:creationId xmlns:a16="http://schemas.microsoft.com/office/drawing/2014/main" id="{693BB0E6-EEC4-4BE7-B239-936F391FF9A6}"/>
                </a:ext>
              </a:extLst>
            </p:cNvPr>
            <p:cNvSpPr txBox="1">
              <a:spLocks noChangeArrowheads="1"/>
            </p:cNvSpPr>
            <p:nvPr/>
          </p:nvSpPr>
          <p:spPr bwMode="auto">
            <a:xfrm>
              <a:off x="1111" y="2024"/>
              <a:ext cx="1089"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defRPr/>
              </a:pPr>
              <a:r>
                <a:rPr lang="en-AU" altLang="en-US" sz="1800" b="1" kern="0" dirty="0">
                  <a:solidFill>
                    <a:prstClr val="white"/>
                  </a:solidFill>
                  <a:cs typeface="Calibri" panose="020F0502020204030204" pitchFamily="34" charset="0"/>
                </a:rPr>
                <a:t>CONNAISSANCE</a:t>
              </a:r>
            </a:p>
          </p:txBody>
        </p:sp>
        <p:sp>
          <p:nvSpPr>
            <p:cNvPr id="22" name="Text Box 17">
              <a:extLst>
                <a:ext uri="{FF2B5EF4-FFF2-40B4-BE49-F238E27FC236}">
                  <a16:creationId xmlns:a16="http://schemas.microsoft.com/office/drawing/2014/main" id="{7EB3DF3C-AB70-4EFF-972E-6DE59FFE3D27}"/>
                </a:ext>
              </a:extLst>
            </p:cNvPr>
            <p:cNvSpPr txBox="1">
              <a:spLocks noChangeArrowheads="1"/>
            </p:cNvSpPr>
            <p:nvPr/>
          </p:nvSpPr>
          <p:spPr bwMode="auto">
            <a:xfrm>
              <a:off x="3379" y="2045"/>
              <a:ext cx="1089"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defRPr/>
              </a:pPr>
              <a:r>
                <a:rPr lang="en-AU" altLang="en-US" sz="1800" b="1" kern="0" dirty="0">
                  <a:solidFill>
                    <a:prstClr val="white"/>
                  </a:solidFill>
                  <a:cs typeface="Calibri" panose="020F0502020204030204" pitchFamily="34" charset="0"/>
                </a:rPr>
                <a:t>ORGANISATION</a:t>
              </a:r>
            </a:p>
          </p:txBody>
        </p:sp>
        <p:sp>
          <p:nvSpPr>
            <p:cNvPr id="23" name="Text Box 18">
              <a:extLst>
                <a:ext uri="{FF2B5EF4-FFF2-40B4-BE49-F238E27FC236}">
                  <a16:creationId xmlns:a16="http://schemas.microsoft.com/office/drawing/2014/main" id="{41A19691-0C8C-4C96-BDD4-DBDAC388E14B}"/>
                </a:ext>
              </a:extLst>
            </p:cNvPr>
            <p:cNvSpPr txBox="1">
              <a:spLocks noChangeArrowheads="1"/>
            </p:cNvSpPr>
            <p:nvPr/>
          </p:nvSpPr>
          <p:spPr bwMode="auto">
            <a:xfrm>
              <a:off x="1131" y="3172"/>
              <a:ext cx="1069"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defRPr/>
              </a:pPr>
              <a:r>
                <a:rPr lang="en-AU" altLang="en-US" sz="1800" b="1" kern="0" dirty="0">
                  <a:solidFill>
                    <a:prstClr val="white"/>
                  </a:solidFill>
                  <a:cs typeface="Calibri" panose="020F0502020204030204" pitchFamily="34" charset="0"/>
                </a:rPr>
                <a:t>BILAN D’ENTRAINEMENT</a:t>
              </a:r>
            </a:p>
          </p:txBody>
        </p:sp>
        <p:sp>
          <p:nvSpPr>
            <p:cNvPr id="24" name="Text Box 19">
              <a:extLst>
                <a:ext uri="{FF2B5EF4-FFF2-40B4-BE49-F238E27FC236}">
                  <a16:creationId xmlns:a16="http://schemas.microsoft.com/office/drawing/2014/main" id="{D6E25E84-8F56-4A42-86DE-8FAE7D025A97}"/>
                </a:ext>
              </a:extLst>
            </p:cNvPr>
            <p:cNvSpPr txBox="1">
              <a:spLocks noChangeArrowheads="1"/>
            </p:cNvSpPr>
            <p:nvPr/>
          </p:nvSpPr>
          <p:spPr bwMode="auto">
            <a:xfrm>
              <a:off x="3397" y="3284"/>
              <a:ext cx="1089"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defRPr/>
              </a:pPr>
              <a:r>
                <a:rPr lang="en-AU" altLang="en-US" sz="1800" b="1" kern="0" dirty="0">
                  <a:solidFill>
                    <a:prstClr val="white"/>
                  </a:solidFill>
                  <a:cs typeface="Calibri" panose="020F0502020204030204" pitchFamily="34" charset="0"/>
                </a:rPr>
                <a:t>OBSERVATION</a:t>
              </a:r>
            </a:p>
          </p:txBody>
        </p:sp>
        <p:sp>
          <p:nvSpPr>
            <p:cNvPr id="25" name="Text Box 20">
              <a:extLst>
                <a:ext uri="{FF2B5EF4-FFF2-40B4-BE49-F238E27FC236}">
                  <a16:creationId xmlns:a16="http://schemas.microsoft.com/office/drawing/2014/main" id="{9850433C-AD83-401A-A5A8-A1705523649C}"/>
                </a:ext>
              </a:extLst>
            </p:cNvPr>
            <p:cNvSpPr txBox="1">
              <a:spLocks noChangeArrowheads="1"/>
            </p:cNvSpPr>
            <p:nvPr/>
          </p:nvSpPr>
          <p:spPr bwMode="auto">
            <a:xfrm>
              <a:off x="252" y="1881"/>
              <a:ext cx="809"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1450" indent="-171450">
                <a:spcBef>
                  <a:spcPct val="50000"/>
                </a:spcBef>
                <a:buFont typeface="Wingdings" panose="05000000000000000000" pitchFamily="2" charset="2"/>
                <a:buChar char="§"/>
                <a:defRPr/>
              </a:pPr>
              <a:r>
                <a:rPr lang="en-AU" altLang="en-US" sz="1600" b="1" kern="0" dirty="0">
                  <a:solidFill>
                    <a:prstClr val="black"/>
                  </a:solidFill>
                  <a:cs typeface="Calibri" panose="020F0502020204030204" pitchFamily="34" charset="0"/>
                </a:rPr>
                <a:t>De </a:t>
              </a:r>
              <a:r>
                <a:rPr lang="en-AU" altLang="en-US" sz="1600" b="1" kern="0" dirty="0" err="1">
                  <a:solidFill>
                    <a:prstClr val="black"/>
                  </a:solidFill>
                  <a:cs typeface="Calibri" panose="020F0502020204030204" pitchFamily="34" charset="0"/>
                </a:rPr>
                <a:t>soi-même</a:t>
              </a:r>
              <a:endParaRPr lang="en-AU" altLang="en-US" sz="1600" b="1" kern="0" dirty="0">
                <a:solidFill>
                  <a:prstClr val="black"/>
                </a:solidFill>
                <a:cs typeface="Calibri" panose="020F0502020204030204" pitchFamily="34" charset="0"/>
              </a:endParaRPr>
            </a:p>
            <a:p>
              <a:pPr marL="171450" indent="-171450">
                <a:spcBef>
                  <a:spcPct val="50000"/>
                </a:spcBef>
                <a:buFont typeface="Wingdings" panose="05000000000000000000" pitchFamily="2" charset="2"/>
                <a:buChar char="§"/>
                <a:defRPr/>
              </a:pPr>
              <a:r>
                <a:rPr lang="en-AU" altLang="en-US" sz="1600" b="1" kern="0" dirty="0">
                  <a:solidFill>
                    <a:prstClr val="black"/>
                  </a:solidFill>
                  <a:cs typeface="Calibri" panose="020F0502020204030204" pitchFamily="34" charset="0"/>
                </a:rPr>
                <a:t>Des </a:t>
              </a:r>
              <a:r>
                <a:rPr lang="en-AU" altLang="en-US" sz="1600" b="1" kern="0" dirty="0" err="1">
                  <a:solidFill>
                    <a:prstClr val="black"/>
                  </a:solidFill>
                  <a:cs typeface="Calibri" panose="020F0502020204030204" pitchFamily="34" charset="0"/>
                </a:rPr>
                <a:t>joueurs</a:t>
              </a:r>
              <a:endParaRPr lang="en-AU" altLang="en-US" sz="1600" b="1" kern="0" dirty="0">
                <a:solidFill>
                  <a:prstClr val="black"/>
                </a:solidFill>
                <a:cs typeface="Calibri" panose="020F0502020204030204" pitchFamily="34" charset="0"/>
              </a:endParaRPr>
            </a:p>
            <a:p>
              <a:pPr marL="171450" indent="-171450">
                <a:spcBef>
                  <a:spcPct val="50000"/>
                </a:spcBef>
                <a:buFont typeface="Wingdings" panose="05000000000000000000" pitchFamily="2" charset="2"/>
                <a:buChar char="§"/>
                <a:defRPr/>
              </a:pPr>
              <a:r>
                <a:rPr lang="en-AU" altLang="en-US" sz="1600" b="1" kern="0" dirty="0">
                  <a:solidFill>
                    <a:prstClr val="black"/>
                  </a:solidFill>
                  <a:cs typeface="Calibri" panose="020F0502020204030204" pitchFamily="34" charset="0"/>
                </a:rPr>
                <a:t>Du </a:t>
              </a:r>
              <a:r>
                <a:rPr lang="en-AU" altLang="en-US" sz="1600" b="1" kern="0" dirty="0" err="1">
                  <a:solidFill>
                    <a:prstClr val="black"/>
                  </a:solidFill>
                  <a:cs typeface="Calibri" panose="020F0502020204030204" pitchFamily="34" charset="0"/>
                </a:rPr>
                <a:t>jeu</a:t>
              </a:r>
              <a:endParaRPr lang="en-AU" altLang="en-US" sz="1600" b="1" kern="0" dirty="0">
                <a:solidFill>
                  <a:prstClr val="black"/>
                </a:solidFill>
                <a:cs typeface="Calibri" panose="020F0502020204030204" pitchFamily="34" charset="0"/>
              </a:endParaRPr>
            </a:p>
          </p:txBody>
        </p:sp>
        <p:sp>
          <p:nvSpPr>
            <p:cNvPr id="26" name="Text Box 21">
              <a:extLst>
                <a:ext uri="{FF2B5EF4-FFF2-40B4-BE49-F238E27FC236}">
                  <a16:creationId xmlns:a16="http://schemas.microsoft.com/office/drawing/2014/main" id="{3B6E76DA-1F3C-4E64-812E-89F41BC211F8}"/>
                </a:ext>
              </a:extLst>
            </p:cNvPr>
            <p:cNvSpPr txBox="1">
              <a:spLocks noChangeArrowheads="1"/>
            </p:cNvSpPr>
            <p:nvPr/>
          </p:nvSpPr>
          <p:spPr bwMode="auto">
            <a:xfrm>
              <a:off x="4671" y="1865"/>
              <a:ext cx="72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1450" indent="-171450">
                <a:spcBef>
                  <a:spcPct val="50000"/>
                </a:spcBef>
                <a:buFont typeface="Wingdings" panose="05000000000000000000" pitchFamily="2" charset="2"/>
                <a:buChar char="§"/>
                <a:defRPr/>
              </a:pPr>
              <a:r>
                <a:rPr lang="en-AU" altLang="en-US" sz="1600" b="1" kern="0" dirty="0" err="1">
                  <a:solidFill>
                    <a:prstClr val="black"/>
                  </a:solidFill>
                  <a:cs typeface="Calibri" panose="020F0502020204030204" pitchFamily="34" charset="0"/>
                </a:rPr>
                <a:t>Planifier</a:t>
              </a:r>
              <a:endParaRPr lang="en-AU" altLang="en-US" sz="1600" b="1" kern="0" dirty="0">
                <a:solidFill>
                  <a:prstClr val="black"/>
                </a:solidFill>
                <a:cs typeface="Calibri" panose="020F0502020204030204" pitchFamily="34" charset="0"/>
              </a:endParaRPr>
            </a:p>
            <a:p>
              <a:pPr marL="171450" indent="-171450">
                <a:spcBef>
                  <a:spcPct val="50000"/>
                </a:spcBef>
                <a:buFont typeface="Wingdings" panose="05000000000000000000" pitchFamily="2" charset="2"/>
                <a:buChar char="§"/>
                <a:defRPr/>
              </a:pPr>
              <a:r>
                <a:rPr lang="en-AU" altLang="en-US" sz="1600" b="1" kern="0" dirty="0" err="1">
                  <a:solidFill>
                    <a:prstClr val="black"/>
                  </a:solidFill>
                  <a:cs typeface="Calibri" panose="020F0502020204030204" pitchFamily="34" charset="0"/>
                </a:rPr>
                <a:t>Préparer</a:t>
              </a:r>
              <a:endParaRPr lang="en-AU" altLang="en-US" sz="1600" b="1" kern="0" dirty="0">
                <a:solidFill>
                  <a:prstClr val="black"/>
                </a:solidFill>
                <a:cs typeface="Calibri" panose="020F0502020204030204" pitchFamily="34" charset="0"/>
              </a:endParaRPr>
            </a:p>
            <a:p>
              <a:pPr marL="171450" indent="-171450">
                <a:spcBef>
                  <a:spcPct val="50000"/>
                </a:spcBef>
                <a:buFont typeface="Wingdings" panose="05000000000000000000" pitchFamily="2" charset="2"/>
                <a:buChar char="§"/>
                <a:defRPr/>
              </a:pPr>
              <a:r>
                <a:rPr lang="en-AU" altLang="en-US" sz="1600" b="1" kern="0" dirty="0" err="1">
                  <a:solidFill>
                    <a:prstClr val="black"/>
                  </a:solidFill>
                  <a:cs typeface="Calibri" panose="020F0502020204030204" pitchFamily="34" charset="0"/>
                </a:rPr>
                <a:t>Diriger</a:t>
              </a:r>
              <a:r>
                <a:rPr lang="en-AU" altLang="en-US" sz="1600" b="1" kern="0" dirty="0">
                  <a:solidFill>
                    <a:prstClr val="black"/>
                  </a:solidFill>
                  <a:cs typeface="Calibri" panose="020F0502020204030204" pitchFamily="34" charset="0"/>
                </a:rPr>
                <a:t> </a:t>
              </a:r>
            </a:p>
          </p:txBody>
        </p:sp>
        <p:sp>
          <p:nvSpPr>
            <p:cNvPr id="27" name="Text Box 23">
              <a:extLst>
                <a:ext uri="{FF2B5EF4-FFF2-40B4-BE49-F238E27FC236}">
                  <a16:creationId xmlns:a16="http://schemas.microsoft.com/office/drawing/2014/main" id="{8F0DE82C-D94A-42D8-B1AC-B73598DEA40A}"/>
                </a:ext>
              </a:extLst>
            </p:cNvPr>
            <p:cNvSpPr txBox="1">
              <a:spLocks noChangeArrowheads="1"/>
            </p:cNvSpPr>
            <p:nvPr/>
          </p:nvSpPr>
          <p:spPr bwMode="auto">
            <a:xfrm>
              <a:off x="252" y="3038"/>
              <a:ext cx="914"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1450" indent="-171450">
                <a:spcBef>
                  <a:spcPct val="50000"/>
                </a:spcBef>
                <a:buFont typeface="Wingdings" panose="05000000000000000000" pitchFamily="2" charset="2"/>
                <a:buChar char="§"/>
                <a:defRPr/>
              </a:pPr>
              <a:r>
                <a:rPr lang="en-AU" altLang="en-US" sz="1600" b="1" kern="0" dirty="0" err="1">
                  <a:solidFill>
                    <a:prstClr val="black"/>
                  </a:solidFill>
                  <a:cs typeface="Calibri" panose="020F0502020204030204" pitchFamily="34" charset="0"/>
                </a:rPr>
                <a:t>Positif</a:t>
              </a:r>
              <a:endParaRPr lang="en-AU" altLang="en-US" sz="1600" b="1" kern="0" dirty="0">
                <a:solidFill>
                  <a:prstClr val="black"/>
                </a:solidFill>
                <a:cs typeface="Calibri" panose="020F0502020204030204" pitchFamily="34" charset="0"/>
              </a:endParaRPr>
            </a:p>
            <a:p>
              <a:pPr marL="171450" indent="-171450">
                <a:spcBef>
                  <a:spcPct val="50000"/>
                </a:spcBef>
                <a:buFont typeface="Wingdings" panose="05000000000000000000" pitchFamily="2" charset="2"/>
                <a:buChar char="§"/>
                <a:defRPr/>
              </a:pPr>
              <a:r>
                <a:rPr lang="en-AU" altLang="en-US" sz="1600" b="1" kern="0" dirty="0" err="1">
                  <a:solidFill>
                    <a:prstClr val="black"/>
                  </a:solidFill>
                  <a:cs typeface="Calibri" panose="020F0502020204030204" pitchFamily="34" charset="0"/>
                </a:rPr>
                <a:t>Spécifique</a:t>
              </a:r>
              <a:endParaRPr lang="en-AU" altLang="en-US" sz="1600" b="1" kern="0" dirty="0">
                <a:solidFill>
                  <a:prstClr val="black"/>
                </a:solidFill>
                <a:cs typeface="Calibri" panose="020F0502020204030204" pitchFamily="34" charset="0"/>
              </a:endParaRPr>
            </a:p>
            <a:p>
              <a:pPr marL="171450" indent="-171450">
                <a:spcBef>
                  <a:spcPct val="50000"/>
                </a:spcBef>
                <a:buFont typeface="Wingdings" panose="05000000000000000000" pitchFamily="2" charset="2"/>
                <a:buChar char="§"/>
                <a:defRPr/>
              </a:pPr>
              <a:r>
                <a:rPr lang="en-AU" altLang="en-US" sz="1600" b="1" kern="0" dirty="0" err="1">
                  <a:solidFill>
                    <a:prstClr val="black"/>
                  </a:solidFill>
                  <a:cs typeface="Calibri" panose="020F0502020204030204" pitchFamily="34" charset="0"/>
                </a:rPr>
                <a:t>Concis</a:t>
              </a:r>
              <a:endParaRPr lang="en-AU" altLang="en-US" sz="1600" b="1" kern="0" dirty="0">
                <a:solidFill>
                  <a:prstClr val="black"/>
                </a:solidFill>
                <a:cs typeface="Calibri" panose="020F0502020204030204" pitchFamily="34" charset="0"/>
              </a:endParaRPr>
            </a:p>
            <a:p>
              <a:pPr marL="171450" indent="-171450">
                <a:spcBef>
                  <a:spcPct val="50000"/>
                </a:spcBef>
                <a:buFont typeface="Wingdings" panose="05000000000000000000" pitchFamily="2" charset="2"/>
                <a:buChar char="§"/>
                <a:defRPr/>
              </a:pPr>
              <a:r>
                <a:rPr lang="en-AU" altLang="en-US" sz="1600" b="1" kern="0" dirty="0">
                  <a:solidFill>
                    <a:prstClr val="black"/>
                  </a:solidFill>
                  <a:cs typeface="Calibri" panose="020F0502020204030204" pitchFamily="34" charset="0"/>
                </a:rPr>
                <a:t>Faire le point</a:t>
              </a:r>
            </a:p>
          </p:txBody>
        </p:sp>
        <p:sp>
          <p:nvSpPr>
            <p:cNvPr id="28" name="Text Box 24">
              <a:extLst>
                <a:ext uri="{FF2B5EF4-FFF2-40B4-BE49-F238E27FC236}">
                  <a16:creationId xmlns:a16="http://schemas.microsoft.com/office/drawing/2014/main" id="{C17F6705-B068-4307-9EA4-487B160B6F23}"/>
                </a:ext>
              </a:extLst>
            </p:cNvPr>
            <p:cNvSpPr txBox="1">
              <a:spLocks noChangeArrowheads="1"/>
            </p:cNvSpPr>
            <p:nvPr/>
          </p:nvSpPr>
          <p:spPr bwMode="auto">
            <a:xfrm>
              <a:off x="2245" y="2662"/>
              <a:ext cx="117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defRPr/>
              </a:pPr>
              <a:r>
                <a:rPr lang="en-AU" altLang="en-US" sz="1800" b="1" kern="0" dirty="0">
                  <a:solidFill>
                    <a:prstClr val="black"/>
                  </a:solidFill>
                  <a:cs typeface="Calibri" panose="020F0502020204030204" pitchFamily="34" charset="0"/>
                </a:rPr>
                <a:t>COMMUNICATION</a:t>
              </a:r>
            </a:p>
          </p:txBody>
        </p:sp>
        <p:sp>
          <p:nvSpPr>
            <p:cNvPr id="29" name="Line 25">
              <a:extLst>
                <a:ext uri="{FF2B5EF4-FFF2-40B4-BE49-F238E27FC236}">
                  <a16:creationId xmlns:a16="http://schemas.microsoft.com/office/drawing/2014/main" id="{B59C73EC-F627-48D4-908C-8DE3772192CF}"/>
                </a:ext>
              </a:extLst>
            </p:cNvPr>
            <p:cNvSpPr>
              <a:spLocks noChangeShapeType="1"/>
            </p:cNvSpPr>
            <p:nvPr/>
          </p:nvSpPr>
          <p:spPr bwMode="auto">
            <a:xfrm>
              <a:off x="2200" y="2160"/>
              <a:ext cx="1179" cy="0"/>
            </a:xfrm>
            <a:prstGeom prst="line">
              <a:avLst/>
            </a:prstGeom>
            <a:noFill/>
            <a:ln w="28575">
              <a:solidFill>
                <a:sysClr val="window" lastClr="FFFFFF"/>
              </a:solidFill>
              <a:round/>
              <a:headEnd/>
              <a:tailEnd/>
            </a:ln>
            <a:extLst>
              <a:ext uri="{909E8E84-426E-40DD-AFC4-6F175D3DCCD1}">
                <a14:hiddenFill xmlns:a14="http://schemas.microsoft.com/office/drawing/2010/main">
                  <a:noFill/>
                </a14:hiddenFill>
              </a:ext>
            </a:extLst>
          </p:spPr>
          <p:txBody>
            <a:bodyPr/>
            <a:lstStyle/>
            <a:p>
              <a:pPr>
                <a:defRPr/>
              </a:pPr>
              <a:endParaRPr lang="en-AU" kern="0">
                <a:solidFill>
                  <a:prstClr val="white"/>
                </a:solidFill>
              </a:endParaRPr>
            </a:p>
          </p:txBody>
        </p:sp>
        <p:sp>
          <p:nvSpPr>
            <p:cNvPr id="30" name="Line 26">
              <a:extLst>
                <a:ext uri="{FF2B5EF4-FFF2-40B4-BE49-F238E27FC236}">
                  <a16:creationId xmlns:a16="http://schemas.microsoft.com/office/drawing/2014/main" id="{5195F34C-3D66-4B07-9909-32F962EBCCCB}"/>
                </a:ext>
              </a:extLst>
            </p:cNvPr>
            <p:cNvSpPr>
              <a:spLocks noChangeShapeType="1"/>
            </p:cNvSpPr>
            <p:nvPr/>
          </p:nvSpPr>
          <p:spPr bwMode="auto">
            <a:xfrm>
              <a:off x="3923" y="2568"/>
              <a:ext cx="0" cy="408"/>
            </a:xfrm>
            <a:prstGeom prst="line">
              <a:avLst/>
            </a:prstGeom>
            <a:noFill/>
            <a:ln w="28575">
              <a:solidFill>
                <a:sysClr val="window" lastClr="FFFFFF"/>
              </a:solidFill>
              <a:round/>
              <a:headEnd/>
              <a:tailEnd/>
            </a:ln>
            <a:extLst>
              <a:ext uri="{909E8E84-426E-40DD-AFC4-6F175D3DCCD1}">
                <a14:hiddenFill xmlns:a14="http://schemas.microsoft.com/office/drawing/2010/main">
                  <a:noFill/>
                </a14:hiddenFill>
              </a:ext>
            </a:extLst>
          </p:spPr>
          <p:txBody>
            <a:bodyPr/>
            <a:lstStyle/>
            <a:p>
              <a:pPr>
                <a:defRPr/>
              </a:pPr>
              <a:endParaRPr lang="en-AU" kern="0">
                <a:solidFill>
                  <a:prstClr val="white"/>
                </a:solidFill>
              </a:endParaRPr>
            </a:p>
          </p:txBody>
        </p:sp>
        <p:sp>
          <p:nvSpPr>
            <p:cNvPr id="31" name="Line 27">
              <a:extLst>
                <a:ext uri="{FF2B5EF4-FFF2-40B4-BE49-F238E27FC236}">
                  <a16:creationId xmlns:a16="http://schemas.microsoft.com/office/drawing/2014/main" id="{B569FCF6-CFCC-4CF9-A266-3275E4738BD8}"/>
                </a:ext>
              </a:extLst>
            </p:cNvPr>
            <p:cNvSpPr>
              <a:spLocks noChangeShapeType="1"/>
            </p:cNvSpPr>
            <p:nvPr/>
          </p:nvSpPr>
          <p:spPr bwMode="auto">
            <a:xfrm flipH="1" flipV="1">
              <a:off x="2200" y="3339"/>
              <a:ext cx="1179" cy="0"/>
            </a:xfrm>
            <a:prstGeom prst="line">
              <a:avLst/>
            </a:prstGeom>
            <a:noFill/>
            <a:ln w="28575">
              <a:solidFill>
                <a:sysClr val="window" lastClr="FFFFFF"/>
              </a:solidFill>
              <a:round/>
              <a:headEnd/>
              <a:tailEnd/>
            </a:ln>
            <a:extLst>
              <a:ext uri="{909E8E84-426E-40DD-AFC4-6F175D3DCCD1}">
                <a14:hiddenFill xmlns:a14="http://schemas.microsoft.com/office/drawing/2010/main">
                  <a:noFill/>
                </a14:hiddenFill>
              </a:ext>
            </a:extLst>
          </p:spPr>
          <p:txBody>
            <a:bodyPr/>
            <a:lstStyle/>
            <a:p>
              <a:pPr>
                <a:defRPr/>
              </a:pPr>
              <a:endParaRPr lang="en-AU" kern="0">
                <a:solidFill>
                  <a:prstClr val="white"/>
                </a:solidFill>
              </a:endParaRPr>
            </a:p>
          </p:txBody>
        </p:sp>
        <p:sp>
          <p:nvSpPr>
            <p:cNvPr id="32" name="Line 28">
              <a:extLst>
                <a:ext uri="{FF2B5EF4-FFF2-40B4-BE49-F238E27FC236}">
                  <a16:creationId xmlns:a16="http://schemas.microsoft.com/office/drawing/2014/main" id="{664DBADD-EBA9-4B1C-B55C-D6D8A6AB6958}"/>
                </a:ext>
              </a:extLst>
            </p:cNvPr>
            <p:cNvSpPr>
              <a:spLocks noChangeShapeType="1"/>
            </p:cNvSpPr>
            <p:nvPr/>
          </p:nvSpPr>
          <p:spPr bwMode="auto">
            <a:xfrm flipV="1">
              <a:off x="1610" y="2568"/>
              <a:ext cx="0" cy="408"/>
            </a:xfrm>
            <a:prstGeom prst="line">
              <a:avLst/>
            </a:prstGeom>
            <a:noFill/>
            <a:ln w="28575">
              <a:solidFill>
                <a:sysClr val="window" lastClr="FFFFFF"/>
              </a:solidFill>
              <a:round/>
              <a:headEnd/>
              <a:tailEnd/>
            </a:ln>
            <a:extLst>
              <a:ext uri="{909E8E84-426E-40DD-AFC4-6F175D3DCCD1}">
                <a14:hiddenFill xmlns:a14="http://schemas.microsoft.com/office/drawing/2010/main">
                  <a:noFill/>
                </a14:hiddenFill>
              </a:ext>
            </a:extLst>
          </p:spPr>
          <p:txBody>
            <a:bodyPr/>
            <a:lstStyle/>
            <a:p>
              <a:pPr>
                <a:defRPr/>
              </a:pPr>
              <a:endParaRPr lang="en-AU" kern="0">
                <a:solidFill>
                  <a:prstClr val="white"/>
                </a:solidFill>
              </a:endParaRPr>
            </a:p>
          </p:txBody>
        </p:sp>
        <p:sp>
          <p:nvSpPr>
            <p:cNvPr id="33" name="Line 29">
              <a:extLst>
                <a:ext uri="{FF2B5EF4-FFF2-40B4-BE49-F238E27FC236}">
                  <a16:creationId xmlns:a16="http://schemas.microsoft.com/office/drawing/2014/main" id="{0C170A4F-B5F1-4F8E-A735-A56004D531D1}"/>
                </a:ext>
              </a:extLst>
            </p:cNvPr>
            <p:cNvSpPr>
              <a:spLocks noChangeShapeType="1"/>
            </p:cNvSpPr>
            <p:nvPr/>
          </p:nvSpPr>
          <p:spPr bwMode="auto">
            <a:xfrm>
              <a:off x="2200" y="2614"/>
              <a:ext cx="90" cy="90"/>
            </a:xfrm>
            <a:prstGeom prst="line">
              <a:avLst/>
            </a:prstGeom>
            <a:noFill/>
            <a:ln w="28575">
              <a:solidFill>
                <a:sysClr val="window" lastClr="FFFFFF"/>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en-AU" kern="0">
                <a:solidFill>
                  <a:prstClr val="white"/>
                </a:solidFill>
              </a:endParaRPr>
            </a:p>
          </p:txBody>
        </p:sp>
        <p:sp>
          <p:nvSpPr>
            <p:cNvPr id="34" name="Line 30">
              <a:extLst>
                <a:ext uri="{FF2B5EF4-FFF2-40B4-BE49-F238E27FC236}">
                  <a16:creationId xmlns:a16="http://schemas.microsoft.com/office/drawing/2014/main" id="{F766F8F7-C7D8-442A-BF49-A1A350DBB257}"/>
                </a:ext>
              </a:extLst>
            </p:cNvPr>
            <p:cNvSpPr>
              <a:spLocks noChangeShapeType="1"/>
            </p:cNvSpPr>
            <p:nvPr/>
          </p:nvSpPr>
          <p:spPr bwMode="auto">
            <a:xfrm flipV="1">
              <a:off x="2200" y="2840"/>
              <a:ext cx="136" cy="136"/>
            </a:xfrm>
            <a:prstGeom prst="line">
              <a:avLst/>
            </a:prstGeom>
            <a:noFill/>
            <a:ln w="28575">
              <a:solidFill>
                <a:sysClr val="window" lastClr="FFFFFF"/>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en-AU" kern="0">
                <a:solidFill>
                  <a:prstClr val="white"/>
                </a:solidFill>
              </a:endParaRPr>
            </a:p>
          </p:txBody>
        </p:sp>
        <p:sp>
          <p:nvSpPr>
            <p:cNvPr id="35" name="Line 31">
              <a:extLst>
                <a:ext uri="{FF2B5EF4-FFF2-40B4-BE49-F238E27FC236}">
                  <a16:creationId xmlns:a16="http://schemas.microsoft.com/office/drawing/2014/main" id="{8B17E7D5-43EE-4DF5-A24C-557D3E21F136}"/>
                </a:ext>
              </a:extLst>
            </p:cNvPr>
            <p:cNvSpPr>
              <a:spLocks noChangeShapeType="1"/>
            </p:cNvSpPr>
            <p:nvPr/>
          </p:nvSpPr>
          <p:spPr bwMode="auto">
            <a:xfrm flipV="1">
              <a:off x="3288" y="2614"/>
              <a:ext cx="91" cy="90"/>
            </a:xfrm>
            <a:prstGeom prst="line">
              <a:avLst/>
            </a:prstGeom>
            <a:noFill/>
            <a:ln w="28575">
              <a:solidFill>
                <a:sysClr val="window" lastClr="FFFFFF"/>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en-AU" kern="0">
                <a:solidFill>
                  <a:prstClr val="white"/>
                </a:solidFill>
              </a:endParaRPr>
            </a:p>
          </p:txBody>
        </p:sp>
        <p:sp>
          <p:nvSpPr>
            <p:cNvPr id="36" name="Line 32">
              <a:extLst>
                <a:ext uri="{FF2B5EF4-FFF2-40B4-BE49-F238E27FC236}">
                  <a16:creationId xmlns:a16="http://schemas.microsoft.com/office/drawing/2014/main" id="{F72581C5-AD08-4B82-91FD-EC57A56CAE07}"/>
                </a:ext>
              </a:extLst>
            </p:cNvPr>
            <p:cNvSpPr>
              <a:spLocks noChangeShapeType="1"/>
            </p:cNvSpPr>
            <p:nvPr/>
          </p:nvSpPr>
          <p:spPr bwMode="auto">
            <a:xfrm>
              <a:off x="3288" y="2886"/>
              <a:ext cx="91" cy="90"/>
            </a:xfrm>
            <a:prstGeom prst="line">
              <a:avLst/>
            </a:prstGeom>
            <a:noFill/>
            <a:ln w="28575">
              <a:solidFill>
                <a:sysClr val="window" lastClr="FFFFFF"/>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en-AU" kern="0">
                <a:solidFill>
                  <a:prstClr val="white"/>
                </a:solidFill>
              </a:endParaRPr>
            </a:p>
          </p:txBody>
        </p:sp>
      </p:grpSp>
      <p:sp>
        <p:nvSpPr>
          <p:cNvPr id="2" name="Slide Number Placeholder 1">
            <a:extLst>
              <a:ext uri="{FF2B5EF4-FFF2-40B4-BE49-F238E27FC236}">
                <a16:creationId xmlns:a16="http://schemas.microsoft.com/office/drawing/2014/main" id="{D07C969D-6861-424C-8A70-32888E4D96A4}"/>
              </a:ext>
            </a:extLst>
          </p:cNvPr>
          <p:cNvSpPr>
            <a:spLocks noGrp="1"/>
          </p:cNvSpPr>
          <p:nvPr>
            <p:ph type="sldNum" sz="quarter" idx="12"/>
          </p:nvPr>
        </p:nvSpPr>
        <p:spPr/>
        <p:txBody>
          <a:bodyPr/>
          <a:lstStyle/>
          <a:p>
            <a:fld id="{401CF334-2D5C-4859-84A6-CA7E6E43FAEB}" type="slidenum">
              <a:rPr lang="en-US" smtClean="0"/>
              <a:t>22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a:extLst>
              <a:ext uri="{FF2B5EF4-FFF2-40B4-BE49-F238E27FC236}">
                <a16:creationId xmlns:a16="http://schemas.microsoft.com/office/drawing/2014/main" id="{653C109F-3588-4AD5-80C7-2738F748DDC3}"/>
              </a:ext>
            </a:extLst>
          </p:cNvPr>
          <p:cNvSpPr txBox="1">
            <a:spLocks noChangeArrowheads="1"/>
          </p:cNvSpPr>
          <p:nvPr/>
        </p:nvSpPr>
        <p:spPr bwMode="auto">
          <a:xfrm>
            <a:off x="1524000" y="4254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err="1">
                <a:latin typeface="Calibri" panose="020F0502020204030204" pitchFamily="34" charset="0"/>
                <a:cs typeface="Calibri" panose="020F0502020204030204" pitchFamily="34" charset="0"/>
              </a:rPr>
              <a:t>Organisation</a:t>
            </a:r>
            <a:endParaRPr lang="en-AU" altLang="en-US" sz="3200" b="1" dirty="0">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D60DB43A-5C6B-4904-A479-AB438C3A3951}"/>
              </a:ext>
            </a:extLst>
          </p:cNvPr>
          <p:cNvGraphicFramePr>
            <a:graphicFrameLocks noGrp="1"/>
          </p:cNvGraphicFramePr>
          <p:nvPr/>
        </p:nvGraphicFramePr>
        <p:xfrm>
          <a:off x="822121" y="1384301"/>
          <a:ext cx="10452683" cy="5021263"/>
        </p:xfrm>
        <a:graphic>
          <a:graphicData uri="http://schemas.openxmlformats.org/drawingml/2006/table">
            <a:tbl>
              <a:tblPr firstRow="1" bandRow="1">
                <a:tableStyleId>{5C22544A-7EE6-4342-B048-85BDC9FD1C3A}</a:tableStyleId>
              </a:tblPr>
              <a:tblGrid>
                <a:gridCol w="5289436">
                  <a:extLst>
                    <a:ext uri="{9D8B030D-6E8A-4147-A177-3AD203B41FA5}">
                      <a16:colId xmlns:a16="http://schemas.microsoft.com/office/drawing/2014/main" val="3052790290"/>
                    </a:ext>
                  </a:extLst>
                </a:gridCol>
                <a:gridCol w="5163247">
                  <a:extLst>
                    <a:ext uri="{9D8B030D-6E8A-4147-A177-3AD203B41FA5}">
                      <a16:colId xmlns:a16="http://schemas.microsoft.com/office/drawing/2014/main" val="1689976160"/>
                    </a:ext>
                  </a:extLst>
                </a:gridCol>
              </a:tblGrid>
              <a:tr h="5021263">
                <a:tc>
                  <a:txBody>
                    <a:bodyPr/>
                    <a:lstStyle/>
                    <a:p>
                      <a:pPr algn="ctr"/>
                      <a:r>
                        <a:rPr lang="en-US" sz="2400" dirty="0" err="1">
                          <a:solidFill>
                            <a:schemeClr val="tx1"/>
                          </a:solidFill>
                          <a:latin typeface="Calibri" panose="020F0502020204030204" pitchFamily="34" charset="0"/>
                          <a:cs typeface="Calibri" panose="020F0502020204030204" pitchFamily="34" charset="0"/>
                        </a:rPr>
                        <a:t>Méthodes</a:t>
                      </a:r>
                      <a:r>
                        <a:rPr lang="en-US" sz="2400" dirty="0">
                          <a:solidFill>
                            <a:schemeClr val="tx1"/>
                          </a:solidFill>
                          <a:latin typeface="Calibri" panose="020F0502020204030204" pitchFamily="34" charset="0"/>
                          <a:cs typeface="Calibri" panose="020F0502020204030204" pitchFamily="34" charset="0"/>
                        </a:rPr>
                        <a:t> pour </a:t>
                      </a:r>
                      <a:r>
                        <a:rPr lang="en-US" sz="2400" dirty="0" err="1">
                          <a:solidFill>
                            <a:schemeClr val="tx1"/>
                          </a:solidFill>
                          <a:latin typeface="Calibri" panose="020F0502020204030204" pitchFamily="34" charset="0"/>
                          <a:cs typeface="Calibri" panose="020F0502020204030204" pitchFamily="34" charset="0"/>
                        </a:rPr>
                        <a:t>mener</a:t>
                      </a:r>
                      <a:r>
                        <a:rPr lang="en-US" sz="2400" dirty="0">
                          <a:solidFill>
                            <a:schemeClr val="tx1"/>
                          </a:solidFill>
                          <a:latin typeface="Calibri" panose="020F0502020204030204" pitchFamily="34" charset="0"/>
                          <a:cs typeface="Calibri" panose="020F0502020204030204" pitchFamily="34" charset="0"/>
                        </a:rPr>
                        <a:t> </a:t>
                      </a:r>
                    </a:p>
                    <a:p>
                      <a:pPr algn="ctr"/>
                      <a:r>
                        <a:rPr lang="en-US" sz="2400" dirty="0" err="1">
                          <a:solidFill>
                            <a:schemeClr val="tx1"/>
                          </a:solidFill>
                          <a:latin typeface="Calibri" panose="020F0502020204030204" pitchFamily="34" charset="0"/>
                          <a:cs typeface="Calibri" panose="020F0502020204030204" pitchFamily="34" charset="0"/>
                        </a:rPr>
                        <a:t>une</a:t>
                      </a:r>
                      <a:r>
                        <a:rPr lang="en-US" sz="2400" dirty="0">
                          <a:solidFill>
                            <a:schemeClr val="tx1"/>
                          </a:solidFill>
                          <a:latin typeface="Calibri" panose="020F0502020204030204" pitchFamily="34" charset="0"/>
                          <a:cs typeface="Calibri" panose="020F0502020204030204" pitchFamily="34" charset="0"/>
                        </a:rPr>
                        <a:t> séance </a:t>
                      </a:r>
                      <a:r>
                        <a:rPr lang="en-US" sz="2400" dirty="0" err="1">
                          <a:solidFill>
                            <a:schemeClr val="tx1"/>
                          </a:solidFill>
                          <a:latin typeface="Calibri" panose="020F0502020204030204" pitchFamily="34" charset="0"/>
                          <a:cs typeface="Calibri" panose="020F0502020204030204" pitchFamily="34" charset="0"/>
                        </a:rPr>
                        <a:t>d’entraînement</a:t>
                      </a:r>
                      <a:r>
                        <a:rPr lang="en-US" sz="2400" dirty="0">
                          <a:solidFill>
                            <a:schemeClr val="tx1"/>
                          </a:solidFill>
                          <a:latin typeface="Calibri" panose="020F0502020204030204" pitchFamily="34" charset="0"/>
                          <a:cs typeface="Calibri" panose="020F0502020204030204" pitchFamily="34" charset="0"/>
                        </a:rPr>
                        <a:t>  </a:t>
                      </a:r>
                    </a:p>
                    <a:p>
                      <a:pPr algn="ctr"/>
                      <a:endParaRPr lang="en-US" sz="2400" dirty="0">
                        <a:solidFill>
                          <a:schemeClr val="tx1"/>
                        </a:solidFill>
                        <a:latin typeface="Calibri" panose="020F0502020204030204" pitchFamily="34" charset="0"/>
                        <a:cs typeface="Calibri" panose="020F0502020204030204" pitchFamily="34" charset="0"/>
                      </a:endParaRPr>
                    </a:p>
                    <a:p>
                      <a:pPr algn="ctr"/>
                      <a:endParaRPr lang="en-US" sz="1300" dirty="0">
                        <a:solidFill>
                          <a:schemeClr val="tx1"/>
                        </a:solidFill>
                        <a:latin typeface="Calibri" panose="020F0502020204030204" pitchFamily="34" charset="0"/>
                        <a:cs typeface="Calibri" panose="020F0502020204030204" pitchFamily="34" charset="0"/>
                      </a:endParaRPr>
                    </a:p>
                    <a:p>
                      <a:pPr marL="342900" lvl="0" indent="-342900" algn="l">
                        <a:spcBef>
                          <a:spcPts val="795"/>
                        </a:spcBef>
                        <a:spcAft>
                          <a:spcPts val="0"/>
                        </a:spcAft>
                        <a:buFont typeface="Arial" panose="020B0604020202020204" pitchFamily="34" charset="0"/>
                        <a:buChar char="•"/>
                        <a:tabLst>
                          <a:tab pos="1118870" algn="l"/>
                          <a:tab pos="1119505" algn="l"/>
                        </a:tabLst>
                      </a:pPr>
                      <a:r>
                        <a:rPr lang="en-GB" sz="2000" b="1" spc="-25" dirty="0">
                          <a:solidFill>
                            <a:schemeClr val="tx1"/>
                          </a:solidFill>
                          <a:effectLst/>
                          <a:latin typeface="Calibri" panose="020F0502020204030204" pitchFamily="34" charset="0"/>
                          <a:ea typeface="Arial" panose="020B0604020202020204" pitchFamily="34" charset="0"/>
                          <a:cs typeface="Calibri" panose="020F0502020204030204" pitchFamily="34" charset="0"/>
                        </a:rPr>
                        <a:t>Donner des instructions – </a:t>
                      </a:r>
                      <a:r>
                        <a:rPr lang="en-GB" sz="2000" b="0" spc="-25"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l’entraîneur</a:t>
                      </a:r>
                      <a:r>
                        <a:rPr lang="en-GB" sz="2000" b="0" spc="-25"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2000" b="0" spc="-25"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prend</a:t>
                      </a:r>
                      <a:r>
                        <a:rPr lang="en-GB" sz="2000" b="0" spc="-25" dirty="0">
                          <a:solidFill>
                            <a:schemeClr val="tx1"/>
                          </a:solidFill>
                          <a:effectLst/>
                          <a:latin typeface="Calibri" panose="020F0502020204030204" pitchFamily="34" charset="0"/>
                          <a:ea typeface="Arial" panose="020B0604020202020204" pitchFamily="34" charset="0"/>
                          <a:cs typeface="Calibri" panose="020F0502020204030204" pitchFamily="34" charset="0"/>
                        </a:rPr>
                        <a:t> les </a:t>
                      </a:r>
                      <a:r>
                        <a:rPr lang="en-GB" sz="2000" b="0" spc="-25"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décisions</a:t>
                      </a:r>
                      <a:endParaRPr lang="en-AU" sz="2000" b="0" spc="-25"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algn="l">
                        <a:spcAft>
                          <a:spcPts val="0"/>
                        </a:spcAft>
                      </a:pPr>
                      <a:r>
                        <a:rPr lang="en-GB" sz="2000" b="1"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endParaRPr lang="en-AU" sz="2000" b="1"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marL="342900" lvl="0" indent="-342900" algn="l">
                        <a:spcBef>
                          <a:spcPts val="1360"/>
                        </a:spcBef>
                        <a:spcAft>
                          <a:spcPts val="0"/>
                        </a:spcAft>
                        <a:buFont typeface="Arial" panose="020B0604020202020204" pitchFamily="34" charset="0"/>
                        <a:buChar char="•"/>
                        <a:tabLst>
                          <a:tab pos="1118870" algn="l"/>
                          <a:tab pos="1119505" algn="l"/>
                        </a:tabLst>
                      </a:pPr>
                      <a:r>
                        <a:rPr lang="en-GB" sz="2000" b="1" spc="-25" dirty="0">
                          <a:solidFill>
                            <a:schemeClr val="tx1"/>
                          </a:solidFill>
                          <a:effectLst/>
                          <a:latin typeface="Calibri" panose="020F0502020204030204" pitchFamily="34" charset="0"/>
                          <a:ea typeface="Arial" panose="020B0604020202020204" pitchFamily="34" charset="0"/>
                          <a:cs typeface="Calibri" panose="020F0502020204030204" pitchFamily="34" charset="0"/>
                        </a:rPr>
                        <a:t>Observer – </a:t>
                      </a:r>
                      <a:r>
                        <a:rPr lang="en-GB" sz="2000" b="0" spc="-25"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prenez</a:t>
                      </a:r>
                      <a:r>
                        <a:rPr lang="en-GB" sz="2000" b="0" spc="-25" dirty="0">
                          <a:solidFill>
                            <a:schemeClr val="tx1"/>
                          </a:solidFill>
                          <a:effectLst/>
                          <a:latin typeface="Calibri" panose="020F0502020204030204" pitchFamily="34" charset="0"/>
                          <a:ea typeface="Arial" panose="020B0604020202020204" pitchFamily="34" charset="0"/>
                          <a:cs typeface="Calibri" panose="020F0502020204030204" pitchFamily="34" charset="0"/>
                        </a:rPr>
                        <a:t> du </a:t>
                      </a:r>
                      <a:r>
                        <a:rPr lang="en-GB" sz="2000" b="0" spc="-25"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recul</a:t>
                      </a:r>
                      <a:r>
                        <a:rPr lang="en-GB" sz="2000" b="0" spc="-25" dirty="0">
                          <a:solidFill>
                            <a:schemeClr val="tx1"/>
                          </a:solidFill>
                          <a:effectLst/>
                          <a:latin typeface="Calibri" panose="020F0502020204030204" pitchFamily="34" charset="0"/>
                          <a:ea typeface="Arial" panose="020B0604020202020204" pitchFamily="34" charset="0"/>
                          <a:cs typeface="Calibri" panose="020F0502020204030204" pitchFamily="34" charset="0"/>
                        </a:rPr>
                        <a:t> et </a:t>
                      </a:r>
                      <a:r>
                        <a:rPr lang="en-GB" sz="2000" b="0" spc="-25"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observez</a:t>
                      </a:r>
                      <a:endParaRPr lang="en-AU" sz="2000" b="0" spc="-25"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algn="l">
                        <a:spcAft>
                          <a:spcPts val="0"/>
                        </a:spcAft>
                      </a:pPr>
                      <a:r>
                        <a:rPr lang="en-GB" sz="2000" b="1"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endParaRPr lang="en-AU" sz="2000" b="1"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marL="342900" lvl="0" indent="-342900" algn="l">
                        <a:spcBef>
                          <a:spcPts val="1380"/>
                        </a:spcBef>
                        <a:spcAft>
                          <a:spcPts val="0"/>
                        </a:spcAft>
                        <a:buFont typeface="Arial" panose="020B0604020202020204" pitchFamily="34" charset="0"/>
                        <a:buChar char="•"/>
                        <a:tabLst>
                          <a:tab pos="1118870" algn="l"/>
                          <a:tab pos="1119505" algn="l"/>
                        </a:tabLst>
                      </a:pPr>
                      <a:r>
                        <a:rPr lang="en-GB" sz="2000" b="1" spc="-25"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Coopérer</a:t>
                      </a:r>
                      <a:r>
                        <a:rPr lang="en-GB" sz="2000" b="1" spc="-25" dirty="0">
                          <a:solidFill>
                            <a:schemeClr val="tx1"/>
                          </a:solidFill>
                          <a:effectLst/>
                          <a:latin typeface="Calibri" panose="020F0502020204030204" pitchFamily="34" charset="0"/>
                          <a:ea typeface="Arial" panose="020B0604020202020204" pitchFamily="34" charset="0"/>
                          <a:cs typeface="Calibri" panose="020F0502020204030204" pitchFamily="34" charset="0"/>
                        </a:rPr>
                        <a:t> – </a:t>
                      </a:r>
                      <a:r>
                        <a:rPr lang="en-GB" sz="2000" b="0" spc="-25"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joueurs</a:t>
                      </a:r>
                      <a:r>
                        <a:rPr lang="en-GB" sz="2000" b="0" spc="-25" dirty="0">
                          <a:solidFill>
                            <a:schemeClr val="tx1"/>
                          </a:solidFill>
                          <a:effectLst/>
                          <a:latin typeface="Calibri" panose="020F0502020204030204" pitchFamily="34" charset="0"/>
                          <a:ea typeface="Arial" panose="020B0604020202020204" pitchFamily="34" charset="0"/>
                          <a:cs typeface="Calibri" panose="020F0502020204030204" pitchFamily="34" charset="0"/>
                        </a:rPr>
                        <a:t> et  </a:t>
                      </a:r>
                      <a:r>
                        <a:rPr lang="en-GB" sz="2000" b="0" spc="-25"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entraîneurs</a:t>
                      </a:r>
                      <a:r>
                        <a:rPr lang="en-GB" sz="2000" b="0" spc="-25"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2000" b="0" spc="-25"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partagent</a:t>
                      </a:r>
                      <a:r>
                        <a:rPr lang="en-GB" sz="2000" b="0" spc="-25" dirty="0">
                          <a:solidFill>
                            <a:schemeClr val="tx1"/>
                          </a:solidFill>
                          <a:effectLst/>
                          <a:latin typeface="Calibri" panose="020F0502020204030204" pitchFamily="34" charset="0"/>
                          <a:ea typeface="Arial" panose="020B0604020202020204" pitchFamily="34" charset="0"/>
                          <a:cs typeface="Calibri" panose="020F0502020204030204" pitchFamily="34" charset="0"/>
                        </a:rPr>
                        <a:t> les </a:t>
                      </a:r>
                      <a:r>
                        <a:rPr lang="en-GB" sz="2000" b="0" spc="-25"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décisions</a:t>
                      </a:r>
                      <a:r>
                        <a:rPr lang="en-GB" sz="2000" b="0" spc="-25" dirty="0">
                          <a:solidFill>
                            <a:schemeClr val="tx1"/>
                          </a:solidFill>
                          <a:effectLst/>
                          <a:latin typeface="Calibri" panose="020F0502020204030204" pitchFamily="34" charset="0"/>
                          <a:ea typeface="Arial" panose="020B0604020202020204" pitchFamily="34" charset="0"/>
                          <a:cs typeface="Calibri" panose="020F0502020204030204" pitchFamily="34" charset="0"/>
                        </a:rPr>
                        <a:t> à prendre</a:t>
                      </a:r>
                      <a:endParaRPr lang="en-AU" sz="1300" dirty="0">
                        <a:solidFill>
                          <a:schemeClr val="tx1"/>
                        </a:solidFill>
                        <a:latin typeface="Calibri" panose="020F0502020204030204" pitchFamily="34" charset="0"/>
                        <a:cs typeface="Calibri" panose="020F0502020204030204" pitchFamily="34" charset="0"/>
                      </a:endParaRPr>
                    </a:p>
                  </a:txBody>
                  <a:tcPr marL="91451" marR="91451" marT="45717" marB="45717">
                    <a:solidFill>
                      <a:schemeClr val="accent1">
                        <a:lumMod val="40000"/>
                        <a:lumOff val="60000"/>
                      </a:schemeClr>
                    </a:solidFill>
                  </a:tcPr>
                </a:tc>
                <a:tc>
                  <a:txBody>
                    <a:bodyPr/>
                    <a:lstStyle/>
                    <a:p>
                      <a:pPr algn="ctr"/>
                      <a:r>
                        <a:rPr lang="en-US" sz="2400" dirty="0" err="1">
                          <a:solidFill>
                            <a:schemeClr val="tx1"/>
                          </a:solidFill>
                          <a:latin typeface="Calibri" panose="020F0502020204030204" pitchFamily="34" charset="0"/>
                          <a:cs typeface="Calibri" panose="020F0502020204030204" pitchFamily="34" charset="0"/>
                        </a:rPr>
                        <a:t>Méthodes</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d’apprentissage</a:t>
                      </a:r>
                      <a:r>
                        <a:rPr lang="en-US" sz="2400" dirty="0">
                          <a:solidFill>
                            <a:schemeClr val="tx1"/>
                          </a:solidFill>
                          <a:latin typeface="Calibri" panose="020F0502020204030204" pitchFamily="34" charset="0"/>
                          <a:cs typeface="Calibri" panose="020F0502020204030204" pitchFamily="34" charset="0"/>
                        </a:rPr>
                        <a:t> </a:t>
                      </a:r>
                    </a:p>
                    <a:p>
                      <a:pPr algn="ctr"/>
                      <a:r>
                        <a:rPr lang="en-US" sz="2400" dirty="0">
                          <a:solidFill>
                            <a:schemeClr val="tx1"/>
                          </a:solidFill>
                          <a:latin typeface="Calibri" panose="020F0502020204030204" pitchFamily="34" charset="0"/>
                          <a:cs typeface="Calibri" panose="020F0502020204030204" pitchFamily="34" charset="0"/>
                        </a:rPr>
                        <a:t>du </a:t>
                      </a:r>
                      <a:r>
                        <a:rPr lang="en-US" sz="2400" dirty="0" err="1">
                          <a:solidFill>
                            <a:schemeClr val="tx1"/>
                          </a:solidFill>
                          <a:latin typeface="Calibri" panose="020F0502020204030204" pitchFamily="34" charset="0"/>
                          <a:cs typeface="Calibri" panose="020F0502020204030204" pitchFamily="34" charset="0"/>
                        </a:rPr>
                        <a:t>joueur</a:t>
                      </a:r>
                      <a:r>
                        <a:rPr lang="en-US" sz="2400" dirty="0">
                          <a:solidFill>
                            <a:schemeClr val="tx1"/>
                          </a:solidFill>
                          <a:latin typeface="Calibri" panose="020F0502020204030204" pitchFamily="34" charset="0"/>
                          <a:cs typeface="Calibri" panose="020F0502020204030204" pitchFamily="34" charset="0"/>
                        </a:rPr>
                        <a:t> </a:t>
                      </a:r>
                    </a:p>
                    <a:p>
                      <a:pPr algn="ctr"/>
                      <a:endParaRPr lang="en-US" sz="2400" dirty="0">
                        <a:solidFill>
                          <a:schemeClr val="tx1"/>
                        </a:solidFill>
                        <a:latin typeface="Calibri" panose="020F0502020204030204" pitchFamily="34" charset="0"/>
                        <a:cs typeface="Calibri" panose="020F0502020204030204" pitchFamily="34" charset="0"/>
                      </a:endParaRPr>
                    </a:p>
                    <a:p>
                      <a:pPr algn="ctr"/>
                      <a:endParaRPr lang="en-US" sz="1300" dirty="0">
                        <a:solidFill>
                          <a:schemeClr val="tx1"/>
                        </a:solidFill>
                        <a:latin typeface="Calibri" panose="020F0502020204030204" pitchFamily="34" charset="0"/>
                        <a:cs typeface="Calibri" panose="020F0502020204030204" pitchFamily="34" charset="0"/>
                      </a:endParaRPr>
                    </a:p>
                    <a:p>
                      <a:pPr marL="742950" lvl="1" indent="-285750" algn="l">
                        <a:spcBef>
                          <a:spcPts val="1220"/>
                        </a:spcBef>
                        <a:spcAft>
                          <a:spcPts val="0"/>
                        </a:spcAft>
                        <a:buSzPts val="1800"/>
                        <a:buFont typeface="Arial" panose="020B0604020202020204" pitchFamily="34" charset="0"/>
                        <a:buChar char="•"/>
                        <a:tabLst>
                          <a:tab pos="1260475" algn="l"/>
                          <a:tab pos="1261110" algn="l"/>
                        </a:tabLst>
                      </a:pPr>
                      <a:r>
                        <a:rPr lang="en-GB" sz="1800" b="1" spc="-1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Visuel</a:t>
                      </a:r>
                      <a:r>
                        <a:rPr lang="en-GB" sz="1800" b="1" spc="-10" dirty="0">
                          <a:solidFill>
                            <a:schemeClr val="tx1"/>
                          </a:solidFill>
                          <a:effectLst/>
                          <a:latin typeface="Calibri" panose="020F0502020204030204" pitchFamily="34" charset="0"/>
                          <a:ea typeface="Arial" panose="020B0604020202020204" pitchFamily="34" charset="0"/>
                          <a:cs typeface="Calibri" panose="020F0502020204030204" pitchFamily="34" charset="0"/>
                        </a:rPr>
                        <a:t> – </a:t>
                      </a:r>
                      <a:r>
                        <a:rPr lang="en-GB" sz="1800" b="0" spc="-10" dirty="0">
                          <a:solidFill>
                            <a:schemeClr val="tx1"/>
                          </a:solidFill>
                          <a:effectLst/>
                          <a:latin typeface="Calibri" panose="020F0502020204030204" pitchFamily="34" charset="0"/>
                          <a:ea typeface="Arial" panose="020B0604020202020204" pitchFamily="34" charset="0"/>
                          <a:cs typeface="Calibri" panose="020F0502020204030204" pitchFamily="34" charset="0"/>
                        </a:rPr>
                        <a:t>on </a:t>
                      </a:r>
                      <a:r>
                        <a:rPr lang="en-GB" sz="1800" b="0" spc="-1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apprend</a:t>
                      </a:r>
                      <a:r>
                        <a:rPr lang="en-GB" sz="1800" b="0" spc="-1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1800" b="0" spc="-1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en</a:t>
                      </a:r>
                      <a:r>
                        <a:rPr lang="en-GB" sz="1800" b="0" spc="-10" dirty="0">
                          <a:solidFill>
                            <a:schemeClr val="tx1"/>
                          </a:solidFill>
                          <a:effectLst/>
                          <a:latin typeface="Calibri" panose="020F0502020204030204" pitchFamily="34" charset="0"/>
                          <a:ea typeface="Arial" panose="020B0604020202020204" pitchFamily="34" charset="0"/>
                          <a:cs typeface="Calibri" panose="020F0502020204030204" pitchFamily="34" charset="0"/>
                        </a:rPr>
                        <a:t> regardant faire (</a:t>
                      </a:r>
                      <a:r>
                        <a:rPr lang="en-GB" sz="1800" b="0" spc="-1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démonstrations</a:t>
                      </a:r>
                      <a:r>
                        <a:rPr lang="en-GB" sz="1800" b="0" spc="-10" dirty="0">
                          <a:solidFill>
                            <a:schemeClr val="tx1"/>
                          </a:solidFill>
                          <a:effectLst/>
                          <a:latin typeface="Calibri" panose="020F0502020204030204" pitchFamily="34" charset="0"/>
                          <a:ea typeface="Arial" panose="020B0604020202020204" pitchFamily="34" charset="0"/>
                          <a:cs typeface="Calibri" panose="020F0502020204030204" pitchFamily="34" charset="0"/>
                        </a:rPr>
                        <a:t>…)</a:t>
                      </a:r>
                      <a:endParaRPr lang="en-AU" sz="1800" b="0" spc="-1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algn="l">
                        <a:spcAft>
                          <a:spcPts val="0"/>
                        </a:spcAft>
                      </a:pPr>
                      <a:r>
                        <a:rPr lang="en-GB" sz="1800" b="1"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endParaRPr lang="en-AU" sz="1800" b="1"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marL="742950" lvl="1" indent="-285750" algn="l">
                        <a:spcBef>
                          <a:spcPts val="1355"/>
                        </a:spcBef>
                        <a:spcAft>
                          <a:spcPts val="0"/>
                        </a:spcAft>
                        <a:buSzPts val="1800"/>
                        <a:buFont typeface="Arial" panose="020B0604020202020204" pitchFamily="34" charset="0"/>
                        <a:buChar char="•"/>
                        <a:tabLst>
                          <a:tab pos="1260475" algn="l"/>
                          <a:tab pos="1261110" algn="l"/>
                        </a:tabLst>
                      </a:pPr>
                      <a:r>
                        <a:rPr lang="en-GB" sz="1800" b="1" spc="-1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Auditif</a:t>
                      </a:r>
                      <a:r>
                        <a:rPr lang="en-GB" sz="1800" b="1" spc="-10" dirty="0">
                          <a:solidFill>
                            <a:schemeClr val="tx1"/>
                          </a:solidFill>
                          <a:effectLst/>
                          <a:latin typeface="Calibri" panose="020F0502020204030204" pitchFamily="34" charset="0"/>
                          <a:ea typeface="Arial" panose="020B0604020202020204" pitchFamily="34" charset="0"/>
                          <a:cs typeface="Calibri" panose="020F0502020204030204" pitchFamily="34" charset="0"/>
                        </a:rPr>
                        <a:t> – </a:t>
                      </a:r>
                      <a:r>
                        <a:rPr lang="en-GB" sz="1800" b="0" spc="-10" dirty="0">
                          <a:solidFill>
                            <a:schemeClr val="tx1"/>
                          </a:solidFill>
                          <a:effectLst/>
                          <a:latin typeface="Calibri" panose="020F0502020204030204" pitchFamily="34" charset="0"/>
                          <a:ea typeface="Arial" panose="020B0604020202020204" pitchFamily="34" charset="0"/>
                          <a:cs typeface="Calibri" panose="020F0502020204030204" pitchFamily="34" charset="0"/>
                        </a:rPr>
                        <a:t>on </a:t>
                      </a:r>
                      <a:r>
                        <a:rPr lang="en-GB" sz="1800" b="0" spc="-1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apprend</a:t>
                      </a:r>
                      <a:r>
                        <a:rPr lang="en-GB" sz="1800" b="0" spc="-1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1800" b="0" spc="-1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en</a:t>
                      </a:r>
                      <a:r>
                        <a:rPr lang="en-GB" sz="1800" b="0" spc="-1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1800" b="0" spc="-1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écoutant</a:t>
                      </a:r>
                      <a:r>
                        <a:rPr lang="en-GB" sz="1800" b="0" spc="-10" dirty="0">
                          <a:solidFill>
                            <a:schemeClr val="tx1"/>
                          </a:solidFill>
                          <a:effectLst/>
                          <a:latin typeface="Calibri" panose="020F0502020204030204" pitchFamily="34" charset="0"/>
                          <a:ea typeface="Arial" panose="020B0604020202020204" pitchFamily="34" charset="0"/>
                          <a:cs typeface="Calibri" panose="020F0502020204030204" pitchFamily="34" charset="0"/>
                        </a:rPr>
                        <a:t> (instructions, explications…)</a:t>
                      </a:r>
                      <a:endParaRPr lang="en-AU" sz="1800" b="0" spc="-1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algn="l">
                        <a:spcAft>
                          <a:spcPts val="0"/>
                        </a:spcAft>
                      </a:pPr>
                      <a:r>
                        <a:rPr lang="en-GB" sz="1800" b="1"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endParaRPr lang="en-AU" sz="1800" b="1"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marL="742950" lvl="1" indent="-285750" algn="l">
                        <a:spcBef>
                          <a:spcPts val="1345"/>
                        </a:spcBef>
                        <a:spcAft>
                          <a:spcPts val="0"/>
                        </a:spcAft>
                        <a:buSzPts val="1800"/>
                        <a:buFont typeface="Arial" panose="020B0604020202020204" pitchFamily="34" charset="0"/>
                        <a:buChar char="•"/>
                        <a:tabLst>
                          <a:tab pos="1260475" algn="l"/>
                          <a:tab pos="1261110" algn="l"/>
                        </a:tabLst>
                      </a:pPr>
                      <a:r>
                        <a:rPr lang="en-GB" sz="1800" b="1" spc="-1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Kinesthésique</a:t>
                      </a:r>
                      <a:r>
                        <a:rPr lang="en-GB" sz="1800" b="1" spc="-10" dirty="0">
                          <a:solidFill>
                            <a:schemeClr val="tx1"/>
                          </a:solidFill>
                          <a:effectLst/>
                          <a:latin typeface="Calibri" panose="020F0502020204030204" pitchFamily="34" charset="0"/>
                          <a:ea typeface="Arial" panose="020B0604020202020204" pitchFamily="34" charset="0"/>
                          <a:cs typeface="Calibri" panose="020F0502020204030204" pitchFamily="34" charset="0"/>
                        </a:rPr>
                        <a:t> – </a:t>
                      </a:r>
                      <a:r>
                        <a:rPr lang="en-GB" sz="1800" b="0" spc="-10" dirty="0">
                          <a:solidFill>
                            <a:schemeClr val="tx1"/>
                          </a:solidFill>
                          <a:effectLst/>
                          <a:latin typeface="Calibri" panose="020F0502020204030204" pitchFamily="34" charset="0"/>
                          <a:ea typeface="Arial" panose="020B0604020202020204" pitchFamily="34" charset="0"/>
                          <a:cs typeface="Calibri" panose="020F0502020204030204" pitchFamily="34" charset="0"/>
                        </a:rPr>
                        <a:t>on </a:t>
                      </a:r>
                      <a:r>
                        <a:rPr lang="en-GB" sz="1800" b="0" spc="-1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apprend</a:t>
                      </a:r>
                      <a:r>
                        <a:rPr lang="en-GB" sz="1800" b="0" spc="-1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1800" b="0" spc="-1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en</a:t>
                      </a:r>
                      <a:r>
                        <a:rPr lang="en-GB" sz="1800" b="0" spc="-1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1800" b="0" spc="-1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étant</a:t>
                      </a:r>
                      <a:r>
                        <a:rPr lang="en-GB" sz="1800" b="0" spc="-10" dirty="0">
                          <a:solidFill>
                            <a:schemeClr val="tx1"/>
                          </a:solidFill>
                          <a:effectLst/>
                          <a:latin typeface="Calibri" panose="020F0502020204030204" pitchFamily="34" charset="0"/>
                          <a:ea typeface="Arial" panose="020B0604020202020204" pitchFamily="34" charset="0"/>
                          <a:cs typeface="Calibri" panose="020F0502020204030204" pitchFamily="34" charset="0"/>
                        </a:rPr>
                        <a:t> mis </a:t>
                      </a:r>
                      <a:r>
                        <a:rPr lang="en-GB" sz="1800" b="0" spc="-1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en</a:t>
                      </a:r>
                      <a:r>
                        <a:rPr lang="en-GB" sz="1800" b="0" spc="-10" dirty="0">
                          <a:solidFill>
                            <a:schemeClr val="tx1"/>
                          </a:solidFill>
                          <a:effectLst/>
                          <a:latin typeface="Calibri" panose="020F0502020204030204" pitchFamily="34" charset="0"/>
                          <a:ea typeface="Arial" panose="020B0604020202020204" pitchFamily="34" charset="0"/>
                          <a:cs typeface="Calibri" panose="020F0502020204030204" pitchFamily="34" charset="0"/>
                        </a:rPr>
                        <a:t> situation, avec </a:t>
                      </a:r>
                      <a:r>
                        <a:rPr lang="en-GB" sz="1800" b="0" spc="-1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une</a:t>
                      </a:r>
                      <a:r>
                        <a:rPr lang="en-GB" sz="1800" b="0" spc="-10" dirty="0">
                          <a:solidFill>
                            <a:schemeClr val="tx1"/>
                          </a:solidFill>
                          <a:effectLst/>
                          <a:latin typeface="Calibri" panose="020F0502020204030204" pitchFamily="34" charset="0"/>
                          <a:ea typeface="Arial" panose="020B0604020202020204" pitchFamily="34" charset="0"/>
                          <a:cs typeface="Calibri" panose="020F0502020204030204" pitchFamily="34" charset="0"/>
                        </a:rPr>
                        <a:t> mise </a:t>
                      </a:r>
                      <a:r>
                        <a:rPr lang="en-GB" sz="1800" b="0" spc="-1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en</a:t>
                      </a:r>
                      <a:r>
                        <a:rPr lang="en-GB" sz="1800" b="0" spc="-10" dirty="0">
                          <a:solidFill>
                            <a:schemeClr val="tx1"/>
                          </a:solidFill>
                          <a:effectLst/>
                          <a:latin typeface="Calibri" panose="020F0502020204030204" pitchFamily="34" charset="0"/>
                          <a:ea typeface="Arial" panose="020B0604020202020204" pitchFamily="34" charset="0"/>
                          <a:cs typeface="Calibri" panose="020F0502020204030204" pitchFamily="34" charset="0"/>
                        </a:rPr>
                        <a:t> situation </a:t>
                      </a:r>
                      <a:r>
                        <a:rPr lang="en-GB" sz="1800" b="0" spc="-1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pratique</a:t>
                      </a:r>
                      <a:endParaRPr lang="en-AU" sz="1800" b="0" spc="-1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algn="ctr"/>
                      <a:endParaRPr lang="en-AU" sz="1300" dirty="0">
                        <a:solidFill>
                          <a:schemeClr val="tx1"/>
                        </a:solidFill>
                        <a:latin typeface="Calibri" panose="020F0502020204030204" pitchFamily="34" charset="0"/>
                        <a:cs typeface="Calibri" panose="020F0502020204030204" pitchFamily="34" charset="0"/>
                      </a:endParaRPr>
                    </a:p>
                  </a:txBody>
                  <a:tcPr marL="91451" marR="91451" marT="45717" marB="45717">
                    <a:solidFill>
                      <a:schemeClr val="accent1">
                        <a:lumMod val="40000"/>
                        <a:lumOff val="60000"/>
                      </a:schemeClr>
                    </a:solidFill>
                  </a:tcPr>
                </a:tc>
                <a:extLst>
                  <a:ext uri="{0D108BD9-81ED-4DB2-BD59-A6C34878D82A}">
                    <a16:rowId xmlns:a16="http://schemas.microsoft.com/office/drawing/2014/main" val="4113949244"/>
                  </a:ext>
                </a:extLst>
              </a:tr>
            </a:tbl>
          </a:graphicData>
        </a:graphic>
      </p:graphicFrame>
      <p:sp>
        <p:nvSpPr>
          <p:cNvPr id="2" name="Slide Number Placeholder 1">
            <a:extLst>
              <a:ext uri="{FF2B5EF4-FFF2-40B4-BE49-F238E27FC236}">
                <a16:creationId xmlns:a16="http://schemas.microsoft.com/office/drawing/2014/main" id="{CF01A564-9C4B-4971-A48B-3DF548EAD8A2}"/>
              </a:ext>
            </a:extLst>
          </p:cNvPr>
          <p:cNvSpPr>
            <a:spLocks noGrp="1"/>
          </p:cNvSpPr>
          <p:nvPr>
            <p:ph type="sldNum" sz="quarter" idx="12"/>
          </p:nvPr>
        </p:nvSpPr>
        <p:spPr/>
        <p:txBody>
          <a:bodyPr/>
          <a:lstStyle/>
          <a:p>
            <a:fld id="{401CF334-2D5C-4859-84A6-CA7E6E43FAEB}" type="slidenum">
              <a:rPr lang="en-US" smtClean="0"/>
              <a:t>23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6">
            <a:extLst>
              <a:ext uri="{FF2B5EF4-FFF2-40B4-BE49-F238E27FC236}">
                <a16:creationId xmlns:a16="http://schemas.microsoft.com/office/drawing/2014/main" id="{05E56E2F-4AAB-4844-B1CE-FD77EF12353F}"/>
              </a:ext>
            </a:extLst>
          </p:cNvPr>
          <p:cNvGrpSpPr>
            <a:grpSpLocks/>
          </p:cNvGrpSpPr>
          <p:nvPr/>
        </p:nvGrpSpPr>
        <p:grpSpPr bwMode="auto">
          <a:xfrm>
            <a:off x="6816726" y="1671639"/>
            <a:ext cx="2879725" cy="3514725"/>
            <a:chOff x="8448" y="589"/>
            <a:chExt cx="4534" cy="5536"/>
          </a:xfrm>
        </p:grpSpPr>
        <p:sp>
          <p:nvSpPr>
            <p:cNvPr id="14341" name="Rectangle 53">
              <a:extLst>
                <a:ext uri="{FF2B5EF4-FFF2-40B4-BE49-F238E27FC236}">
                  <a16:creationId xmlns:a16="http://schemas.microsoft.com/office/drawing/2014/main" id="{07861A8D-2561-4D9D-9D31-C6F40FCEDC40}"/>
                </a:ext>
              </a:extLst>
            </p:cNvPr>
            <p:cNvSpPr>
              <a:spLocks noChangeArrowheads="1"/>
            </p:cNvSpPr>
            <p:nvPr/>
          </p:nvSpPr>
          <p:spPr bwMode="auto">
            <a:xfrm>
              <a:off x="8448" y="588"/>
              <a:ext cx="4534" cy="55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2" name="Rectangle 52">
              <a:extLst>
                <a:ext uri="{FF2B5EF4-FFF2-40B4-BE49-F238E27FC236}">
                  <a16:creationId xmlns:a16="http://schemas.microsoft.com/office/drawing/2014/main" id="{9B5045B8-9DD9-4DE6-9C6A-8708A48B9A58}"/>
                </a:ext>
              </a:extLst>
            </p:cNvPr>
            <p:cNvSpPr>
              <a:spLocks noChangeArrowheads="1"/>
            </p:cNvSpPr>
            <p:nvPr/>
          </p:nvSpPr>
          <p:spPr bwMode="auto">
            <a:xfrm>
              <a:off x="8614" y="762"/>
              <a:ext cx="4206" cy="5187"/>
            </a:xfrm>
            <a:prstGeom prst="rect">
              <a:avLst/>
            </a:prstGeom>
            <a:solidFill>
              <a:srgbClr val="006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3" name="Freeform 51">
              <a:extLst>
                <a:ext uri="{FF2B5EF4-FFF2-40B4-BE49-F238E27FC236}">
                  <a16:creationId xmlns:a16="http://schemas.microsoft.com/office/drawing/2014/main" id="{28A74DF0-DDC3-4FC7-A770-8B936FD6B800}"/>
                </a:ext>
              </a:extLst>
            </p:cNvPr>
            <p:cNvSpPr>
              <a:spLocks/>
            </p:cNvSpPr>
            <p:nvPr/>
          </p:nvSpPr>
          <p:spPr bwMode="auto">
            <a:xfrm>
              <a:off x="8614" y="4275"/>
              <a:ext cx="4206" cy="1673"/>
            </a:xfrm>
            <a:custGeom>
              <a:avLst/>
              <a:gdLst>
                <a:gd name="T0" fmla="*/ 2230 w 4206"/>
                <a:gd name="T1" fmla="*/ 4276 h 1673"/>
                <a:gd name="T2" fmla="*/ 2070 w 4206"/>
                <a:gd name="T3" fmla="*/ 4276 h 1673"/>
                <a:gd name="T4" fmla="*/ 1827 w 4206"/>
                <a:gd name="T5" fmla="*/ 4284 h 1673"/>
                <a:gd name="T6" fmla="*/ 1667 w 4206"/>
                <a:gd name="T7" fmla="*/ 4295 h 1673"/>
                <a:gd name="T8" fmla="*/ 1513 w 4206"/>
                <a:gd name="T9" fmla="*/ 4312 h 1673"/>
                <a:gd name="T10" fmla="*/ 1437 w 4206"/>
                <a:gd name="T11" fmla="*/ 4323 h 1673"/>
                <a:gd name="T12" fmla="*/ 1361 w 4206"/>
                <a:gd name="T13" fmla="*/ 4332 h 1673"/>
                <a:gd name="T14" fmla="*/ 1285 w 4206"/>
                <a:gd name="T15" fmla="*/ 4346 h 1673"/>
                <a:gd name="T16" fmla="*/ 1212 w 4206"/>
                <a:gd name="T17" fmla="*/ 4357 h 1673"/>
                <a:gd name="T18" fmla="*/ 1069 w 4206"/>
                <a:gd name="T19" fmla="*/ 4385 h 1673"/>
                <a:gd name="T20" fmla="*/ 860 w 4206"/>
                <a:gd name="T21" fmla="*/ 4435 h 1673"/>
                <a:gd name="T22" fmla="*/ 793 w 4206"/>
                <a:gd name="T23" fmla="*/ 4455 h 1673"/>
                <a:gd name="T24" fmla="*/ 663 w 4206"/>
                <a:gd name="T25" fmla="*/ 4494 h 1673"/>
                <a:gd name="T26" fmla="*/ 601 w 4206"/>
                <a:gd name="T27" fmla="*/ 4514 h 1673"/>
                <a:gd name="T28" fmla="*/ 538 w 4206"/>
                <a:gd name="T29" fmla="*/ 4536 h 1673"/>
                <a:gd name="T30" fmla="*/ 479 w 4206"/>
                <a:gd name="T31" fmla="*/ 4558 h 1673"/>
                <a:gd name="T32" fmla="*/ 419 w 4206"/>
                <a:gd name="T33" fmla="*/ 4583 h 1673"/>
                <a:gd name="T34" fmla="*/ 362 w 4206"/>
                <a:gd name="T35" fmla="*/ 4606 h 1673"/>
                <a:gd name="T36" fmla="*/ 306 w 4206"/>
                <a:gd name="T37" fmla="*/ 4631 h 1673"/>
                <a:gd name="T38" fmla="*/ 251 w 4206"/>
                <a:gd name="T39" fmla="*/ 4659 h 1673"/>
                <a:gd name="T40" fmla="*/ 197 w 4206"/>
                <a:gd name="T41" fmla="*/ 4684 h 1673"/>
                <a:gd name="T42" fmla="*/ 94 w 4206"/>
                <a:gd name="T43" fmla="*/ 4740 h 1673"/>
                <a:gd name="T44" fmla="*/ 46 w 4206"/>
                <a:gd name="T45" fmla="*/ 4768 h 1673"/>
                <a:gd name="T46" fmla="*/ 0 w 4206"/>
                <a:gd name="T47" fmla="*/ 4799 h 1673"/>
                <a:gd name="T48" fmla="*/ 0 w 4206"/>
                <a:gd name="T49" fmla="*/ 5949 h 1673"/>
                <a:gd name="T50" fmla="*/ 4205 w 4206"/>
                <a:gd name="T51" fmla="*/ 5949 h 1673"/>
                <a:gd name="T52" fmla="*/ 4205 w 4206"/>
                <a:gd name="T53" fmla="*/ 4737 h 1673"/>
                <a:gd name="T54" fmla="*/ 4108 w 4206"/>
                <a:gd name="T55" fmla="*/ 4684 h 1673"/>
                <a:gd name="T56" fmla="*/ 3954 w 4206"/>
                <a:gd name="T57" fmla="*/ 4609 h 1673"/>
                <a:gd name="T58" fmla="*/ 3786 w 4206"/>
                <a:gd name="T59" fmla="*/ 4542 h 1673"/>
                <a:gd name="T60" fmla="*/ 3610 w 4206"/>
                <a:gd name="T61" fmla="*/ 4483 h 1673"/>
                <a:gd name="T62" fmla="*/ 3548 w 4206"/>
                <a:gd name="T63" fmla="*/ 4463 h 1673"/>
                <a:gd name="T64" fmla="*/ 3423 w 4206"/>
                <a:gd name="T65" fmla="*/ 4430 h 1673"/>
                <a:gd name="T66" fmla="*/ 3293 w 4206"/>
                <a:gd name="T67" fmla="*/ 4396 h 1673"/>
                <a:gd name="T68" fmla="*/ 3228 w 4206"/>
                <a:gd name="T69" fmla="*/ 4382 h 1673"/>
                <a:gd name="T70" fmla="*/ 3161 w 4206"/>
                <a:gd name="T71" fmla="*/ 4371 h 1673"/>
                <a:gd name="T72" fmla="*/ 3093 w 4206"/>
                <a:gd name="T73" fmla="*/ 4357 h 1673"/>
                <a:gd name="T74" fmla="*/ 2887 w 4206"/>
                <a:gd name="T75" fmla="*/ 4323 h 1673"/>
                <a:gd name="T76" fmla="*/ 2744 w 4206"/>
                <a:gd name="T77" fmla="*/ 4307 h 1673"/>
                <a:gd name="T78" fmla="*/ 2674 w 4206"/>
                <a:gd name="T79" fmla="*/ 4301 h 1673"/>
                <a:gd name="T80" fmla="*/ 2601 w 4206"/>
                <a:gd name="T81" fmla="*/ 4293 h 1673"/>
                <a:gd name="T82" fmla="*/ 2527 w 4206"/>
                <a:gd name="T83" fmla="*/ 4287 h 1673"/>
                <a:gd name="T84" fmla="*/ 2230 w 4206"/>
                <a:gd name="T85" fmla="*/ 4276 h 16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206" h="1673">
                  <a:moveTo>
                    <a:pt x="2230" y="0"/>
                  </a:moveTo>
                  <a:lnTo>
                    <a:pt x="2070" y="0"/>
                  </a:lnTo>
                  <a:lnTo>
                    <a:pt x="1827" y="8"/>
                  </a:lnTo>
                  <a:lnTo>
                    <a:pt x="1667" y="19"/>
                  </a:lnTo>
                  <a:lnTo>
                    <a:pt x="1513" y="36"/>
                  </a:lnTo>
                  <a:lnTo>
                    <a:pt x="1437" y="47"/>
                  </a:lnTo>
                  <a:lnTo>
                    <a:pt x="1361" y="56"/>
                  </a:lnTo>
                  <a:lnTo>
                    <a:pt x="1285" y="70"/>
                  </a:lnTo>
                  <a:lnTo>
                    <a:pt x="1212" y="81"/>
                  </a:lnTo>
                  <a:lnTo>
                    <a:pt x="1069" y="109"/>
                  </a:lnTo>
                  <a:lnTo>
                    <a:pt x="860" y="159"/>
                  </a:lnTo>
                  <a:lnTo>
                    <a:pt x="793" y="179"/>
                  </a:lnTo>
                  <a:lnTo>
                    <a:pt x="663" y="218"/>
                  </a:lnTo>
                  <a:lnTo>
                    <a:pt x="601" y="238"/>
                  </a:lnTo>
                  <a:lnTo>
                    <a:pt x="538" y="260"/>
                  </a:lnTo>
                  <a:lnTo>
                    <a:pt x="479" y="282"/>
                  </a:lnTo>
                  <a:lnTo>
                    <a:pt x="419" y="307"/>
                  </a:lnTo>
                  <a:lnTo>
                    <a:pt x="362" y="330"/>
                  </a:lnTo>
                  <a:lnTo>
                    <a:pt x="306" y="355"/>
                  </a:lnTo>
                  <a:lnTo>
                    <a:pt x="251" y="383"/>
                  </a:lnTo>
                  <a:lnTo>
                    <a:pt x="197" y="408"/>
                  </a:lnTo>
                  <a:lnTo>
                    <a:pt x="94" y="464"/>
                  </a:lnTo>
                  <a:lnTo>
                    <a:pt x="46" y="492"/>
                  </a:lnTo>
                  <a:lnTo>
                    <a:pt x="0" y="523"/>
                  </a:lnTo>
                  <a:lnTo>
                    <a:pt x="0" y="1673"/>
                  </a:lnTo>
                  <a:lnTo>
                    <a:pt x="4205" y="1673"/>
                  </a:lnTo>
                  <a:lnTo>
                    <a:pt x="4205" y="461"/>
                  </a:lnTo>
                  <a:lnTo>
                    <a:pt x="4108" y="408"/>
                  </a:lnTo>
                  <a:lnTo>
                    <a:pt x="3954" y="333"/>
                  </a:lnTo>
                  <a:lnTo>
                    <a:pt x="3786" y="266"/>
                  </a:lnTo>
                  <a:lnTo>
                    <a:pt x="3610" y="207"/>
                  </a:lnTo>
                  <a:lnTo>
                    <a:pt x="3548" y="187"/>
                  </a:lnTo>
                  <a:lnTo>
                    <a:pt x="3423" y="154"/>
                  </a:lnTo>
                  <a:lnTo>
                    <a:pt x="3293" y="120"/>
                  </a:lnTo>
                  <a:lnTo>
                    <a:pt x="3228" y="106"/>
                  </a:lnTo>
                  <a:lnTo>
                    <a:pt x="3161" y="95"/>
                  </a:lnTo>
                  <a:lnTo>
                    <a:pt x="3093" y="81"/>
                  </a:lnTo>
                  <a:lnTo>
                    <a:pt x="2887" y="47"/>
                  </a:lnTo>
                  <a:lnTo>
                    <a:pt x="2744" y="31"/>
                  </a:lnTo>
                  <a:lnTo>
                    <a:pt x="2674" y="25"/>
                  </a:lnTo>
                  <a:lnTo>
                    <a:pt x="2601" y="17"/>
                  </a:lnTo>
                  <a:lnTo>
                    <a:pt x="2527" y="11"/>
                  </a:lnTo>
                  <a:lnTo>
                    <a:pt x="2230" y="0"/>
                  </a:lnTo>
                  <a:close/>
                </a:path>
              </a:pathLst>
            </a:custGeom>
            <a:solidFill>
              <a:srgbClr val="5BC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44" name="Line 50">
              <a:extLst>
                <a:ext uri="{FF2B5EF4-FFF2-40B4-BE49-F238E27FC236}">
                  <a16:creationId xmlns:a16="http://schemas.microsoft.com/office/drawing/2014/main" id="{9018A989-E5D2-43B9-8510-CEC58F173BAC}"/>
                </a:ext>
              </a:extLst>
            </p:cNvPr>
            <p:cNvSpPr>
              <a:spLocks noChangeShapeType="1"/>
            </p:cNvSpPr>
            <p:nvPr/>
          </p:nvSpPr>
          <p:spPr bwMode="auto">
            <a:xfrm>
              <a:off x="8912" y="4793"/>
              <a:ext cx="3678" cy="0"/>
            </a:xfrm>
            <a:prstGeom prst="line">
              <a:avLst/>
            </a:prstGeom>
            <a:noFill/>
            <a:ln w="49741">
              <a:solidFill>
                <a:srgbClr val="0068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345" name="Line 49">
              <a:extLst>
                <a:ext uri="{FF2B5EF4-FFF2-40B4-BE49-F238E27FC236}">
                  <a16:creationId xmlns:a16="http://schemas.microsoft.com/office/drawing/2014/main" id="{6E289B77-2978-41EB-B45E-04E8CBC51472}"/>
                </a:ext>
              </a:extLst>
            </p:cNvPr>
            <p:cNvSpPr>
              <a:spLocks noChangeShapeType="1"/>
            </p:cNvSpPr>
            <p:nvPr/>
          </p:nvSpPr>
          <p:spPr bwMode="auto">
            <a:xfrm>
              <a:off x="10742" y="4413"/>
              <a:ext cx="0" cy="1536"/>
            </a:xfrm>
            <a:prstGeom prst="line">
              <a:avLst/>
            </a:prstGeom>
            <a:noFill/>
            <a:ln w="48121">
              <a:solidFill>
                <a:srgbClr val="0068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346" name="AutoShape 48">
              <a:extLst>
                <a:ext uri="{FF2B5EF4-FFF2-40B4-BE49-F238E27FC236}">
                  <a16:creationId xmlns:a16="http://schemas.microsoft.com/office/drawing/2014/main" id="{B944C2D9-A2AB-46C3-A421-AABF6972EDF4}"/>
                </a:ext>
              </a:extLst>
            </p:cNvPr>
            <p:cNvSpPr>
              <a:spLocks/>
            </p:cNvSpPr>
            <p:nvPr/>
          </p:nvSpPr>
          <p:spPr bwMode="auto">
            <a:xfrm>
              <a:off x="8614" y="4376"/>
              <a:ext cx="4206" cy="1572"/>
            </a:xfrm>
            <a:custGeom>
              <a:avLst/>
              <a:gdLst>
                <a:gd name="T0" fmla="*/ 923 w 4206"/>
                <a:gd name="T1" fmla="*/ 4699 h 1572"/>
                <a:gd name="T2" fmla="*/ 446 w 4206"/>
                <a:gd name="T3" fmla="*/ 5097 h 1572"/>
                <a:gd name="T4" fmla="*/ 143 w 4206"/>
                <a:gd name="T5" fmla="*/ 5605 h 1572"/>
                <a:gd name="T6" fmla="*/ 157 w 4206"/>
                <a:gd name="T7" fmla="*/ 5833 h 1572"/>
                <a:gd name="T8" fmla="*/ 400 w 4206"/>
                <a:gd name="T9" fmla="*/ 5275 h 1572"/>
                <a:gd name="T10" fmla="*/ 739 w 4206"/>
                <a:gd name="T11" fmla="*/ 4921 h 1572"/>
                <a:gd name="T12" fmla="*/ 1212 w 4206"/>
                <a:gd name="T13" fmla="*/ 4637 h 1572"/>
                <a:gd name="T14" fmla="*/ 1527 w 4206"/>
                <a:gd name="T15" fmla="*/ 4529 h 1572"/>
                <a:gd name="T16" fmla="*/ 1453 w 4206"/>
                <a:gd name="T17" fmla="*/ 4661 h 1572"/>
                <a:gd name="T18" fmla="*/ 1147 w 4206"/>
                <a:gd name="T19" fmla="*/ 5063 h 1572"/>
                <a:gd name="T20" fmla="*/ 952 w 4206"/>
                <a:gd name="T21" fmla="*/ 5589 h 1572"/>
                <a:gd name="T22" fmla="*/ 985 w 4206"/>
                <a:gd name="T23" fmla="*/ 5863 h 1572"/>
                <a:gd name="T24" fmla="*/ 1096 w 4206"/>
                <a:gd name="T25" fmla="*/ 5363 h 1572"/>
                <a:gd name="T26" fmla="*/ 1353 w 4206"/>
                <a:gd name="T27" fmla="*/ 4879 h 1572"/>
                <a:gd name="T28" fmla="*/ 1689 w 4206"/>
                <a:gd name="T29" fmla="*/ 4577 h 1572"/>
                <a:gd name="T30" fmla="*/ 2995 w 4206"/>
                <a:gd name="T31" fmla="*/ 4453 h 1572"/>
                <a:gd name="T32" fmla="*/ 2398 w 4206"/>
                <a:gd name="T33" fmla="*/ 4499 h 1572"/>
                <a:gd name="T34" fmla="*/ 2649 w 4206"/>
                <a:gd name="T35" fmla="*/ 4633 h 1572"/>
                <a:gd name="T36" fmla="*/ 2901 w 4206"/>
                <a:gd name="T37" fmla="*/ 4879 h 1572"/>
                <a:gd name="T38" fmla="*/ 3099 w 4206"/>
                <a:gd name="T39" fmla="*/ 5211 h 1572"/>
                <a:gd name="T40" fmla="*/ 3245 w 4206"/>
                <a:gd name="T41" fmla="*/ 5689 h 1572"/>
                <a:gd name="T42" fmla="*/ 3345 w 4206"/>
                <a:gd name="T43" fmla="*/ 5857 h 1572"/>
                <a:gd name="T44" fmla="*/ 3258 w 4206"/>
                <a:gd name="T45" fmla="*/ 5421 h 1572"/>
                <a:gd name="T46" fmla="*/ 3093 w 4206"/>
                <a:gd name="T47" fmla="*/ 5033 h 1572"/>
                <a:gd name="T48" fmla="*/ 2858 w 4206"/>
                <a:gd name="T49" fmla="*/ 4713 h 1572"/>
                <a:gd name="T50" fmla="*/ 2617 w 4206"/>
                <a:gd name="T51" fmla="*/ 4517 h 1572"/>
                <a:gd name="T52" fmla="*/ 2579 w 4206"/>
                <a:gd name="T53" fmla="*/ 4499 h 1572"/>
                <a:gd name="T54" fmla="*/ 3047 w 4206"/>
                <a:gd name="T55" fmla="*/ 4637 h 1572"/>
                <a:gd name="T56" fmla="*/ 3458 w 4206"/>
                <a:gd name="T57" fmla="*/ 4873 h 1572"/>
                <a:gd name="T58" fmla="*/ 3778 w 4206"/>
                <a:gd name="T59" fmla="*/ 5175 h 1572"/>
                <a:gd name="T60" fmla="*/ 4073 w 4206"/>
                <a:gd name="T61" fmla="*/ 5715 h 1572"/>
                <a:gd name="T62" fmla="*/ 4176 w 4206"/>
                <a:gd name="T63" fmla="*/ 5825 h 1572"/>
                <a:gd name="T64" fmla="*/ 4078 w 4206"/>
                <a:gd name="T65" fmla="*/ 5517 h 1572"/>
                <a:gd name="T66" fmla="*/ 3919 w 4206"/>
                <a:gd name="T67" fmla="*/ 5231 h 1572"/>
                <a:gd name="T68" fmla="*/ 3664 w 4206"/>
                <a:gd name="T69" fmla="*/ 4943 h 1572"/>
                <a:gd name="T70" fmla="*/ 3348 w 4206"/>
                <a:gd name="T71" fmla="*/ 4705 h 1572"/>
                <a:gd name="T72" fmla="*/ 2982 w 4206"/>
                <a:gd name="T73" fmla="*/ 4529 h 1572"/>
                <a:gd name="T74" fmla="*/ 2051 w 4206"/>
                <a:gd name="T75" fmla="*/ 4377 h 1572"/>
                <a:gd name="T76" fmla="*/ 1532 w 4206"/>
                <a:gd name="T77" fmla="*/ 4415 h 1572"/>
                <a:gd name="T78" fmla="*/ 836 w 4206"/>
                <a:gd name="T79" fmla="*/ 4551 h 1572"/>
                <a:gd name="T80" fmla="*/ 392 w 4206"/>
                <a:gd name="T81" fmla="*/ 4705 h 1572"/>
                <a:gd name="T82" fmla="*/ 105 w 4206"/>
                <a:gd name="T83" fmla="*/ 4845 h 1572"/>
                <a:gd name="T84" fmla="*/ 135 w 4206"/>
                <a:gd name="T85" fmla="*/ 4917 h 1572"/>
                <a:gd name="T86" fmla="*/ 668 w 4206"/>
                <a:gd name="T87" fmla="*/ 4685 h 1572"/>
                <a:gd name="T88" fmla="*/ 1277 w 4206"/>
                <a:gd name="T89" fmla="*/ 4529 h 1572"/>
                <a:gd name="T90" fmla="*/ 1946 w 4206"/>
                <a:gd name="T91" fmla="*/ 4473 h 1572"/>
                <a:gd name="T92" fmla="*/ 2914 w 4206"/>
                <a:gd name="T93" fmla="*/ 4439 h 1572"/>
                <a:gd name="T94" fmla="*/ 3340 w 4206"/>
                <a:gd name="T95" fmla="*/ 4529 h 1572"/>
                <a:gd name="T96" fmla="*/ 3483 w 4206"/>
                <a:gd name="T97" fmla="*/ 4649 h 1572"/>
                <a:gd name="T98" fmla="*/ 3864 w 4206"/>
                <a:gd name="T99" fmla="*/ 4791 h 1572"/>
                <a:gd name="T100" fmla="*/ 4205 w 4206"/>
                <a:gd name="T101" fmla="*/ 4969 h 1572"/>
                <a:gd name="T102" fmla="*/ 3699 w 4206"/>
                <a:gd name="T103" fmla="*/ 4641 h 1572"/>
                <a:gd name="T104" fmla="*/ 3340 w 4206"/>
                <a:gd name="T105" fmla="*/ 4529 h 15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206" h="1572">
                  <a:moveTo>
                    <a:pt x="1527" y="152"/>
                  </a:moveTo>
                  <a:lnTo>
                    <a:pt x="1277" y="152"/>
                  </a:lnTo>
                  <a:lnTo>
                    <a:pt x="1155" y="202"/>
                  </a:lnTo>
                  <a:lnTo>
                    <a:pt x="1036" y="258"/>
                  </a:lnTo>
                  <a:lnTo>
                    <a:pt x="923" y="322"/>
                  </a:lnTo>
                  <a:lnTo>
                    <a:pt x="817" y="392"/>
                  </a:lnTo>
                  <a:lnTo>
                    <a:pt x="714" y="466"/>
                  </a:lnTo>
                  <a:lnTo>
                    <a:pt x="617" y="546"/>
                  </a:lnTo>
                  <a:lnTo>
                    <a:pt x="527" y="630"/>
                  </a:lnTo>
                  <a:lnTo>
                    <a:pt x="446" y="720"/>
                  </a:lnTo>
                  <a:lnTo>
                    <a:pt x="370" y="814"/>
                  </a:lnTo>
                  <a:lnTo>
                    <a:pt x="300" y="912"/>
                  </a:lnTo>
                  <a:lnTo>
                    <a:pt x="241" y="1014"/>
                  </a:lnTo>
                  <a:lnTo>
                    <a:pt x="186" y="1120"/>
                  </a:lnTo>
                  <a:lnTo>
                    <a:pt x="143" y="1228"/>
                  </a:lnTo>
                  <a:lnTo>
                    <a:pt x="105" y="1340"/>
                  </a:lnTo>
                  <a:lnTo>
                    <a:pt x="78" y="1456"/>
                  </a:lnTo>
                  <a:lnTo>
                    <a:pt x="62" y="1572"/>
                  </a:lnTo>
                  <a:lnTo>
                    <a:pt x="138" y="1572"/>
                  </a:lnTo>
                  <a:lnTo>
                    <a:pt x="157" y="1456"/>
                  </a:lnTo>
                  <a:lnTo>
                    <a:pt x="184" y="1338"/>
                  </a:lnTo>
                  <a:lnTo>
                    <a:pt x="224" y="1224"/>
                  </a:lnTo>
                  <a:lnTo>
                    <a:pt x="273" y="1112"/>
                  </a:lnTo>
                  <a:lnTo>
                    <a:pt x="330" y="1006"/>
                  </a:lnTo>
                  <a:lnTo>
                    <a:pt x="400" y="898"/>
                  </a:lnTo>
                  <a:lnTo>
                    <a:pt x="479" y="798"/>
                  </a:lnTo>
                  <a:lnTo>
                    <a:pt x="565" y="700"/>
                  </a:lnTo>
                  <a:lnTo>
                    <a:pt x="619" y="646"/>
                  </a:lnTo>
                  <a:lnTo>
                    <a:pt x="679" y="594"/>
                  </a:lnTo>
                  <a:lnTo>
                    <a:pt x="739" y="544"/>
                  </a:lnTo>
                  <a:lnTo>
                    <a:pt x="798" y="496"/>
                  </a:lnTo>
                  <a:lnTo>
                    <a:pt x="863" y="452"/>
                  </a:lnTo>
                  <a:lnTo>
                    <a:pt x="928" y="410"/>
                  </a:lnTo>
                  <a:lnTo>
                    <a:pt x="1066" y="328"/>
                  </a:lnTo>
                  <a:lnTo>
                    <a:pt x="1212" y="260"/>
                  </a:lnTo>
                  <a:lnTo>
                    <a:pt x="1285" y="230"/>
                  </a:lnTo>
                  <a:lnTo>
                    <a:pt x="1364" y="202"/>
                  </a:lnTo>
                  <a:lnTo>
                    <a:pt x="1440" y="178"/>
                  </a:lnTo>
                  <a:lnTo>
                    <a:pt x="1518" y="154"/>
                  </a:lnTo>
                  <a:lnTo>
                    <a:pt x="1527" y="152"/>
                  </a:lnTo>
                  <a:close/>
                  <a:moveTo>
                    <a:pt x="1871" y="118"/>
                  </a:moveTo>
                  <a:lnTo>
                    <a:pt x="1680" y="118"/>
                  </a:lnTo>
                  <a:lnTo>
                    <a:pt x="1602" y="166"/>
                  </a:lnTo>
                  <a:lnTo>
                    <a:pt x="1526" y="222"/>
                  </a:lnTo>
                  <a:lnTo>
                    <a:pt x="1453" y="284"/>
                  </a:lnTo>
                  <a:lnTo>
                    <a:pt x="1385" y="350"/>
                  </a:lnTo>
                  <a:lnTo>
                    <a:pt x="1320" y="426"/>
                  </a:lnTo>
                  <a:lnTo>
                    <a:pt x="1258" y="508"/>
                  </a:lnTo>
                  <a:lnTo>
                    <a:pt x="1201" y="594"/>
                  </a:lnTo>
                  <a:lnTo>
                    <a:pt x="1147" y="686"/>
                  </a:lnTo>
                  <a:lnTo>
                    <a:pt x="1099" y="782"/>
                  </a:lnTo>
                  <a:lnTo>
                    <a:pt x="1055" y="882"/>
                  </a:lnTo>
                  <a:lnTo>
                    <a:pt x="1015" y="988"/>
                  </a:lnTo>
                  <a:lnTo>
                    <a:pt x="982" y="1100"/>
                  </a:lnTo>
                  <a:lnTo>
                    <a:pt x="952" y="1212"/>
                  </a:lnTo>
                  <a:lnTo>
                    <a:pt x="931" y="1330"/>
                  </a:lnTo>
                  <a:lnTo>
                    <a:pt x="912" y="1450"/>
                  </a:lnTo>
                  <a:lnTo>
                    <a:pt x="901" y="1572"/>
                  </a:lnTo>
                  <a:lnTo>
                    <a:pt x="977" y="1572"/>
                  </a:lnTo>
                  <a:lnTo>
                    <a:pt x="985" y="1486"/>
                  </a:lnTo>
                  <a:lnTo>
                    <a:pt x="996" y="1400"/>
                  </a:lnTo>
                  <a:lnTo>
                    <a:pt x="1009" y="1312"/>
                  </a:lnTo>
                  <a:lnTo>
                    <a:pt x="1025" y="1228"/>
                  </a:lnTo>
                  <a:lnTo>
                    <a:pt x="1069" y="1066"/>
                  </a:lnTo>
                  <a:lnTo>
                    <a:pt x="1096" y="986"/>
                  </a:lnTo>
                  <a:lnTo>
                    <a:pt x="1155" y="834"/>
                  </a:lnTo>
                  <a:lnTo>
                    <a:pt x="1191" y="762"/>
                  </a:lnTo>
                  <a:lnTo>
                    <a:pt x="1266" y="628"/>
                  </a:lnTo>
                  <a:lnTo>
                    <a:pt x="1310" y="564"/>
                  </a:lnTo>
                  <a:lnTo>
                    <a:pt x="1353" y="502"/>
                  </a:lnTo>
                  <a:lnTo>
                    <a:pt x="1402" y="442"/>
                  </a:lnTo>
                  <a:lnTo>
                    <a:pt x="1450" y="390"/>
                  </a:lnTo>
                  <a:lnTo>
                    <a:pt x="1526" y="316"/>
                  </a:lnTo>
                  <a:lnTo>
                    <a:pt x="1607" y="256"/>
                  </a:lnTo>
                  <a:lnTo>
                    <a:pt x="1689" y="200"/>
                  </a:lnTo>
                  <a:lnTo>
                    <a:pt x="1729" y="178"/>
                  </a:lnTo>
                  <a:lnTo>
                    <a:pt x="1816" y="138"/>
                  </a:lnTo>
                  <a:lnTo>
                    <a:pt x="1859" y="122"/>
                  </a:lnTo>
                  <a:lnTo>
                    <a:pt x="1871" y="118"/>
                  </a:lnTo>
                  <a:close/>
                  <a:moveTo>
                    <a:pt x="2995" y="76"/>
                  </a:moveTo>
                  <a:lnTo>
                    <a:pt x="2173" y="76"/>
                  </a:lnTo>
                  <a:lnTo>
                    <a:pt x="2265" y="88"/>
                  </a:lnTo>
                  <a:lnTo>
                    <a:pt x="2308" y="96"/>
                  </a:lnTo>
                  <a:lnTo>
                    <a:pt x="2354" y="108"/>
                  </a:lnTo>
                  <a:lnTo>
                    <a:pt x="2398" y="122"/>
                  </a:lnTo>
                  <a:lnTo>
                    <a:pt x="2441" y="138"/>
                  </a:lnTo>
                  <a:lnTo>
                    <a:pt x="2484" y="158"/>
                  </a:lnTo>
                  <a:lnTo>
                    <a:pt x="2525" y="178"/>
                  </a:lnTo>
                  <a:lnTo>
                    <a:pt x="2568" y="200"/>
                  </a:lnTo>
                  <a:lnTo>
                    <a:pt x="2649" y="256"/>
                  </a:lnTo>
                  <a:lnTo>
                    <a:pt x="2690" y="286"/>
                  </a:lnTo>
                  <a:lnTo>
                    <a:pt x="2728" y="316"/>
                  </a:lnTo>
                  <a:lnTo>
                    <a:pt x="2804" y="390"/>
                  </a:lnTo>
                  <a:lnTo>
                    <a:pt x="2852" y="442"/>
                  </a:lnTo>
                  <a:lnTo>
                    <a:pt x="2901" y="502"/>
                  </a:lnTo>
                  <a:lnTo>
                    <a:pt x="2944" y="564"/>
                  </a:lnTo>
                  <a:lnTo>
                    <a:pt x="2988" y="628"/>
                  </a:lnTo>
                  <a:lnTo>
                    <a:pt x="3028" y="694"/>
                  </a:lnTo>
                  <a:lnTo>
                    <a:pt x="3063" y="762"/>
                  </a:lnTo>
                  <a:lnTo>
                    <a:pt x="3099" y="834"/>
                  </a:lnTo>
                  <a:lnTo>
                    <a:pt x="3131" y="910"/>
                  </a:lnTo>
                  <a:lnTo>
                    <a:pt x="3161" y="986"/>
                  </a:lnTo>
                  <a:lnTo>
                    <a:pt x="3209" y="1148"/>
                  </a:lnTo>
                  <a:lnTo>
                    <a:pt x="3228" y="1228"/>
                  </a:lnTo>
                  <a:lnTo>
                    <a:pt x="3245" y="1312"/>
                  </a:lnTo>
                  <a:lnTo>
                    <a:pt x="3258" y="1400"/>
                  </a:lnTo>
                  <a:lnTo>
                    <a:pt x="3269" y="1486"/>
                  </a:lnTo>
                  <a:lnTo>
                    <a:pt x="3277" y="1572"/>
                  </a:lnTo>
                  <a:lnTo>
                    <a:pt x="3353" y="1572"/>
                  </a:lnTo>
                  <a:lnTo>
                    <a:pt x="3345" y="1480"/>
                  </a:lnTo>
                  <a:lnTo>
                    <a:pt x="3334" y="1392"/>
                  </a:lnTo>
                  <a:lnTo>
                    <a:pt x="3320" y="1302"/>
                  </a:lnTo>
                  <a:lnTo>
                    <a:pt x="3302" y="1214"/>
                  </a:lnTo>
                  <a:lnTo>
                    <a:pt x="3280" y="1128"/>
                  </a:lnTo>
                  <a:lnTo>
                    <a:pt x="3258" y="1044"/>
                  </a:lnTo>
                  <a:lnTo>
                    <a:pt x="3228" y="960"/>
                  </a:lnTo>
                  <a:lnTo>
                    <a:pt x="3199" y="882"/>
                  </a:lnTo>
                  <a:lnTo>
                    <a:pt x="3166" y="804"/>
                  </a:lnTo>
                  <a:lnTo>
                    <a:pt x="3131" y="728"/>
                  </a:lnTo>
                  <a:lnTo>
                    <a:pt x="3093" y="656"/>
                  </a:lnTo>
                  <a:lnTo>
                    <a:pt x="3050" y="586"/>
                  </a:lnTo>
                  <a:lnTo>
                    <a:pt x="3007" y="518"/>
                  </a:lnTo>
                  <a:lnTo>
                    <a:pt x="2961" y="454"/>
                  </a:lnTo>
                  <a:lnTo>
                    <a:pt x="2909" y="392"/>
                  </a:lnTo>
                  <a:lnTo>
                    <a:pt x="2858" y="336"/>
                  </a:lnTo>
                  <a:lnTo>
                    <a:pt x="2825" y="302"/>
                  </a:lnTo>
                  <a:lnTo>
                    <a:pt x="2793" y="272"/>
                  </a:lnTo>
                  <a:lnTo>
                    <a:pt x="2687" y="188"/>
                  </a:lnTo>
                  <a:lnTo>
                    <a:pt x="2652" y="166"/>
                  </a:lnTo>
                  <a:lnTo>
                    <a:pt x="2617" y="140"/>
                  </a:lnTo>
                  <a:lnTo>
                    <a:pt x="2579" y="122"/>
                  </a:lnTo>
                  <a:lnTo>
                    <a:pt x="3217" y="122"/>
                  </a:lnTo>
                  <a:lnTo>
                    <a:pt x="2995" y="76"/>
                  </a:lnTo>
                  <a:close/>
                  <a:moveTo>
                    <a:pt x="3217" y="122"/>
                  </a:moveTo>
                  <a:lnTo>
                    <a:pt x="2579" y="122"/>
                  </a:lnTo>
                  <a:lnTo>
                    <a:pt x="2660" y="138"/>
                  </a:lnTo>
                  <a:lnTo>
                    <a:pt x="2741" y="158"/>
                  </a:lnTo>
                  <a:lnTo>
                    <a:pt x="2820" y="180"/>
                  </a:lnTo>
                  <a:lnTo>
                    <a:pt x="2896" y="204"/>
                  </a:lnTo>
                  <a:lnTo>
                    <a:pt x="3047" y="260"/>
                  </a:lnTo>
                  <a:lnTo>
                    <a:pt x="3120" y="294"/>
                  </a:lnTo>
                  <a:lnTo>
                    <a:pt x="3261" y="368"/>
                  </a:lnTo>
                  <a:lnTo>
                    <a:pt x="3329" y="410"/>
                  </a:lnTo>
                  <a:lnTo>
                    <a:pt x="3394" y="452"/>
                  </a:lnTo>
                  <a:lnTo>
                    <a:pt x="3458" y="496"/>
                  </a:lnTo>
                  <a:lnTo>
                    <a:pt x="3521" y="544"/>
                  </a:lnTo>
                  <a:lnTo>
                    <a:pt x="3580" y="594"/>
                  </a:lnTo>
                  <a:lnTo>
                    <a:pt x="3637" y="646"/>
                  </a:lnTo>
                  <a:lnTo>
                    <a:pt x="3691" y="700"/>
                  </a:lnTo>
                  <a:lnTo>
                    <a:pt x="3778" y="798"/>
                  </a:lnTo>
                  <a:lnTo>
                    <a:pt x="3856" y="898"/>
                  </a:lnTo>
                  <a:lnTo>
                    <a:pt x="3927" y="1006"/>
                  </a:lnTo>
                  <a:lnTo>
                    <a:pt x="3984" y="1112"/>
                  </a:lnTo>
                  <a:lnTo>
                    <a:pt x="4032" y="1224"/>
                  </a:lnTo>
                  <a:lnTo>
                    <a:pt x="4073" y="1338"/>
                  </a:lnTo>
                  <a:lnTo>
                    <a:pt x="4100" y="1456"/>
                  </a:lnTo>
                  <a:lnTo>
                    <a:pt x="4119" y="1572"/>
                  </a:lnTo>
                  <a:lnTo>
                    <a:pt x="4195" y="1572"/>
                  </a:lnTo>
                  <a:lnTo>
                    <a:pt x="4187" y="1508"/>
                  </a:lnTo>
                  <a:lnTo>
                    <a:pt x="4176" y="1448"/>
                  </a:lnTo>
                  <a:lnTo>
                    <a:pt x="4162" y="1386"/>
                  </a:lnTo>
                  <a:lnTo>
                    <a:pt x="4146" y="1322"/>
                  </a:lnTo>
                  <a:lnTo>
                    <a:pt x="4124" y="1262"/>
                  </a:lnTo>
                  <a:lnTo>
                    <a:pt x="4103" y="1200"/>
                  </a:lnTo>
                  <a:lnTo>
                    <a:pt x="4078" y="1140"/>
                  </a:lnTo>
                  <a:lnTo>
                    <a:pt x="4051" y="1080"/>
                  </a:lnTo>
                  <a:lnTo>
                    <a:pt x="4022" y="1022"/>
                  </a:lnTo>
                  <a:lnTo>
                    <a:pt x="3991" y="966"/>
                  </a:lnTo>
                  <a:lnTo>
                    <a:pt x="3957" y="910"/>
                  </a:lnTo>
                  <a:lnTo>
                    <a:pt x="3919" y="854"/>
                  </a:lnTo>
                  <a:lnTo>
                    <a:pt x="3878" y="800"/>
                  </a:lnTo>
                  <a:lnTo>
                    <a:pt x="3837" y="748"/>
                  </a:lnTo>
                  <a:lnTo>
                    <a:pt x="3791" y="694"/>
                  </a:lnTo>
                  <a:lnTo>
                    <a:pt x="3745" y="644"/>
                  </a:lnTo>
                  <a:lnTo>
                    <a:pt x="3664" y="566"/>
                  </a:lnTo>
                  <a:lnTo>
                    <a:pt x="3624" y="530"/>
                  </a:lnTo>
                  <a:lnTo>
                    <a:pt x="3534" y="456"/>
                  </a:lnTo>
                  <a:lnTo>
                    <a:pt x="3442" y="390"/>
                  </a:lnTo>
                  <a:lnTo>
                    <a:pt x="3396" y="358"/>
                  </a:lnTo>
                  <a:lnTo>
                    <a:pt x="3348" y="328"/>
                  </a:lnTo>
                  <a:lnTo>
                    <a:pt x="3296" y="300"/>
                  </a:lnTo>
                  <a:lnTo>
                    <a:pt x="3247" y="272"/>
                  </a:lnTo>
                  <a:lnTo>
                    <a:pt x="3196" y="246"/>
                  </a:lnTo>
                  <a:lnTo>
                    <a:pt x="3145" y="218"/>
                  </a:lnTo>
                  <a:lnTo>
                    <a:pt x="2982" y="152"/>
                  </a:lnTo>
                  <a:lnTo>
                    <a:pt x="3340" y="152"/>
                  </a:lnTo>
                  <a:lnTo>
                    <a:pt x="3255" y="130"/>
                  </a:lnTo>
                  <a:lnTo>
                    <a:pt x="3217" y="122"/>
                  </a:lnTo>
                  <a:close/>
                  <a:moveTo>
                    <a:pt x="2200" y="0"/>
                  </a:moveTo>
                  <a:lnTo>
                    <a:pt x="2051" y="0"/>
                  </a:lnTo>
                  <a:lnTo>
                    <a:pt x="1975" y="4"/>
                  </a:lnTo>
                  <a:lnTo>
                    <a:pt x="1902" y="6"/>
                  </a:lnTo>
                  <a:lnTo>
                    <a:pt x="1753" y="14"/>
                  </a:lnTo>
                  <a:lnTo>
                    <a:pt x="1678" y="20"/>
                  </a:lnTo>
                  <a:lnTo>
                    <a:pt x="1532" y="38"/>
                  </a:lnTo>
                  <a:lnTo>
                    <a:pt x="1388" y="54"/>
                  </a:lnTo>
                  <a:lnTo>
                    <a:pt x="1318" y="66"/>
                  </a:lnTo>
                  <a:lnTo>
                    <a:pt x="1036" y="122"/>
                  </a:lnTo>
                  <a:lnTo>
                    <a:pt x="901" y="154"/>
                  </a:lnTo>
                  <a:lnTo>
                    <a:pt x="836" y="174"/>
                  </a:lnTo>
                  <a:lnTo>
                    <a:pt x="768" y="194"/>
                  </a:lnTo>
                  <a:lnTo>
                    <a:pt x="703" y="214"/>
                  </a:lnTo>
                  <a:lnTo>
                    <a:pt x="638" y="236"/>
                  </a:lnTo>
                  <a:lnTo>
                    <a:pt x="452" y="302"/>
                  </a:lnTo>
                  <a:lnTo>
                    <a:pt x="392" y="328"/>
                  </a:lnTo>
                  <a:lnTo>
                    <a:pt x="333" y="356"/>
                  </a:lnTo>
                  <a:lnTo>
                    <a:pt x="276" y="382"/>
                  </a:lnTo>
                  <a:lnTo>
                    <a:pt x="216" y="410"/>
                  </a:lnTo>
                  <a:lnTo>
                    <a:pt x="162" y="438"/>
                  </a:lnTo>
                  <a:lnTo>
                    <a:pt x="105" y="468"/>
                  </a:lnTo>
                  <a:lnTo>
                    <a:pt x="51" y="498"/>
                  </a:lnTo>
                  <a:lnTo>
                    <a:pt x="0" y="530"/>
                  </a:lnTo>
                  <a:lnTo>
                    <a:pt x="0" y="622"/>
                  </a:lnTo>
                  <a:lnTo>
                    <a:pt x="67" y="580"/>
                  </a:lnTo>
                  <a:lnTo>
                    <a:pt x="135" y="540"/>
                  </a:lnTo>
                  <a:lnTo>
                    <a:pt x="205" y="504"/>
                  </a:lnTo>
                  <a:lnTo>
                    <a:pt x="352" y="432"/>
                  </a:lnTo>
                  <a:lnTo>
                    <a:pt x="430" y="398"/>
                  </a:lnTo>
                  <a:lnTo>
                    <a:pt x="587" y="336"/>
                  </a:lnTo>
                  <a:lnTo>
                    <a:pt x="668" y="308"/>
                  </a:lnTo>
                  <a:lnTo>
                    <a:pt x="752" y="280"/>
                  </a:lnTo>
                  <a:lnTo>
                    <a:pt x="920" y="230"/>
                  </a:lnTo>
                  <a:lnTo>
                    <a:pt x="1009" y="208"/>
                  </a:lnTo>
                  <a:lnTo>
                    <a:pt x="1185" y="168"/>
                  </a:lnTo>
                  <a:lnTo>
                    <a:pt x="1277" y="152"/>
                  </a:lnTo>
                  <a:lnTo>
                    <a:pt x="1527" y="152"/>
                  </a:lnTo>
                  <a:lnTo>
                    <a:pt x="1680" y="118"/>
                  </a:lnTo>
                  <a:lnTo>
                    <a:pt x="1871" y="118"/>
                  </a:lnTo>
                  <a:lnTo>
                    <a:pt x="1902" y="108"/>
                  </a:lnTo>
                  <a:lnTo>
                    <a:pt x="1946" y="96"/>
                  </a:lnTo>
                  <a:lnTo>
                    <a:pt x="1992" y="88"/>
                  </a:lnTo>
                  <a:lnTo>
                    <a:pt x="2081" y="76"/>
                  </a:lnTo>
                  <a:lnTo>
                    <a:pt x="2995" y="76"/>
                  </a:lnTo>
                  <a:lnTo>
                    <a:pt x="2985" y="74"/>
                  </a:lnTo>
                  <a:lnTo>
                    <a:pt x="2914" y="62"/>
                  </a:lnTo>
                  <a:lnTo>
                    <a:pt x="2847" y="52"/>
                  </a:lnTo>
                  <a:lnTo>
                    <a:pt x="2636" y="26"/>
                  </a:lnTo>
                  <a:lnTo>
                    <a:pt x="2492" y="14"/>
                  </a:lnTo>
                  <a:lnTo>
                    <a:pt x="2200" y="0"/>
                  </a:lnTo>
                  <a:close/>
                  <a:moveTo>
                    <a:pt x="3340" y="152"/>
                  </a:moveTo>
                  <a:lnTo>
                    <a:pt x="2982" y="152"/>
                  </a:lnTo>
                  <a:lnTo>
                    <a:pt x="3069" y="168"/>
                  </a:lnTo>
                  <a:lnTo>
                    <a:pt x="3237" y="204"/>
                  </a:lnTo>
                  <a:lnTo>
                    <a:pt x="3320" y="228"/>
                  </a:lnTo>
                  <a:lnTo>
                    <a:pt x="3483" y="272"/>
                  </a:lnTo>
                  <a:lnTo>
                    <a:pt x="3561" y="298"/>
                  </a:lnTo>
                  <a:lnTo>
                    <a:pt x="3640" y="326"/>
                  </a:lnTo>
                  <a:lnTo>
                    <a:pt x="3716" y="354"/>
                  </a:lnTo>
                  <a:lnTo>
                    <a:pt x="3789" y="384"/>
                  </a:lnTo>
                  <a:lnTo>
                    <a:pt x="3864" y="414"/>
                  </a:lnTo>
                  <a:lnTo>
                    <a:pt x="3935" y="446"/>
                  </a:lnTo>
                  <a:lnTo>
                    <a:pt x="4005" y="482"/>
                  </a:lnTo>
                  <a:lnTo>
                    <a:pt x="4073" y="516"/>
                  </a:lnTo>
                  <a:lnTo>
                    <a:pt x="4140" y="552"/>
                  </a:lnTo>
                  <a:lnTo>
                    <a:pt x="4205" y="592"/>
                  </a:lnTo>
                  <a:lnTo>
                    <a:pt x="4205" y="502"/>
                  </a:lnTo>
                  <a:lnTo>
                    <a:pt x="4154" y="470"/>
                  </a:lnTo>
                  <a:lnTo>
                    <a:pt x="3991" y="386"/>
                  </a:lnTo>
                  <a:lnTo>
                    <a:pt x="3878" y="336"/>
                  </a:lnTo>
                  <a:lnTo>
                    <a:pt x="3699" y="264"/>
                  </a:lnTo>
                  <a:lnTo>
                    <a:pt x="3637" y="244"/>
                  </a:lnTo>
                  <a:lnTo>
                    <a:pt x="3575" y="222"/>
                  </a:lnTo>
                  <a:lnTo>
                    <a:pt x="3450" y="182"/>
                  </a:lnTo>
                  <a:lnTo>
                    <a:pt x="3385" y="164"/>
                  </a:lnTo>
                  <a:lnTo>
                    <a:pt x="3340" y="152"/>
                  </a:lnTo>
                  <a:close/>
                </a:path>
              </a:pathLst>
            </a:custGeom>
            <a:solidFill>
              <a:srgbClr val="006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47" name="Line 47">
              <a:extLst>
                <a:ext uri="{FF2B5EF4-FFF2-40B4-BE49-F238E27FC236}">
                  <a16:creationId xmlns:a16="http://schemas.microsoft.com/office/drawing/2014/main" id="{2EC47D34-9BE6-43B4-BC75-6AA616DFC0FD}"/>
                </a:ext>
              </a:extLst>
            </p:cNvPr>
            <p:cNvSpPr>
              <a:spLocks noChangeShapeType="1"/>
            </p:cNvSpPr>
            <p:nvPr/>
          </p:nvSpPr>
          <p:spPr bwMode="auto">
            <a:xfrm>
              <a:off x="8615" y="5216"/>
              <a:ext cx="4206" cy="0"/>
            </a:xfrm>
            <a:prstGeom prst="line">
              <a:avLst/>
            </a:prstGeom>
            <a:noFill/>
            <a:ln w="49741">
              <a:solidFill>
                <a:srgbClr val="0068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348" name="Freeform 46">
              <a:extLst>
                <a:ext uri="{FF2B5EF4-FFF2-40B4-BE49-F238E27FC236}">
                  <a16:creationId xmlns:a16="http://schemas.microsoft.com/office/drawing/2014/main" id="{D17BF06C-1DFB-4447-81EE-0110EA29F2A5}"/>
                </a:ext>
              </a:extLst>
            </p:cNvPr>
            <p:cNvSpPr>
              <a:spLocks/>
            </p:cNvSpPr>
            <p:nvPr/>
          </p:nvSpPr>
          <p:spPr bwMode="auto">
            <a:xfrm>
              <a:off x="8717" y="1850"/>
              <a:ext cx="4036" cy="3626"/>
            </a:xfrm>
            <a:custGeom>
              <a:avLst/>
              <a:gdLst>
                <a:gd name="T0" fmla="*/ 4008 w 4036"/>
                <a:gd name="T1" fmla="*/ 2169 h 3626"/>
                <a:gd name="T2" fmla="*/ 3872 w 4036"/>
                <a:gd name="T3" fmla="*/ 2060 h 3626"/>
                <a:gd name="T4" fmla="*/ 3713 w 4036"/>
                <a:gd name="T5" fmla="*/ 2004 h 3626"/>
                <a:gd name="T6" fmla="*/ 3583 w 4036"/>
                <a:gd name="T7" fmla="*/ 1971 h 3626"/>
                <a:gd name="T8" fmla="*/ 3364 w 4036"/>
                <a:gd name="T9" fmla="*/ 1934 h 3626"/>
                <a:gd name="T10" fmla="*/ 3044 w 4036"/>
                <a:gd name="T11" fmla="*/ 1895 h 3626"/>
                <a:gd name="T12" fmla="*/ 2882 w 4036"/>
                <a:gd name="T13" fmla="*/ 1881 h 3626"/>
                <a:gd name="T14" fmla="*/ 2722 w 4036"/>
                <a:gd name="T15" fmla="*/ 1872 h 3626"/>
                <a:gd name="T16" fmla="*/ 2425 w 4036"/>
                <a:gd name="T17" fmla="*/ 1859 h 3626"/>
                <a:gd name="T18" fmla="*/ 2186 w 4036"/>
                <a:gd name="T19" fmla="*/ 1853 h 3626"/>
                <a:gd name="T20" fmla="*/ 1829 w 4036"/>
                <a:gd name="T21" fmla="*/ 1850 h 3626"/>
                <a:gd name="T22" fmla="*/ 1372 w 4036"/>
                <a:gd name="T23" fmla="*/ 1867 h 3626"/>
                <a:gd name="T24" fmla="*/ 1201 w 4036"/>
                <a:gd name="T25" fmla="*/ 1876 h 3626"/>
                <a:gd name="T26" fmla="*/ 1036 w 4036"/>
                <a:gd name="T27" fmla="*/ 1889 h 3626"/>
                <a:gd name="T28" fmla="*/ 579 w 4036"/>
                <a:gd name="T29" fmla="*/ 1948 h 3626"/>
                <a:gd name="T30" fmla="*/ 427 w 4036"/>
                <a:gd name="T31" fmla="*/ 1976 h 3626"/>
                <a:gd name="T32" fmla="*/ 300 w 4036"/>
                <a:gd name="T33" fmla="*/ 2010 h 3626"/>
                <a:gd name="T34" fmla="*/ 116 w 4036"/>
                <a:gd name="T35" fmla="*/ 2085 h 3626"/>
                <a:gd name="T36" fmla="*/ 8 w 4036"/>
                <a:gd name="T37" fmla="*/ 2205 h 3626"/>
                <a:gd name="T38" fmla="*/ 2 w 4036"/>
                <a:gd name="T39" fmla="*/ 2295 h 3626"/>
                <a:gd name="T40" fmla="*/ 27 w 4036"/>
                <a:gd name="T41" fmla="*/ 2365 h 3626"/>
                <a:gd name="T42" fmla="*/ 75 w 4036"/>
                <a:gd name="T43" fmla="*/ 2427 h 3626"/>
                <a:gd name="T44" fmla="*/ 211 w 4036"/>
                <a:gd name="T45" fmla="*/ 2594 h 3626"/>
                <a:gd name="T46" fmla="*/ 441 w 4036"/>
                <a:gd name="T47" fmla="*/ 2877 h 3626"/>
                <a:gd name="T48" fmla="*/ 725 w 4036"/>
                <a:gd name="T49" fmla="*/ 3232 h 3626"/>
                <a:gd name="T50" fmla="*/ 1312 w 4036"/>
                <a:gd name="T51" fmla="*/ 3965 h 3626"/>
                <a:gd name="T52" fmla="*/ 1540 w 4036"/>
                <a:gd name="T53" fmla="*/ 4248 h 3626"/>
                <a:gd name="T54" fmla="*/ 1669 w 4036"/>
                <a:gd name="T55" fmla="*/ 4413 h 3626"/>
                <a:gd name="T56" fmla="*/ 1688 w 4036"/>
                <a:gd name="T57" fmla="*/ 5361 h 3626"/>
                <a:gd name="T58" fmla="*/ 1767 w 4036"/>
                <a:gd name="T59" fmla="*/ 5409 h 3626"/>
                <a:gd name="T60" fmla="*/ 1802 w 4036"/>
                <a:gd name="T61" fmla="*/ 5428 h 3626"/>
                <a:gd name="T62" fmla="*/ 1853 w 4036"/>
                <a:gd name="T63" fmla="*/ 5448 h 3626"/>
                <a:gd name="T64" fmla="*/ 1921 w 4036"/>
                <a:gd name="T65" fmla="*/ 5465 h 3626"/>
                <a:gd name="T66" fmla="*/ 2000 w 4036"/>
                <a:gd name="T67" fmla="*/ 5476 h 3626"/>
                <a:gd name="T68" fmla="*/ 2132 w 4036"/>
                <a:gd name="T69" fmla="*/ 5462 h 3626"/>
                <a:gd name="T70" fmla="*/ 2338 w 4036"/>
                <a:gd name="T71" fmla="*/ 5361 h 3626"/>
                <a:gd name="T72" fmla="*/ 2357 w 4036"/>
                <a:gd name="T73" fmla="*/ 4413 h 3626"/>
                <a:gd name="T74" fmla="*/ 2492 w 4036"/>
                <a:gd name="T75" fmla="*/ 4245 h 3626"/>
                <a:gd name="T76" fmla="*/ 2722 w 4036"/>
                <a:gd name="T77" fmla="*/ 3957 h 3626"/>
                <a:gd name="T78" fmla="*/ 3169 w 4036"/>
                <a:gd name="T79" fmla="*/ 3403 h 3626"/>
                <a:gd name="T80" fmla="*/ 3475 w 4036"/>
                <a:gd name="T81" fmla="*/ 3025 h 3626"/>
                <a:gd name="T82" fmla="*/ 3742 w 4036"/>
                <a:gd name="T83" fmla="*/ 2692 h 3626"/>
                <a:gd name="T84" fmla="*/ 3935 w 4036"/>
                <a:gd name="T85" fmla="*/ 2457 h 3626"/>
                <a:gd name="T86" fmla="*/ 4008 w 4036"/>
                <a:gd name="T87" fmla="*/ 2365 h 3626"/>
                <a:gd name="T88" fmla="*/ 4035 w 4036"/>
                <a:gd name="T89" fmla="*/ 2264 h 36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036" h="3626">
                  <a:moveTo>
                    <a:pt x="4035" y="414"/>
                  </a:moveTo>
                  <a:lnTo>
                    <a:pt x="4008" y="319"/>
                  </a:lnTo>
                  <a:lnTo>
                    <a:pt x="3948" y="255"/>
                  </a:lnTo>
                  <a:lnTo>
                    <a:pt x="3872" y="210"/>
                  </a:lnTo>
                  <a:lnTo>
                    <a:pt x="3772" y="171"/>
                  </a:lnTo>
                  <a:lnTo>
                    <a:pt x="3713" y="154"/>
                  </a:lnTo>
                  <a:lnTo>
                    <a:pt x="3651" y="138"/>
                  </a:lnTo>
                  <a:lnTo>
                    <a:pt x="3583" y="121"/>
                  </a:lnTo>
                  <a:lnTo>
                    <a:pt x="3512" y="107"/>
                  </a:lnTo>
                  <a:lnTo>
                    <a:pt x="3364" y="84"/>
                  </a:lnTo>
                  <a:lnTo>
                    <a:pt x="3207" y="62"/>
                  </a:lnTo>
                  <a:lnTo>
                    <a:pt x="3044" y="45"/>
                  </a:lnTo>
                  <a:lnTo>
                    <a:pt x="2963" y="39"/>
                  </a:lnTo>
                  <a:lnTo>
                    <a:pt x="2882" y="31"/>
                  </a:lnTo>
                  <a:lnTo>
                    <a:pt x="2801" y="26"/>
                  </a:lnTo>
                  <a:lnTo>
                    <a:pt x="2722" y="22"/>
                  </a:lnTo>
                  <a:lnTo>
                    <a:pt x="2644" y="17"/>
                  </a:lnTo>
                  <a:lnTo>
                    <a:pt x="2425" y="9"/>
                  </a:lnTo>
                  <a:lnTo>
                    <a:pt x="2297" y="3"/>
                  </a:lnTo>
                  <a:lnTo>
                    <a:pt x="2186" y="3"/>
                  </a:lnTo>
                  <a:lnTo>
                    <a:pt x="2140" y="0"/>
                  </a:lnTo>
                  <a:lnTo>
                    <a:pt x="1829" y="0"/>
                  </a:lnTo>
                  <a:lnTo>
                    <a:pt x="1461" y="12"/>
                  </a:lnTo>
                  <a:lnTo>
                    <a:pt x="1372" y="17"/>
                  </a:lnTo>
                  <a:lnTo>
                    <a:pt x="1285" y="20"/>
                  </a:lnTo>
                  <a:lnTo>
                    <a:pt x="1201" y="26"/>
                  </a:lnTo>
                  <a:lnTo>
                    <a:pt x="1117" y="34"/>
                  </a:lnTo>
                  <a:lnTo>
                    <a:pt x="1036" y="39"/>
                  </a:lnTo>
                  <a:lnTo>
                    <a:pt x="733" y="73"/>
                  </a:lnTo>
                  <a:lnTo>
                    <a:pt x="579" y="98"/>
                  </a:lnTo>
                  <a:lnTo>
                    <a:pt x="500" y="112"/>
                  </a:lnTo>
                  <a:lnTo>
                    <a:pt x="427" y="126"/>
                  </a:lnTo>
                  <a:lnTo>
                    <a:pt x="360" y="143"/>
                  </a:lnTo>
                  <a:lnTo>
                    <a:pt x="300" y="160"/>
                  </a:lnTo>
                  <a:lnTo>
                    <a:pt x="194" y="196"/>
                  </a:lnTo>
                  <a:lnTo>
                    <a:pt x="116" y="235"/>
                  </a:lnTo>
                  <a:lnTo>
                    <a:pt x="56" y="280"/>
                  </a:lnTo>
                  <a:lnTo>
                    <a:pt x="8" y="355"/>
                  </a:lnTo>
                  <a:lnTo>
                    <a:pt x="0" y="414"/>
                  </a:lnTo>
                  <a:lnTo>
                    <a:pt x="2" y="445"/>
                  </a:lnTo>
                  <a:lnTo>
                    <a:pt x="10" y="479"/>
                  </a:lnTo>
                  <a:lnTo>
                    <a:pt x="27" y="515"/>
                  </a:lnTo>
                  <a:lnTo>
                    <a:pt x="56" y="551"/>
                  </a:lnTo>
                  <a:lnTo>
                    <a:pt x="75" y="577"/>
                  </a:lnTo>
                  <a:lnTo>
                    <a:pt x="129" y="641"/>
                  </a:lnTo>
                  <a:lnTo>
                    <a:pt x="211" y="744"/>
                  </a:lnTo>
                  <a:lnTo>
                    <a:pt x="316" y="873"/>
                  </a:lnTo>
                  <a:lnTo>
                    <a:pt x="441" y="1027"/>
                  </a:lnTo>
                  <a:lnTo>
                    <a:pt x="579" y="1200"/>
                  </a:lnTo>
                  <a:lnTo>
                    <a:pt x="725" y="1382"/>
                  </a:lnTo>
                  <a:lnTo>
                    <a:pt x="1028" y="1763"/>
                  </a:lnTo>
                  <a:lnTo>
                    <a:pt x="1312" y="2115"/>
                  </a:lnTo>
                  <a:lnTo>
                    <a:pt x="1434" y="2269"/>
                  </a:lnTo>
                  <a:lnTo>
                    <a:pt x="1540" y="2398"/>
                  </a:lnTo>
                  <a:lnTo>
                    <a:pt x="1618" y="2499"/>
                  </a:lnTo>
                  <a:lnTo>
                    <a:pt x="1669" y="2563"/>
                  </a:lnTo>
                  <a:lnTo>
                    <a:pt x="1688" y="2585"/>
                  </a:lnTo>
                  <a:lnTo>
                    <a:pt x="1688" y="3511"/>
                  </a:lnTo>
                  <a:lnTo>
                    <a:pt x="1751" y="3550"/>
                  </a:lnTo>
                  <a:lnTo>
                    <a:pt x="1767" y="3559"/>
                  </a:lnTo>
                  <a:lnTo>
                    <a:pt x="1780" y="3567"/>
                  </a:lnTo>
                  <a:lnTo>
                    <a:pt x="1802" y="3578"/>
                  </a:lnTo>
                  <a:lnTo>
                    <a:pt x="1826" y="3587"/>
                  </a:lnTo>
                  <a:lnTo>
                    <a:pt x="1853" y="3598"/>
                  </a:lnTo>
                  <a:lnTo>
                    <a:pt x="1886" y="3606"/>
                  </a:lnTo>
                  <a:lnTo>
                    <a:pt x="1921" y="3615"/>
                  </a:lnTo>
                  <a:lnTo>
                    <a:pt x="1959" y="3620"/>
                  </a:lnTo>
                  <a:lnTo>
                    <a:pt x="2000" y="3626"/>
                  </a:lnTo>
                  <a:lnTo>
                    <a:pt x="2043" y="3626"/>
                  </a:lnTo>
                  <a:lnTo>
                    <a:pt x="2132" y="3612"/>
                  </a:lnTo>
                  <a:lnTo>
                    <a:pt x="2227" y="3578"/>
                  </a:lnTo>
                  <a:lnTo>
                    <a:pt x="2338" y="3511"/>
                  </a:lnTo>
                  <a:lnTo>
                    <a:pt x="2338" y="2585"/>
                  </a:lnTo>
                  <a:lnTo>
                    <a:pt x="2357" y="2563"/>
                  </a:lnTo>
                  <a:lnTo>
                    <a:pt x="2408" y="2496"/>
                  </a:lnTo>
                  <a:lnTo>
                    <a:pt x="2492" y="2395"/>
                  </a:lnTo>
                  <a:lnTo>
                    <a:pt x="2598" y="2264"/>
                  </a:lnTo>
                  <a:lnTo>
                    <a:pt x="2722" y="2107"/>
                  </a:lnTo>
                  <a:lnTo>
                    <a:pt x="3014" y="1746"/>
                  </a:lnTo>
                  <a:lnTo>
                    <a:pt x="3169" y="1553"/>
                  </a:lnTo>
                  <a:lnTo>
                    <a:pt x="3326" y="1363"/>
                  </a:lnTo>
                  <a:lnTo>
                    <a:pt x="3475" y="1175"/>
                  </a:lnTo>
                  <a:lnTo>
                    <a:pt x="3618" y="999"/>
                  </a:lnTo>
                  <a:lnTo>
                    <a:pt x="3742" y="842"/>
                  </a:lnTo>
                  <a:lnTo>
                    <a:pt x="3851" y="711"/>
                  </a:lnTo>
                  <a:lnTo>
                    <a:pt x="3935" y="607"/>
                  </a:lnTo>
                  <a:lnTo>
                    <a:pt x="3989" y="540"/>
                  </a:lnTo>
                  <a:lnTo>
                    <a:pt x="4008" y="515"/>
                  </a:lnTo>
                  <a:lnTo>
                    <a:pt x="4035" y="417"/>
                  </a:lnTo>
                  <a:lnTo>
                    <a:pt x="4035" y="414"/>
                  </a:lnTo>
                </a:path>
              </a:pathLst>
            </a:custGeom>
            <a:solidFill>
              <a:srgbClr val="D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49" name="Line 45">
              <a:extLst>
                <a:ext uri="{FF2B5EF4-FFF2-40B4-BE49-F238E27FC236}">
                  <a16:creationId xmlns:a16="http://schemas.microsoft.com/office/drawing/2014/main" id="{55312A42-5870-4538-B5D4-48868C238F16}"/>
                </a:ext>
              </a:extLst>
            </p:cNvPr>
            <p:cNvSpPr>
              <a:spLocks noChangeShapeType="1"/>
            </p:cNvSpPr>
            <p:nvPr/>
          </p:nvSpPr>
          <p:spPr bwMode="auto">
            <a:xfrm>
              <a:off x="8615" y="5627"/>
              <a:ext cx="4206" cy="0"/>
            </a:xfrm>
            <a:prstGeom prst="line">
              <a:avLst/>
            </a:prstGeom>
            <a:noFill/>
            <a:ln w="49741">
              <a:solidFill>
                <a:srgbClr val="0068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350" name="AutoShape 44">
              <a:extLst>
                <a:ext uri="{FF2B5EF4-FFF2-40B4-BE49-F238E27FC236}">
                  <a16:creationId xmlns:a16="http://schemas.microsoft.com/office/drawing/2014/main" id="{E02149F6-A3EB-4D5D-B46B-C7C69EE5A1CF}"/>
                </a:ext>
              </a:extLst>
            </p:cNvPr>
            <p:cNvSpPr>
              <a:spLocks/>
            </p:cNvSpPr>
            <p:nvPr/>
          </p:nvSpPr>
          <p:spPr bwMode="auto">
            <a:xfrm>
              <a:off x="8920" y="2155"/>
              <a:ext cx="3584" cy="3162"/>
            </a:xfrm>
            <a:custGeom>
              <a:avLst/>
              <a:gdLst>
                <a:gd name="T0" fmla="*/ 3358 w 3584"/>
                <a:gd name="T1" fmla="*/ 2155 h 3162"/>
                <a:gd name="T2" fmla="*/ 276 w 3584"/>
                <a:gd name="T3" fmla="*/ 2234 h 3162"/>
                <a:gd name="T4" fmla="*/ 0 w 3584"/>
                <a:gd name="T5" fmla="*/ 2362 h 3162"/>
                <a:gd name="T6" fmla="*/ 1572 w 3584"/>
                <a:gd name="T7" fmla="*/ 4424 h 3162"/>
                <a:gd name="T8" fmla="*/ 1561 w 3584"/>
                <a:gd name="T9" fmla="*/ 5316 h 3162"/>
                <a:gd name="T10" fmla="*/ 1672 w 3584"/>
                <a:gd name="T11" fmla="*/ 5286 h 3162"/>
                <a:gd name="T12" fmla="*/ 1913 w 3584"/>
                <a:gd name="T13" fmla="*/ 5286 h 3162"/>
                <a:gd name="T14" fmla="*/ 1975 w 3584"/>
                <a:gd name="T15" fmla="*/ 5235 h 3162"/>
                <a:gd name="T16" fmla="*/ 2005 w 3584"/>
                <a:gd name="T17" fmla="*/ 4304 h 3162"/>
                <a:gd name="T18" fmla="*/ 3558 w 3584"/>
                <a:gd name="T19" fmla="*/ 2438 h 3162"/>
                <a:gd name="T20" fmla="*/ 3583 w 3584"/>
                <a:gd name="T21" fmla="*/ 2334 h 3162"/>
                <a:gd name="T22" fmla="*/ 3358 w 3584"/>
                <a:gd name="T23" fmla="*/ 2155 h 3162"/>
                <a:gd name="T24" fmla="*/ 1913 w 3584"/>
                <a:gd name="T25" fmla="*/ 5286 h 3162"/>
                <a:gd name="T26" fmla="*/ 1672 w 3584"/>
                <a:gd name="T27" fmla="*/ 5286 h 3162"/>
                <a:gd name="T28" fmla="*/ 1878 w 3584"/>
                <a:gd name="T29" fmla="*/ 5314 h 3162"/>
                <a:gd name="T30" fmla="*/ 1913 w 3584"/>
                <a:gd name="T31" fmla="*/ 5286 h 31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84" h="3162">
                  <a:moveTo>
                    <a:pt x="3358" y="0"/>
                  </a:moveTo>
                  <a:lnTo>
                    <a:pt x="276" y="79"/>
                  </a:lnTo>
                  <a:lnTo>
                    <a:pt x="0" y="207"/>
                  </a:lnTo>
                  <a:lnTo>
                    <a:pt x="1572" y="2269"/>
                  </a:lnTo>
                  <a:lnTo>
                    <a:pt x="1561" y="3161"/>
                  </a:lnTo>
                  <a:lnTo>
                    <a:pt x="1672" y="3131"/>
                  </a:lnTo>
                  <a:lnTo>
                    <a:pt x="1913" y="3131"/>
                  </a:lnTo>
                  <a:lnTo>
                    <a:pt x="1975" y="3080"/>
                  </a:lnTo>
                  <a:lnTo>
                    <a:pt x="2005" y="2149"/>
                  </a:lnTo>
                  <a:lnTo>
                    <a:pt x="3558" y="283"/>
                  </a:lnTo>
                  <a:lnTo>
                    <a:pt x="3583" y="179"/>
                  </a:lnTo>
                  <a:lnTo>
                    <a:pt x="3358" y="0"/>
                  </a:lnTo>
                  <a:close/>
                  <a:moveTo>
                    <a:pt x="1913" y="3131"/>
                  </a:moveTo>
                  <a:lnTo>
                    <a:pt x="1672" y="3131"/>
                  </a:lnTo>
                  <a:lnTo>
                    <a:pt x="1878" y="3159"/>
                  </a:lnTo>
                  <a:lnTo>
                    <a:pt x="1913" y="3131"/>
                  </a:lnTo>
                  <a:close/>
                </a:path>
              </a:pathLst>
            </a:custGeom>
            <a:solidFill>
              <a:srgbClr val="D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51" name="Freeform 43">
              <a:extLst>
                <a:ext uri="{FF2B5EF4-FFF2-40B4-BE49-F238E27FC236}">
                  <a16:creationId xmlns:a16="http://schemas.microsoft.com/office/drawing/2014/main" id="{98111ACD-2348-4BC5-9DAE-E4474C594DF2}"/>
                </a:ext>
              </a:extLst>
            </p:cNvPr>
            <p:cNvSpPr>
              <a:spLocks/>
            </p:cNvSpPr>
            <p:nvPr/>
          </p:nvSpPr>
          <p:spPr bwMode="auto">
            <a:xfrm>
              <a:off x="10787" y="2378"/>
              <a:ext cx="1706" cy="2935"/>
            </a:xfrm>
            <a:custGeom>
              <a:avLst/>
              <a:gdLst>
                <a:gd name="T0" fmla="*/ 1705 w 1706"/>
                <a:gd name="T1" fmla="*/ 2379 h 2935"/>
                <a:gd name="T2" fmla="*/ 1486 w 1706"/>
                <a:gd name="T3" fmla="*/ 2452 h 2935"/>
                <a:gd name="T4" fmla="*/ 0 w 1706"/>
                <a:gd name="T5" fmla="*/ 4304 h 2935"/>
                <a:gd name="T6" fmla="*/ 0 w 1706"/>
                <a:gd name="T7" fmla="*/ 5308 h 2935"/>
                <a:gd name="T8" fmla="*/ 11 w 1706"/>
                <a:gd name="T9" fmla="*/ 5314 h 2935"/>
                <a:gd name="T10" fmla="*/ 108 w 1706"/>
                <a:gd name="T11" fmla="*/ 5235 h 2935"/>
                <a:gd name="T12" fmla="*/ 138 w 1706"/>
                <a:gd name="T13" fmla="*/ 4304 h 2935"/>
                <a:gd name="T14" fmla="*/ 1691 w 1706"/>
                <a:gd name="T15" fmla="*/ 2438 h 2935"/>
                <a:gd name="T16" fmla="*/ 1705 w 1706"/>
                <a:gd name="T17" fmla="*/ 2379 h 2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06" h="2935">
                  <a:moveTo>
                    <a:pt x="1705" y="0"/>
                  </a:moveTo>
                  <a:lnTo>
                    <a:pt x="1486" y="73"/>
                  </a:lnTo>
                  <a:lnTo>
                    <a:pt x="0" y="1925"/>
                  </a:lnTo>
                  <a:lnTo>
                    <a:pt x="0" y="2929"/>
                  </a:lnTo>
                  <a:lnTo>
                    <a:pt x="11" y="2935"/>
                  </a:lnTo>
                  <a:lnTo>
                    <a:pt x="108" y="2856"/>
                  </a:lnTo>
                  <a:lnTo>
                    <a:pt x="138" y="1925"/>
                  </a:lnTo>
                  <a:lnTo>
                    <a:pt x="1691" y="59"/>
                  </a:lnTo>
                  <a:lnTo>
                    <a:pt x="17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52" name="AutoShape 42">
              <a:extLst>
                <a:ext uri="{FF2B5EF4-FFF2-40B4-BE49-F238E27FC236}">
                  <a16:creationId xmlns:a16="http://schemas.microsoft.com/office/drawing/2014/main" id="{A690C534-74EE-4ACC-B3FF-54C54DF68881}"/>
                </a:ext>
              </a:extLst>
            </p:cNvPr>
            <p:cNvSpPr>
              <a:spLocks/>
            </p:cNvSpPr>
            <p:nvPr/>
          </p:nvSpPr>
          <p:spPr bwMode="auto">
            <a:xfrm>
              <a:off x="8790" y="1928"/>
              <a:ext cx="3890" cy="677"/>
            </a:xfrm>
            <a:custGeom>
              <a:avLst/>
              <a:gdLst>
                <a:gd name="T0" fmla="*/ 1718 w 3890"/>
                <a:gd name="T1" fmla="*/ 2603 h 677"/>
                <a:gd name="T2" fmla="*/ 2097 w 3890"/>
                <a:gd name="T3" fmla="*/ 2606 h 677"/>
                <a:gd name="T4" fmla="*/ 2097 w 3890"/>
                <a:gd name="T5" fmla="*/ 1929 h 677"/>
                <a:gd name="T6" fmla="*/ 1391 w 3890"/>
                <a:gd name="T7" fmla="*/ 1940 h 677"/>
                <a:gd name="T8" fmla="*/ 1218 w 3890"/>
                <a:gd name="T9" fmla="*/ 1948 h 677"/>
                <a:gd name="T10" fmla="*/ 971 w 3890"/>
                <a:gd name="T11" fmla="*/ 1968 h 677"/>
                <a:gd name="T12" fmla="*/ 744 w 3890"/>
                <a:gd name="T13" fmla="*/ 1990 h 677"/>
                <a:gd name="T14" fmla="*/ 603 w 3890"/>
                <a:gd name="T15" fmla="*/ 2010 h 677"/>
                <a:gd name="T16" fmla="*/ 349 w 3890"/>
                <a:gd name="T17" fmla="*/ 2057 h 677"/>
                <a:gd name="T18" fmla="*/ 227 w 3890"/>
                <a:gd name="T19" fmla="*/ 2091 h 677"/>
                <a:gd name="T20" fmla="*/ 135 w 3890"/>
                <a:gd name="T21" fmla="*/ 2124 h 677"/>
                <a:gd name="T22" fmla="*/ 73 w 3890"/>
                <a:gd name="T23" fmla="*/ 2158 h 677"/>
                <a:gd name="T24" fmla="*/ 32 w 3890"/>
                <a:gd name="T25" fmla="*/ 2189 h 677"/>
                <a:gd name="T26" fmla="*/ 10 w 3890"/>
                <a:gd name="T27" fmla="*/ 2219 h 677"/>
                <a:gd name="T28" fmla="*/ 0 w 3890"/>
                <a:gd name="T29" fmla="*/ 2250 h 677"/>
                <a:gd name="T30" fmla="*/ 2 w 3890"/>
                <a:gd name="T31" fmla="*/ 2284 h 677"/>
                <a:gd name="T32" fmla="*/ 19 w 3890"/>
                <a:gd name="T33" fmla="*/ 2326 h 677"/>
                <a:gd name="T34" fmla="*/ 56 w 3890"/>
                <a:gd name="T35" fmla="*/ 2365 h 677"/>
                <a:gd name="T36" fmla="*/ 105 w 3890"/>
                <a:gd name="T37" fmla="*/ 2396 h 677"/>
                <a:gd name="T38" fmla="*/ 170 w 3890"/>
                <a:gd name="T39" fmla="*/ 2424 h 677"/>
                <a:gd name="T40" fmla="*/ 251 w 3890"/>
                <a:gd name="T41" fmla="*/ 2452 h 677"/>
                <a:gd name="T42" fmla="*/ 343 w 3890"/>
                <a:gd name="T43" fmla="*/ 2474 h 677"/>
                <a:gd name="T44" fmla="*/ 506 w 3890"/>
                <a:gd name="T45" fmla="*/ 2508 h 677"/>
                <a:gd name="T46" fmla="*/ 628 w 3890"/>
                <a:gd name="T47" fmla="*/ 2527 h 677"/>
                <a:gd name="T48" fmla="*/ 757 w 3890"/>
                <a:gd name="T49" fmla="*/ 2544 h 677"/>
                <a:gd name="T50" fmla="*/ 893 w 3890"/>
                <a:gd name="T51" fmla="*/ 2558 h 677"/>
                <a:gd name="T52" fmla="*/ 1036 w 3890"/>
                <a:gd name="T53" fmla="*/ 2572 h 677"/>
                <a:gd name="T54" fmla="*/ 1182 w 3890"/>
                <a:gd name="T55" fmla="*/ 2580 h 677"/>
                <a:gd name="T56" fmla="*/ 1334 w 3890"/>
                <a:gd name="T57" fmla="*/ 2589 h 677"/>
                <a:gd name="T58" fmla="*/ 1642 w 3890"/>
                <a:gd name="T59" fmla="*/ 2603 h 677"/>
                <a:gd name="T60" fmla="*/ 2479 w 3890"/>
                <a:gd name="T61" fmla="*/ 2594 h 677"/>
                <a:gd name="T62" fmla="*/ 2630 w 3890"/>
                <a:gd name="T63" fmla="*/ 2586 h 677"/>
                <a:gd name="T64" fmla="*/ 2779 w 3890"/>
                <a:gd name="T65" fmla="*/ 2578 h 677"/>
                <a:gd name="T66" fmla="*/ 2925 w 3890"/>
                <a:gd name="T67" fmla="*/ 2564 h 677"/>
                <a:gd name="T68" fmla="*/ 3066 w 3890"/>
                <a:gd name="T69" fmla="*/ 2550 h 677"/>
                <a:gd name="T70" fmla="*/ 3261 w 3890"/>
                <a:gd name="T71" fmla="*/ 2527 h 677"/>
                <a:gd name="T72" fmla="*/ 3383 w 3890"/>
                <a:gd name="T73" fmla="*/ 2508 h 677"/>
                <a:gd name="T74" fmla="*/ 3493 w 3890"/>
                <a:gd name="T75" fmla="*/ 2485 h 677"/>
                <a:gd name="T76" fmla="*/ 3594 w 3890"/>
                <a:gd name="T77" fmla="*/ 2463 h 677"/>
                <a:gd name="T78" fmla="*/ 3680 w 3890"/>
                <a:gd name="T79" fmla="*/ 2438 h 677"/>
                <a:gd name="T80" fmla="*/ 3754 w 3890"/>
                <a:gd name="T81" fmla="*/ 2410 h 677"/>
                <a:gd name="T82" fmla="*/ 3810 w 3890"/>
                <a:gd name="T83" fmla="*/ 2379 h 677"/>
                <a:gd name="T84" fmla="*/ 3851 w 3890"/>
                <a:gd name="T85" fmla="*/ 2348 h 677"/>
                <a:gd name="T86" fmla="*/ 3880 w 3890"/>
                <a:gd name="T87" fmla="*/ 2303 h 677"/>
                <a:gd name="T88" fmla="*/ 3889 w 3890"/>
                <a:gd name="T89" fmla="*/ 2264 h 677"/>
                <a:gd name="T90" fmla="*/ 3880 w 3890"/>
                <a:gd name="T91" fmla="*/ 2231 h 677"/>
                <a:gd name="T92" fmla="*/ 3851 w 3890"/>
                <a:gd name="T93" fmla="*/ 2186 h 677"/>
                <a:gd name="T94" fmla="*/ 3810 w 3890"/>
                <a:gd name="T95" fmla="*/ 2155 h 677"/>
                <a:gd name="T96" fmla="*/ 3754 w 3890"/>
                <a:gd name="T97" fmla="*/ 2124 h 677"/>
                <a:gd name="T98" fmla="*/ 3680 w 3890"/>
                <a:gd name="T99" fmla="*/ 2096 h 677"/>
                <a:gd name="T100" fmla="*/ 3594 w 3890"/>
                <a:gd name="T101" fmla="*/ 2071 h 677"/>
                <a:gd name="T102" fmla="*/ 3493 w 3890"/>
                <a:gd name="T103" fmla="*/ 2049 h 677"/>
                <a:gd name="T104" fmla="*/ 3323 w 3890"/>
                <a:gd name="T105" fmla="*/ 2018 h 677"/>
                <a:gd name="T106" fmla="*/ 3199 w 3890"/>
                <a:gd name="T107" fmla="*/ 1998 h 677"/>
                <a:gd name="T108" fmla="*/ 3066 w 3890"/>
                <a:gd name="T109" fmla="*/ 1984 h 677"/>
                <a:gd name="T110" fmla="*/ 2925 w 3890"/>
                <a:gd name="T111" fmla="*/ 1971 h 677"/>
                <a:gd name="T112" fmla="*/ 2779 w 3890"/>
                <a:gd name="T113" fmla="*/ 1957 h 677"/>
                <a:gd name="T114" fmla="*/ 2630 w 3890"/>
                <a:gd name="T115" fmla="*/ 1948 h 677"/>
                <a:gd name="T116" fmla="*/ 2479 w 3890"/>
                <a:gd name="T117" fmla="*/ 1940 h 677"/>
                <a:gd name="T118" fmla="*/ 2173 w 3890"/>
                <a:gd name="T119" fmla="*/ 1931 h 6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90" h="677">
                  <a:moveTo>
                    <a:pt x="2173" y="674"/>
                  </a:moveTo>
                  <a:lnTo>
                    <a:pt x="1718" y="674"/>
                  </a:lnTo>
                  <a:lnTo>
                    <a:pt x="1794" y="677"/>
                  </a:lnTo>
                  <a:lnTo>
                    <a:pt x="2097" y="677"/>
                  </a:lnTo>
                  <a:lnTo>
                    <a:pt x="2173" y="674"/>
                  </a:lnTo>
                  <a:close/>
                  <a:moveTo>
                    <a:pt x="2097" y="0"/>
                  </a:moveTo>
                  <a:lnTo>
                    <a:pt x="1756" y="0"/>
                  </a:lnTo>
                  <a:lnTo>
                    <a:pt x="1391" y="11"/>
                  </a:lnTo>
                  <a:lnTo>
                    <a:pt x="1304" y="16"/>
                  </a:lnTo>
                  <a:lnTo>
                    <a:pt x="1218" y="19"/>
                  </a:lnTo>
                  <a:lnTo>
                    <a:pt x="1050" y="30"/>
                  </a:lnTo>
                  <a:lnTo>
                    <a:pt x="971" y="39"/>
                  </a:lnTo>
                  <a:lnTo>
                    <a:pt x="893" y="44"/>
                  </a:lnTo>
                  <a:lnTo>
                    <a:pt x="744" y="61"/>
                  </a:lnTo>
                  <a:lnTo>
                    <a:pt x="671" y="72"/>
                  </a:lnTo>
                  <a:lnTo>
                    <a:pt x="603" y="81"/>
                  </a:lnTo>
                  <a:lnTo>
                    <a:pt x="425" y="112"/>
                  </a:lnTo>
                  <a:lnTo>
                    <a:pt x="349" y="128"/>
                  </a:lnTo>
                  <a:lnTo>
                    <a:pt x="284" y="145"/>
                  </a:lnTo>
                  <a:lnTo>
                    <a:pt x="227" y="162"/>
                  </a:lnTo>
                  <a:lnTo>
                    <a:pt x="178" y="179"/>
                  </a:lnTo>
                  <a:lnTo>
                    <a:pt x="135" y="195"/>
                  </a:lnTo>
                  <a:lnTo>
                    <a:pt x="102" y="212"/>
                  </a:lnTo>
                  <a:lnTo>
                    <a:pt x="73" y="229"/>
                  </a:lnTo>
                  <a:lnTo>
                    <a:pt x="51" y="243"/>
                  </a:lnTo>
                  <a:lnTo>
                    <a:pt x="32" y="260"/>
                  </a:lnTo>
                  <a:lnTo>
                    <a:pt x="19" y="276"/>
                  </a:lnTo>
                  <a:lnTo>
                    <a:pt x="10" y="290"/>
                  </a:lnTo>
                  <a:lnTo>
                    <a:pt x="5" y="307"/>
                  </a:lnTo>
                  <a:lnTo>
                    <a:pt x="0" y="321"/>
                  </a:lnTo>
                  <a:lnTo>
                    <a:pt x="0" y="335"/>
                  </a:lnTo>
                  <a:lnTo>
                    <a:pt x="2" y="355"/>
                  </a:lnTo>
                  <a:lnTo>
                    <a:pt x="8" y="374"/>
                  </a:lnTo>
                  <a:lnTo>
                    <a:pt x="19" y="397"/>
                  </a:lnTo>
                  <a:lnTo>
                    <a:pt x="38" y="419"/>
                  </a:lnTo>
                  <a:lnTo>
                    <a:pt x="56" y="436"/>
                  </a:lnTo>
                  <a:lnTo>
                    <a:pt x="78" y="450"/>
                  </a:lnTo>
                  <a:lnTo>
                    <a:pt x="105" y="467"/>
                  </a:lnTo>
                  <a:lnTo>
                    <a:pt x="135" y="481"/>
                  </a:lnTo>
                  <a:lnTo>
                    <a:pt x="170" y="495"/>
                  </a:lnTo>
                  <a:lnTo>
                    <a:pt x="208" y="509"/>
                  </a:lnTo>
                  <a:lnTo>
                    <a:pt x="251" y="523"/>
                  </a:lnTo>
                  <a:lnTo>
                    <a:pt x="295" y="534"/>
                  </a:lnTo>
                  <a:lnTo>
                    <a:pt x="343" y="545"/>
                  </a:lnTo>
                  <a:lnTo>
                    <a:pt x="395" y="556"/>
                  </a:lnTo>
                  <a:lnTo>
                    <a:pt x="506" y="579"/>
                  </a:lnTo>
                  <a:lnTo>
                    <a:pt x="565" y="587"/>
                  </a:lnTo>
                  <a:lnTo>
                    <a:pt x="628" y="598"/>
                  </a:lnTo>
                  <a:lnTo>
                    <a:pt x="690" y="607"/>
                  </a:lnTo>
                  <a:lnTo>
                    <a:pt x="757" y="615"/>
                  </a:lnTo>
                  <a:lnTo>
                    <a:pt x="822" y="621"/>
                  </a:lnTo>
                  <a:lnTo>
                    <a:pt x="893" y="629"/>
                  </a:lnTo>
                  <a:lnTo>
                    <a:pt x="963" y="635"/>
                  </a:lnTo>
                  <a:lnTo>
                    <a:pt x="1036" y="643"/>
                  </a:lnTo>
                  <a:lnTo>
                    <a:pt x="1109" y="649"/>
                  </a:lnTo>
                  <a:lnTo>
                    <a:pt x="1182" y="651"/>
                  </a:lnTo>
                  <a:lnTo>
                    <a:pt x="1258" y="657"/>
                  </a:lnTo>
                  <a:lnTo>
                    <a:pt x="1334" y="660"/>
                  </a:lnTo>
                  <a:lnTo>
                    <a:pt x="1410" y="665"/>
                  </a:lnTo>
                  <a:lnTo>
                    <a:pt x="1642" y="674"/>
                  </a:lnTo>
                  <a:lnTo>
                    <a:pt x="2249" y="674"/>
                  </a:lnTo>
                  <a:lnTo>
                    <a:pt x="2479" y="665"/>
                  </a:lnTo>
                  <a:lnTo>
                    <a:pt x="2554" y="660"/>
                  </a:lnTo>
                  <a:lnTo>
                    <a:pt x="2630" y="657"/>
                  </a:lnTo>
                  <a:lnTo>
                    <a:pt x="2706" y="651"/>
                  </a:lnTo>
                  <a:lnTo>
                    <a:pt x="2779" y="649"/>
                  </a:lnTo>
                  <a:lnTo>
                    <a:pt x="2852" y="643"/>
                  </a:lnTo>
                  <a:lnTo>
                    <a:pt x="2925" y="635"/>
                  </a:lnTo>
                  <a:lnTo>
                    <a:pt x="2996" y="629"/>
                  </a:lnTo>
                  <a:lnTo>
                    <a:pt x="3066" y="621"/>
                  </a:lnTo>
                  <a:lnTo>
                    <a:pt x="3134" y="615"/>
                  </a:lnTo>
                  <a:lnTo>
                    <a:pt x="3261" y="598"/>
                  </a:lnTo>
                  <a:lnTo>
                    <a:pt x="3323" y="587"/>
                  </a:lnTo>
                  <a:lnTo>
                    <a:pt x="3383" y="579"/>
                  </a:lnTo>
                  <a:lnTo>
                    <a:pt x="3439" y="568"/>
                  </a:lnTo>
                  <a:lnTo>
                    <a:pt x="3493" y="556"/>
                  </a:lnTo>
                  <a:lnTo>
                    <a:pt x="3545" y="545"/>
                  </a:lnTo>
                  <a:lnTo>
                    <a:pt x="3594" y="534"/>
                  </a:lnTo>
                  <a:lnTo>
                    <a:pt x="3637" y="523"/>
                  </a:lnTo>
                  <a:lnTo>
                    <a:pt x="3680" y="509"/>
                  </a:lnTo>
                  <a:lnTo>
                    <a:pt x="3718" y="495"/>
                  </a:lnTo>
                  <a:lnTo>
                    <a:pt x="3754" y="481"/>
                  </a:lnTo>
                  <a:lnTo>
                    <a:pt x="3783" y="467"/>
                  </a:lnTo>
                  <a:lnTo>
                    <a:pt x="3810" y="450"/>
                  </a:lnTo>
                  <a:lnTo>
                    <a:pt x="3832" y="436"/>
                  </a:lnTo>
                  <a:lnTo>
                    <a:pt x="3851" y="419"/>
                  </a:lnTo>
                  <a:lnTo>
                    <a:pt x="3870" y="397"/>
                  </a:lnTo>
                  <a:lnTo>
                    <a:pt x="3880" y="374"/>
                  </a:lnTo>
                  <a:lnTo>
                    <a:pt x="3886" y="355"/>
                  </a:lnTo>
                  <a:lnTo>
                    <a:pt x="3889" y="335"/>
                  </a:lnTo>
                  <a:lnTo>
                    <a:pt x="3886" y="321"/>
                  </a:lnTo>
                  <a:lnTo>
                    <a:pt x="3880" y="302"/>
                  </a:lnTo>
                  <a:lnTo>
                    <a:pt x="3870" y="279"/>
                  </a:lnTo>
                  <a:lnTo>
                    <a:pt x="3851" y="257"/>
                  </a:lnTo>
                  <a:lnTo>
                    <a:pt x="3832" y="240"/>
                  </a:lnTo>
                  <a:lnTo>
                    <a:pt x="3810" y="226"/>
                  </a:lnTo>
                  <a:lnTo>
                    <a:pt x="3783" y="209"/>
                  </a:lnTo>
                  <a:lnTo>
                    <a:pt x="3754" y="195"/>
                  </a:lnTo>
                  <a:lnTo>
                    <a:pt x="3718" y="181"/>
                  </a:lnTo>
                  <a:lnTo>
                    <a:pt x="3680" y="167"/>
                  </a:lnTo>
                  <a:lnTo>
                    <a:pt x="3637" y="154"/>
                  </a:lnTo>
                  <a:lnTo>
                    <a:pt x="3594" y="142"/>
                  </a:lnTo>
                  <a:lnTo>
                    <a:pt x="3545" y="131"/>
                  </a:lnTo>
                  <a:lnTo>
                    <a:pt x="3493" y="120"/>
                  </a:lnTo>
                  <a:lnTo>
                    <a:pt x="3383" y="97"/>
                  </a:lnTo>
                  <a:lnTo>
                    <a:pt x="3323" y="89"/>
                  </a:lnTo>
                  <a:lnTo>
                    <a:pt x="3261" y="78"/>
                  </a:lnTo>
                  <a:lnTo>
                    <a:pt x="3199" y="69"/>
                  </a:lnTo>
                  <a:lnTo>
                    <a:pt x="3134" y="61"/>
                  </a:lnTo>
                  <a:lnTo>
                    <a:pt x="3066" y="55"/>
                  </a:lnTo>
                  <a:lnTo>
                    <a:pt x="2996" y="47"/>
                  </a:lnTo>
                  <a:lnTo>
                    <a:pt x="2925" y="42"/>
                  </a:lnTo>
                  <a:lnTo>
                    <a:pt x="2852" y="33"/>
                  </a:lnTo>
                  <a:lnTo>
                    <a:pt x="2779" y="28"/>
                  </a:lnTo>
                  <a:lnTo>
                    <a:pt x="2706" y="25"/>
                  </a:lnTo>
                  <a:lnTo>
                    <a:pt x="2630" y="19"/>
                  </a:lnTo>
                  <a:lnTo>
                    <a:pt x="2554" y="16"/>
                  </a:lnTo>
                  <a:lnTo>
                    <a:pt x="2479" y="11"/>
                  </a:lnTo>
                  <a:lnTo>
                    <a:pt x="2249" y="2"/>
                  </a:lnTo>
                  <a:lnTo>
                    <a:pt x="2173" y="2"/>
                  </a:lnTo>
                  <a:lnTo>
                    <a:pt x="20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53" name="Freeform 41">
              <a:extLst>
                <a:ext uri="{FF2B5EF4-FFF2-40B4-BE49-F238E27FC236}">
                  <a16:creationId xmlns:a16="http://schemas.microsoft.com/office/drawing/2014/main" id="{78AA7579-25F1-4435-8CEE-47606A17E89C}"/>
                </a:ext>
              </a:extLst>
            </p:cNvPr>
            <p:cNvSpPr>
              <a:spLocks/>
            </p:cNvSpPr>
            <p:nvPr/>
          </p:nvSpPr>
          <p:spPr bwMode="auto">
            <a:xfrm>
              <a:off x="12563" y="2261"/>
              <a:ext cx="3" cy="6"/>
            </a:xfrm>
            <a:custGeom>
              <a:avLst/>
              <a:gdLst>
                <a:gd name="T0" fmla="*/ 3 w 3"/>
                <a:gd name="T1" fmla="*/ 2262 h 6"/>
                <a:gd name="T2" fmla="*/ 0 w 3"/>
                <a:gd name="T3" fmla="*/ 2264 h 6"/>
                <a:gd name="T4" fmla="*/ 0 w 3"/>
                <a:gd name="T5" fmla="*/ 2267 h 6"/>
                <a:gd name="T6" fmla="*/ 3 w 3"/>
                <a:gd name="T7" fmla="*/ 2267 h 6"/>
                <a:gd name="T8" fmla="*/ 3 w 3"/>
                <a:gd name="T9" fmla="*/ 226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6">
                  <a:moveTo>
                    <a:pt x="3" y="0"/>
                  </a:moveTo>
                  <a:lnTo>
                    <a:pt x="0" y="2"/>
                  </a:lnTo>
                  <a:lnTo>
                    <a:pt x="0" y="5"/>
                  </a:lnTo>
                  <a:lnTo>
                    <a:pt x="3" y="5"/>
                  </a:lnTo>
                  <a:lnTo>
                    <a:pt x="3" y="0"/>
                  </a:lnTo>
                  <a:close/>
                </a:path>
              </a:pathLst>
            </a:custGeom>
            <a:solidFill>
              <a:srgbClr val="D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54" name="AutoShape 40">
              <a:extLst>
                <a:ext uri="{FF2B5EF4-FFF2-40B4-BE49-F238E27FC236}">
                  <a16:creationId xmlns:a16="http://schemas.microsoft.com/office/drawing/2014/main" id="{8CAFC060-3DCA-46AD-A0C1-623592A60614}"/>
                </a:ext>
              </a:extLst>
            </p:cNvPr>
            <p:cNvSpPr>
              <a:spLocks/>
            </p:cNvSpPr>
            <p:nvPr/>
          </p:nvSpPr>
          <p:spPr bwMode="auto">
            <a:xfrm>
              <a:off x="8907" y="2043"/>
              <a:ext cx="3657" cy="448"/>
            </a:xfrm>
            <a:custGeom>
              <a:avLst/>
              <a:gdLst>
                <a:gd name="T0" fmla="*/ 1632 w 3657"/>
                <a:gd name="T1" fmla="*/ 2488 h 448"/>
                <a:gd name="T2" fmla="*/ 1930 w 3657"/>
                <a:gd name="T3" fmla="*/ 2491 h 448"/>
                <a:gd name="T4" fmla="*/ 2122 w 3657"/>
                <a:gd name="T5" fmla="*/ 2046 h 448"/>
                <a:gd name="T6" fmla="*/ 1351 w 3657"/>
                <a:gd name="T7" fmla="*/ 2052 h 448"/>
                <a:gd name="T8" fmla="*/ 1177 w 3657"/>
                <a:gd name="T9" fmla="*/ 2060 h 448"/>
                <a:gd name="T10" fmla="*/ 793 w 3657"/>
                <a:gd name="T11" fmla="*/ 2091 h 448"/>
                <a:gd name="T12" fmla="*/ 595 w 3657"/>
                <a:gd name="T13" fmla="*/ 2113 h 448"/>
                <a:gd name="T14" fmla="*/ 476 w 3657"/>
                <a:gd name="T15" fmla="*/ 2127 h 448"/>
                <a:gd name="T16" fmla="*/ 371 w 3657"/>
                <a:gd name="T17" fmla="*/ 2147 h 448"/>
                <a:gd name="T18" fmla="*/ 238 w 3657"/>
                <a:gd name="T19" fmla="*/ 2172 h 448"/>
                <a:gd name="T20" fmla="*/ 162 w 3657"/>
                <a:gd name="T21" fmla="*/ 2191 h 448"/>
                <a:gd name="T22" fmla="*/ 103 w 3657"/>
                <a:gd name="T23" fmla="*/ 2211 h 448"/>
                <a:gd name="T24" fmla="*/ 54 w 3657"/>
                <a:gd name="T25" fmla="*/ 2228 h 448"/>
                <a:gd name="T26" fmla="*/ 19 w 3657"/>
                <a:gd name="T27" fmla="*/ 2248 h 448"/>
                <a:gd name="T28" fmla="*/ 0 w 3657"/>
                <a:gd name="T29" fmla="*/ 2264 h 448"/>
                <a:gd name="T30" fmla="*/ 35 w 3657"/>
                <a:gd name="T31" fmla="*/ 2292 h 448"/>
                <a:gd name="T32" fmla="*/ 76 w 3657"/>
                <a:gd name="T33" fmla="*/ 2312 h 448"/>
                <a:gd name="T34" fmla="*/ 130 w 3657"/>
                <a:gd name="T35" fmla="*/ 2331 h 448"/>
                <a:gd name="T36" fmla="*/ 198 w 3657"/>
                <a:gd name="T37" fmla="*/ 2348 h 448"/>
                <a:gd name="T38" fmla="*/ 279 w 3657"/>
                <a:gd name="T39" fmla="*/ 2368 h 448"/>
                <a:gd name="T40" fmla="*/ 371 w 3657"/>
                <a:gd name="T41" fmla="*/ 2387 h 448"/>
                <a:gd name="T42" fmla="*/ 533 w 3657"/>
                <a:gd name="T43" fmla="*/ 2413 h 448"/>
                <a:gd name="T44" fmla="*/ 793 w 3657"/>
                <a:gd name="T45" fmla="*/ 2443 h 448"/>
                <a:gd name="T46" fmla="*/ 1177 w 3657"/>
                <a:gd name="T47" fmla="*/ 2474 h 448"/>
                <a:gd name="T48" fmla="*/ 1351 w 3657"/>
                <a:gd name="T49" fmla="*/ 2483 h 448"/>
                <a:gd name="T50" fmla="*/ 2122 w 3657"/>
                <a:gd name="T51" fmla="*/ 2488 h 448"/>
                <a:gd name="T52" fmla="*/ 2395 w 3657"/>
                <a:gd name="T53" fmla="*/ 2477 h 448"/>
                <a:gd name="T54" fmla="*/ 2793 w 3657"/>
                <a:gd name="T55" fmla="*/ 2452 h 448"/>
                <a:gd name="T56" fmla="*/ 2934 w 3657"/>
                <a:gd name="T57" fmla="*/ 2438 h 448"/>
                <a:gd name="T58" fmla="*/ 3180 w 3657"/>
                <a:gd name="T59" fmla="*/ 2404 h 448"/>
                <a:gd name="T60" fmla="*/ 3332 w 3657"/>
                <a:gd name="T61" fmla="*/ 2379 h 448"/>
                <a:gd name="T62" fmla="*/ 3418 w 3657"/>
                <a:gd name="T63" fmla="*/ 2359 h 448"/>
                <a:gd name="T64" fmla="*/ 3494 w 3657"/>
                <a:gd name="T65" fmla="*/ 2340 h 448"/>
                <a:gd name="T66" fmla="*/ 3553 w 3657"/>
                <a:gd name="T67" fmla="*/ 2320 h 448"/>
                <a:gd name="T68" fmla="*/ 3602 w 3657"/>
                <a:gd name="T69" fmla="*/ 2301 h 448"/>
                <a:gd name="T70" fmla="*/ 3638 w 3657"/>
                <a:gd name="T71" fmla="*/ 2284 h 448"/>
                <a:gd name="T72" fmla="*/ 3656 w 3657"/>
                <a:gd name="T73" fmla="*/ 2264 h 448"/>
                <a:gd name="T74" fmla="*/ 3638 w 3657"/>
                <a:gd name="T75" fmla="*/ 2248 h 448"/>
                <a:gd name="T76" fmla="*/ 3602 w 3657"/>
                <a:gd name="T77" fmla="*/ 2228 h 448"/>
                <a:gd name="T78" fmla="*/ 3553 w 3657"/>
                <a:gd name="T79" fmla="*/ 2211 h 448"/>
                <a:gd name="T80" fmla="*/ 3494 w 3657"/>
                <a:gd name="T81" fmla="*/ 2191 h 448"/>
                <a:gd name="T82" fmla="*/ 3418 w 3657"/>
                <a:gd name="T83" fmla="*/ 2172 h 448"/>
                <a:gd name="T84" fmla="*/ 3286 w 3657"/>
                <a:gd name="T85" fmla="*/ 2147 h 448"/>
                <a:gd name="T86" fmla="*/ 3180 w 3657"/>
                <a:gd name="T87" fmla="*/ 2127 h 448"/>
                <a:gd name="T88" fmla="*/ 3064 w 3657"/>
                <a:gd name="T89" fmla="*/ 2113 h 448"/>
                <a:gd name="T90" fmla="*/ 2866 w 3657"/>
                <a:gd name="T91" fmla="*/ 2091 h 448"/>
                <a:gd name="T92" fmla="*/ 2720 w 3657"/>
                <a:gd name="T93" fmla="*/ 2077 h 448"/>
                <a:gd name="T94" fmla="*/ 2395 w 3657"/>
                <a:gd name="T95" fmla="*/ 2057 h 448"/>
                <a:gd name="T96" fmla="*/ 2122 w 3657"/>
                <a:gd name="T97" fmla="*/ 2046 h 448"/>
                <a:gd name="T98" fmla="*/ 1729 w 3657"/>
                <a:gd name="T99" fmla="*/ 2043 h 448"/>
                <a:gd name="T100" fmla="*/ 2027 w 3657"/>
                <a:gd name="T101" fmla="*/ 2046 h 4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57" h="448">
                  <a:moveTo>
                    <a:pt x="2027" y="445"/>
                  </a:moveTo>
                  <a:lnTo>
                    <a:pt x="1632" y="445"/>
                  </a:lnTo>
                  <a:lnTo>
                    <a:pt x="1729" y="448"/>
                  </a:lnTo>
                  <a:lnTo>
                    <a:pt x="1930" y="448"/>
                  </a:lnTo>
                  <a:lnTo>
                    <a:pt x="2027" y="445"/>
                  </a:lnTo>
                  <a:close/>
                  <a:moveTo>
                    <a:pt x="2122" y="3"/>
                  </a:moveTo>
                  <a:lnTo>
                    <a:pt x="1535" y="3"/>
                  </a:lnTo>
                  <a:lnTo>
                    <a:pt x="1351" y="9"/>
                  </a:lnTo>
                  <a:lnTo>
                    <a:pt x="1264" y="14"/>
                  </a:lnTo>
                  <a:lnTo>
                    <a:pt x="1177" y="17"/>
                  </a:lnTo>
                  <a:lnTo>
                    <a:pt x="863" y="40"/>
                  </a:lnTo>
                  <a:lnTo>
                    <a:pt x="793" y="48"/>
                  </a:lnTo>
                  <a:lnTo>
                    <a:pt x="723" y="53"/>
                  </a:lnTo>
                  <a:lnTo>
                    <a:pt x="595" y="70"/>
                  </a:lnTo>
                  <a:lnTo>
                    <a:pt x="533" y="76"/>
                  </a:lnTo>
                  <a:lnTo>
                    <a:pt x="476" y="84"/>
                  </a:lnTo>
                  <a:lnTo>
                    <a:pt x="422" y="95"/>
                  </a:lnTo>
                  <a:lnTo>
                    <a:pt x="371" y="104"/>
                  </a:lnTo>
                  <a:lnTo>
                    <a:pt x="279" y="121"/>
                  </a:lnTo>
                  <a:lnTo>
                    <a:pt x="238" y="129"/>
                  </a:lnTo>
                  <a:lnTo>
                    <a:pt x="198" y="140"/>
                  </a:lnTo>
                  <a:lnTo>
                    <a:pt x="162" y="148"/>
                  </a:lnTo>
                  <a:lnTo>
                    <a:pt x="130" y="157"/>
                  </a:lnTo>
                  <a:lnTo>
                    <a:pt x="103" y="168"/>
                  </a:lnTo>
                  <a:lnTo>
                    <a:pt x="76" y="176"/>
                  </a:lnTo>
                  <a:lnTo>
                    <a:pt x="54" y="185"/>
                  </a:lnTo>
                  <a:lnTo>
                    <a:pt x="35" y="196"/>
                  </a:lnTo>
                  <a:lnTo>
                    <a:pt x="19" y="205"/>
                  </a:lnTo>
                  <a:lnTo>
                    <a:pt x="8" y="213"/>
                  </a:lnTo>
                  <a:lnTo>
                    <a:pt x="0" y="221"/>
                  </a:lnTo>
                  <a:lnTo>
                    <a:pt x="19" y="241"/>
                  </a:lnTo>
                  <a:lnTo>
                    <a:pt x="35" y="249"/>
                  </a:lnTo>
                  <a:lnTo>
                    <a:pt x="54" y="258"/>
                  </a:lnTo>
                  <a:lnTo>
                    <a:pt x="76" y="269"/>
                  </a:lnTo>
                  <a:lnTo>
                    <a:pt x="103" y="277"/>
                  </a:lnTo>
                  <a:lnTo>
                    <a:pt x="130" y="288"/>
                  </a:lnTo>
                  <a:lnTo>
                    <a:pt x="162" y="297"/>
                  </a:lnTo>
                  <a:lnTo>
                    <a:pt x="198" y="305"/>
                  </a:lnTo>
                  <a:lnTo>
                    <a:pt x="238" y="316"/>
                  </a:lnTo>
                  <a:lnTo>
                    <a:pt x="279" y="325"/>
                  </a:lnTo>
                  <a:lnTo>
                    <a:pt x="325" y="336"/>
                  </a:lnTo>
                  <a:lnTo>
                    <a:pt x="371" y="344"/>
                  </a:lnTo>
                  <a:lnTo>
                    <a:pt x="422" y="353"/>
                  </a:lnTo>
                  <a:lnTo>
                    <a:pt x="533" y="370"/>
                  </a:lnTo>
                  <a:lnTo>
                    <a:pt x="723" y="395"/>
                  </a:lnTo>
                  <a:lnTo>
                    <a:pt x="793" y="400"/>
                  </a:lnTo>
                  <a:lnTo>
                    <a:pt x="863" y="409"/>
                  </a:lnTo>
                  <a:lnTo>
                    <a:pt x="1177" y="431"/>
                  </a:lnTo>
                  <a:lnTo>
                    <a:pt x="1264" y="434"/>
                  </a:lnTo>
                  <a:lnTo>
                    <a:pt x="1351" y="440"/>
                  </a:lnTo>
                  <a:lnTo>
                    <a:pt x="1535" y="445"/>
                  </a:lnTo>
                  <a:lnTo>
                    <a:pt x="2122" y="445"/>
                  </a:lnTo>
                  <a:lnTo>
                    <a:pt x="2306" y="440"/>
                  </a:lnTo>
                  <a:lnTo>
                    <a:pt x="2395" y="434"/>
                  </a:lnTo>
                  <a:lnTo>
                    <a:pt x="2479" y="431"/>
                  </a:lnTo>
                  <a:lnTo>
                    <a:pt x="2793" y="409"/>
                  </a:lnTo>
                  <a:lnTo>
                    <a:pt x="2866" y="400"/>
                  </a:lnTo>
                  <a:lnTo>
                    <a:pt x="2934" y="395"/>
                  </a:lnTo>
                  <a:lnTo>
                    <a:pt x="3064" y="378"/>
                  </a:lnTo>
                  <a:lnTo>
                    <a:pt x="3180" y="361"/>
                  </a:lnTo>
                  <a:lnTo>
                    <a:pt x="3286" y="344"/>
                  </a:lnTo>
                  <a:lnTo>
                    <a:pt x="3332" y="336"/>
                  </a:lnTo>
                  <a:lnTo>
                    <a:pt x="3377" y="325"/>
                  </a:lnTo>
                  <a:lnTo>
                    <a:pt x="3418" y="316"/>
                  </a:lnTo>
                  <a:lnTo>
                    <a:pt x="3459" y="305"/>
                  </a:lnTo>
                  <a:lnTo>
                    <a:pt x="3494" y="297"/>
                  </a:lnTo>
                  <a:lnTo>
                    <a:pt x="3526" y="288"/>
                  </a:lnTo>
                  <a:lnTo>
                    <a:pt x="3553" y="277"/>
                  </a:lnTo>
                  <a:lnTo>
                    <a:pt x="3581" y="269"/>
                  </a:lnTo>
                  <a:lnTo>
                    <a:pt x="3602" y="258"/>
                  </a:lnTo>
                  <a:lnTo>
                    <a:pt x="3621" y="249"/>
                  </a:lnTo>
                  <a:lnTo>
                    <a:pt x="3638" y="241"/>
                  </a:lnTo>
                  <a:lnTo>
                    <a:pt x="3648" y="230"/>
                  </a:lnTo>
                  <a:lnTo>
                    <a:pt x="3656" y="221"/>
                  </a:lnTo>
                  <a:lnTo>
                    <a:pt x="3648" y="213"/>
                  </a:lnTo>
                  <a:lnTo>
                    <a:pt x="3638" y="205"/>
                  </a:lnTo>
                  <a:lnTo>
                    <a:pt x="3621" y="196"/>
                  </a:lnTo>
                  <a:lnTo>
                    <a:pt x="3602" y="185"/>
                  </a:lnTo>
                  <a:lnTo>
                    <a:pt x="3581" y="176"/>
                  </a:lnTo>
                  <a:lnTo>
                    <a:pt x="3553" y="168"/>
                  </a:lnTo>
                  <a:lnTo>
                    <a:pt x="3526" y="157"/>
                  </a:lnTo>
                  <a:lnTo>
                    <a:pt x="3494" y="148"/>
                  </a:lnTo>
                  <a:lnTo>
                    <a:pt x="3459" y="140"/>
                  </a:lnTo>
                  <a:lnTo>
                    <a:pt x="3418" y="129"/>
                  </a:lnTo>
                  <a:lnTo>
                    <a:pt x="3377" y="121"/>
                  </a:lnTo>
                  <a:lnTo>
                    <a:pt x="3286" y="104"/>
                  </a:lnTo>
                  <a:lnTo>
                    <a:pt x="3234" y="95"/>
                  </a:lnTo>
                  <a:lnTo>
                    <a:pt x="3180" y="84"/>
                  </a:lnTo>
                  <a:lnTo>
                    <a:pt x="3123" y="76"/>
                  </a:lnTo>
                  <a:lnTo>
                    <a:pt x="3064" y="70"/>
                  </a:lnTo>
                  <a:lnTo>
                    <a:pt x="2934" y="53"/>
                  </a:lnTo>
                  <a:lnTo>
                    <a:pt x="2866" y="48"/>
                  </a:lnTo>
                  <a:lnTo>
                    <a:pt x="2793" y="40"/>
                  </a:lnTo>
                  <a:lnTo>
                    <a:pt x="2720" y="34"/>
                  </a:lnTo>
                  <a:lnTo>
                    <a:pt x="2479" y="17"/>
                  </a:lnTo>
                  <a:lnTo>
                    <a:pt x="2395" y="14"/>
                  </a:lnTo>
                  <a:lnTo>
                    <a:pt x="2306" y="9"/>
                  </a:lnTo>
                  <a:lnTo>
                    <a:pt x="2122" y="3"/>
                  </a:lnTo>
                  <a:close/>
                  <a:moveTo>
                    <a:pt x="1930" y="0"/>
                  </a:moveTo>
                  <a:lnTo>
                    <a:pt x="1729" y="0"/>
                  </a:lnTo>
                  <a:lnTo>
                    <a:pt x="1632" y="3"/>
                  </a:lnTo>
                  <a:lnTo>
                    <a:pt x="2027" y="3"/>
                  </a:lnTo>
                  <a:lnTo>
                    <a:pt x="1930" y="0"/>
                  </a:ln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55" name="AutoShape 39">
              <a:extLst>
                <a:ext uri="{FF2B5EF4-FFF2-40B4-BE49-F238E27FC236}">
                  <a16:creationId xmlns:a16="http://schemas.microsoft.com/office/drawing/2014/main" id="{0F6E703B-9374-4F10-924A-3331DFDAEE66}"/>
                </a:ext>
              </a:extLst>
            </p:cNvPr>
            <p:cNvSpPr>
              <a:spLocks/>
            </p:cNvSpPr>
            <p:nvPr/>
          </p:nvSpPr>
          <p:spPr bwMode="auto">
            <a:xfrm>
              <a:off x="8804" y="2230"/>
              <a:ext cx="3873" cy="3167"/>
            </a:xfrm>
            <a:custGeom>
              <a:avLst/>
              <a:gdLst>
                <a:gd name="T0" fmla="*/ 2160 w 3873"/>
                <a:gd name="T1" fmla="*/ 3638 h 3167"/>
                <a:gd name="T2" fmla="*/ 2135 w 3873"/>
                <a:gd name="T3" fmla="*/ 3638 h 3167"/>
                <a:gd name="T4" fmla="*/ 2079 w 3873"/>
                <a:gd name="T5" fmla="*/ 3719 h 3167"/>
                <a:gd name="T6" fmla="*/ 2016 w 3873"/>
                <a:gd name="T7" fmla="*/ 3786 h 3167"/>
                <a:gd name="T8" fmla="*/ 1987 w 3873"/>
                <a:gd name="T9" fmla="*/ 3786 h 3167"/>
                <a:gd name="T10" fmla="*/ 1981 w 3873"/>
                <a:gd name="T11" fmla="*/ 3750 h 3167"/>
                <a:gd name="T12" fmla="*/ 2044 w 3873"/>
                <a:gd name="T13" fmla="*/ 3484 h 3167"/>
                <a:gd name="T14" fmla="*/ 2087 w 3873"/>
                <a:gd name="T15" fmla="*/ 3280 h 3167"/>
                <a:gd name="T16" fmla="*/ 2084 w 3873"/>
                <a:gd name="T17" fmla="*/ 3204 h 3167"/>
                <a:gd name="T18" fmla="*/ 2052 w 3873"/>
                <a:gd name="T19" fmla="*/ 3157 h 3167"/>
                <a:gd name="T20" fmla="*/ 1995 w 3873"/>
                <a:gd name="T21" fmla="*/ 3140 h 3167"/>
                <a:gd name="T22" fmla="*/ 1905 w 3873"/>
                <a:gd name="T23" fmla="*/ 3157 h 3167"/>
                <a:gd name="T24" fmla="*/ 1813 w 3873"/>
                <a:gd name="T25" fmla="*/ 3207 h 3167"/>
                <a:gd name="T26" fmla="*/ 1719 w 3873"/>
                <a:gd name="T27" fmla="*/ 3305 h 3167"/>
                <a:gd name="T28" fmla="*/ 1662 w 3873"/>
                <a:gd name="T29" fmla="*/ 3411 h 3167"/>
                <a:gd name="T30" fmla="*/ 1678 w 3873"/>
                <a:gd name="T31" fmla="*/ 3431 h 3167"/>
                <a:gd name="T32" fmla="*/ 1713 w 3873"/>
                <a:gd name="T33" fmla="*/ 3406 h 3167"/>
                <a:gd name="T34" fmla="*/ 1773 w 3873"/>
                <a:gd name="T35" fmla="*/ 3322 h 3167"/>
                <a:gd name="T36" fmla="*/ 1838 w 3873"/>
                <a:gd name="T37" fmla="*/ 3269 h 3167"/>
                <a:gd name="T38" fmla="*/ 1859 w 3873"/>
                <a:gd name="T39" fmla="*/ 3288 h 3167"/>
                <a:gd name="T40" fmla="*/ 1819 w 3873"/>
                <a:gd name="T41" fmla="*/ 3462 h 3167"/>
                <a:gd name="T42" fmla="*/ 1784 w 3873"/>
                <a:gd name="T43" fmla="*/ 3588 h 3167"/>
                <a:gd name="T44" fmla="*/ 1749 w 3873"/>
                <a:gd name="T45" fmla="*/ 3739 h 3167"/>
                <a:gd name="T46" fmla="*/ 1735 w 3873"/>
                <a:gd name="T47" fmla="*/ 3870 h 3167"/>
                <a:gd name="T48" fmla="*/ 1757 w 3873"/>
                <a:gd name="T49" fmla="*/ 3926 h 3167"/>
                <a:gd name="T50" fmla="*/ 1803 w 3873"/>
                <a:gd name="T51" fmla="*/ 3951 h 3167"/>
                <a:gd name="T52" fmla="*/ 1916 w 3873"/>
                <a:gd name="T53" fmla="*/ 3932 h 3167"/>
                <a:gd name="T54" fmla="*/ 2016 w 3873"/>
                <a:gd name="T55" fmla="*/ 3867 h 3167"/>
                <a:gd name="T56" fmla="*/ 2089 w 3873"/>
                <a:gd name="T57" fmla="*/ 3792 h 3167"/>
                <a:gd name="T58" fmla="*/ 2141 w 3873"/>
                <a:gd name="T59" fmla="*/ 3719 h 3167"/>
                <a:gd name="T60" fmla="*/ 3873 w 3873"/>
                <a:gd name="T61" fmla="*/ 2303 h 3167"/>
                <a:gd name="T62" fmla="*/ 2065 w 3873"/>
                <a:gd name="T63" fmla="*/ 5248 h 3167"/>
                <a:gd name="T64" fmla="*/ 2065 w 3873"/>
                <a:gd name="T65" fmla="*/ 5280 h 3167"/>
                <a:gd name="T66" fmla="*/ 1973 w 3873"/>
                <a:gd name="T67" fmla="*/ 5277 h 3167"/>
                <a:gd name="T68" fmla="*/ 1827 w 3873"/>
                <a:gd name="T69" fmla="*/ 5263 h 3167"/>
                <a:gd name="T70" fmla="*/ 1789 w 3873"/>
                <a:gd name="T71" fmla="*/ 5286 h 3167"/>
                <a:gd name="T72" fmla="*/ 1789 w 3873"/>
                <a:gd name="T73" fmla="*/ 5247 h 3167"/>
                <a:gd name="T74" fmla="*/ 1789 w 3873"/>
                <a:gd name="T75" fmla="*/ 4388 h 3167"/>
                <a:gd name="T76" fmla="*/ 0 w 3873"/>
                <a:gd name="T77" fmla="*/ 2303 h 3167"/>
                <a:gd name="T78" fmla="*/ 1689 w 3873"/>
                <a:gd name="T79" fmla="*/ 4424 h 3167"/>
                <a:gd name="T80" fmla="*/ 1684 w 3873"/>
                <a:gd name="T81" fmla="*/ 5319 h 3167"/>
                <a:gd name="T82" fmla="*/ 1708 w 3873"/>
                <a:gd name="T83" fmla="*/ 5336 h 3167"/>
                <a:gd name="T84" fmla="*/ 1792 w 3873"/>
                <a:gd name="T85" fmla="*/ 5375 h 3167"/>
                <a:gd name="T86" fmla="*/ 1881 w 3873"/>
                <a:gd name="T87" fmla="*/ 5395 h 3167"/>
                <a:gd name="T88" fmla="*/ 1989 w 3873"/>
                <a:gd name="T89" fmla="*/ 5395 h 3167"/>
                <a:gd name="T90" fmla="*/ 2108 w 3873"/>
                <a:gd name="T91" fmla="*/ 5356 h 3167"/>
                <a:gd name="T92" fmla="*/ 2176 w 3873"/>
                <a:gd name="T93" fmla="*/ 5286 h 3167"/>
                <a:gd name="T94" fmla="*/ 2176 w 3873"/>
                <a:gd name="T95" fmla="*/ 4411 h 3167"/>
                <a:gd name="T96" fmla="*/ 2176 w 3873"/>
                <a:gd name="T97" fmla="*/ 4411 h 31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73" h="3167">
                  <a:moveTo>
                    <a:pt x="2168" y="1418"/>
                  </a:moveTo>
                  <a:lnTo>
                    <a:pt x="2165" y="1413"/>
                  </a:lnTo>
                  <a:lnTo>
                    <a:pt x="2160" y="1407"/>
                  </a:lnTo>
                  <a:lnTo>
                    <a:pt x="2154" y="1404"/>
                  </a:lnTo>
                  <a:lnTo>
                    <a:pt x="2146" y="1401"/>
                  </a:lnTo>
                  <a:lnTo>
                    <a:pt x="2135" y="1407"/>
                  </a:lnTo>
                  <a:lnTo>
                    <a:pt x="2103" y="1452"/>
                  </a:lnTo>
                  <a:lnTo>
                    <a:pt x="2092" y="1468"/>
                  </a:lnTo>
                  <a:lnTo>
                    <a:pt x="2079" y="1488"/>
                  </a:lnTo>
                  <a:lnTo>
                    <a:pt x="2046" y="1527"/>
                  </a:lnTo>
                  <a:lnTo>
                    <a:pt x="2030" y="1544"/>
                  </a:lnTo>
                  <a:lnTo>
                    <a:pt x="2016" y="1555"/>
                  </a:lnTo>
                  <a:lnTo>
                    <a:pt x="2003" y="1561"/>
                  </a:lnTo>
                  <a:lnTo>
                    <a:pt x="1995" y="1561"/>
                  </a:lnTo>
                  <a:lnTo>
                    <a:pt x="1987" y="1555"/>
                  </a:lnTo>
                  <a:lnTo>
                    <a:pt x="1984" y="1550"/>
                  </a:lnTo>
                  <a:lnTo>
                    <a:pt x="1981" y="1541"/>
                  </a:lnTo>
                  <a:lnTo>
                    <a:pt x="1981" y="1519"/>
                  </a:lnTo>
                  <a:lnTo>
                    <a:pt x="1984" y="1491"/>
                  </a:lnTo>
                  <a:lnTo>
                    <a:pt x="1992" y="1466"/>
                  </a:lnTo>
                  <a:lnTo>
                    <a:pt x="2044" y="1253"/>
                  </a:lnTo>
                  <a:lnTo>
                    <a:pt x="2057" y="1194"/>
                  </a:lnTo>
                  <a:lnTo>
                    <a:pt x="2076" y="1122"/>
                  </a:lnTo>
                  <a:lnTo>
                    <a:pt x="2087" y="1049"/>
                  </a:lnTo>
                  <a:lnTo>
                    <a:pt x="2087" y="1038"/>
                  </a:lnTo>
                  <a:lnTo>
                    <a:pt x="2090" y="996"/>
                  </a:lnTo>
                  <a:lnTo>
                    <a:pt x="2084" y="973"/>
                  </a:lnTo>
                  <a:lnTo>
                    <a:pt x="2079" y="954"/>
                  </a:lnTo>
                  <a:lnTo>
                    <a:pt x="2065" y="937"/>
                  </a:lnTo>
                  <a:lnTo>
                    <a:pt x="2052" y="926"/>
                  </a:lnTo>
                  <a:lnTo>
                    <a:pt x="2035" y="917"/>
                  </a:lnTo>
                  <a:lnTo>
                    <a:pt x="2016" y="912"/>
                  </a:lnTo>
                  <a:lnTo>
                    <a:pt x="1995" y="909"/>
                  </a:lnTo>
                  <a:lnTo>
                    <a:pt x="1973" y="909"/>
                  </a:lnTo>
                  <a:lnTo>
                    <a:pt x="1938" y="915"/>
                  </a:lnTo>
                  <a:lnTo>
                    <a:pt x="1905" y="926"/>
                  </a:lnTo>
                  <a:lnTo>
                    <a:pt x="1873" y="940"/>
                  </a:lnTo>
                  <a:lnTo>
                    <a:pt x="1843" y="957"/>
                  </a:lnTo>
                  <a:lnTo>
                    <a:pt x="1813" y="976"/>
                  </a:lnTo>
                  <a:lnTo>
                    <a:pt x="1786" y="998"/>
                  </a:lnTo>
                  <a:lnTo>
                    <a:pt x="1738" y="1049"/>
                  </a:lnTo>
                  <a:lnTo>
                    <a:pt x="1719" y="1074"/>
                  </a:lnTo>
                  <a:lnTo>
                    <a:pt x="1692" y="1113"/>
                  </a:lnTo>
                  <a:lnTo>
                    <a:pt x="1670" y="1152"/>
                  </a:lnTo>
                  <a:lnTo>
                    <a:pt x="1662" y="1180"/>
                  </a:lnTo>
                  <a:lnTo>
                    <a:pt x="1665" y="1189"/>
                  </a:lnTo>
                  <a:lnTo>
                    <a:pt x="1670" y="1194"/>
                  </a:lnTo>
                  <a:lnTo>
                    <a:pt x="1678" y="1200"/>
                  </a:lnTo>
                  <a:lnTo>
                    <a:pt x="1686" y="1200"/>
                  </a:lnTo>
                  <a:lnTo>
                    <a:pt x="1700" y="1191"/>
                  </a:lnTo>
                  <a:lnTo>
                    <a:pt x="1713" y="1175"/>
                  </a:lnTo>
                  <a:lnTo>
                    <a:pt x="1732" y="1150"/>
                  </a:lnTo>
                  <a:lnTo>
                    <a:pt x="1751" y="1119"/>
                  </a:lnTo>
                  <a:lnTo>
                    <a:pt x="1773" y="1091"/>
                  </a:lnTo>
                  <a:lnTo>
                    <a:pt x="1795" y="1066"/>
                  </a:lnTo>
                  <a:lnTo>
                    <a:pt x="1816" y="1046"/>
                  </a:lnTo>
                  <a:lnTo>
                    <a:pt x="1838" y="1038"/>
                  </a:lnTo>
                  <a:lnTo>
                    <a:pt x="1846" y="1038"/>
                  </a:lnTo>
                  <a:lnTo>
                    <a:pt x="1857" y="1049"/>
                  </a:lnTo>
                  <a:lnTo>
                    <a:pt x="1859" y="1057"/>
                  </a:lnTo>
                  <a:lnTo>
                    <a:pt x="1854" y="1099"/>
                  </a:lnTo>
                  <a:lnTo>
                    <a:pt x="1838" y="1166"/>
                  </a:lnTo>
                  <a:lnTo>
                    <a:pt x="1819" y="1231"/>
                  </a:lnTo>
                  <a:lnTo>
                    <a:pt x="1808" y="1273"/>
                  </a:lnTo>
                  <a:lnTo>
                    <a:pt x="1797" y="1312"/>
                  </a:lnTo>
                  <a:lnTo>
                    <a:pt x="1784" y="1357"/>
                  </a:lnTo>
                  <a:lnTo>
                    <a:pt x="1770" y="1404"/>
                  </a:lnTo>
                  <a:lnTo>
                    <a:pt x="1759" y="1457"/>
                  </a:lnTo>
                  <a:lnTo>
                    <a:pt x="1749" y="1508"/>
                  </a:lnTo>
                  <a:lnTo>
                    <a:pt x="1740" y="1558"/>
                  </a:lnTo>
                  <a:lnTo>
                    <a:pt x="1735" y="1603"/>
                  </a:lnTo>
                  <a:lnTo>
                    <a:pt x="1735" y="1639"/>
                  </a:lnTo>
                  <a:lnTo>
                    <a:pt x="1740" y="1662"/>
                  </a:lnTo>
                  <a:lnTo>
                    <a:pt x="1749" y="1681"/>
                  </a:lnTo>
                  <a:lnTo>
                    <a:pt x="1757" y="1695"/>
                  </a:lnTo>
                  <a:lnTo>
                    <a:pt x="1770" y="1706"/>
                  </a:lnTo>
                  <a:lnTo>
                    <a:pt x="1786" y="1715"/>
                  </a:lnTo>
                  <a:lnTo>
                    <a:pt x="1803" y="1720"/>
                  </a:lnTo>
                  <a:lnTo>
                    <a:pt x="1843" y="1720"/>
                  </a:lnTo>
                  <a:lnTo>
                    <a:pt x="1881" y="1712"/>
                  </a:lnTo>
                  <a:lnTo>
                    <a:pt x="1916" y="1701"/>
                  </a:lnTo>
                  <a:lnTo>
                    <a:pt x="1951" y="1684"/>
                  </a:lnTo>
                  <a:lnTo>
                    <a:pt x="1984" y="1662"/>
                  </a:lnTo>
                  <a:lnTo>
                    <a:pt x="2016" y="1636"/>
                  </a:lnTo>
                  <a:lnTo>
                    <a:pt x="2046" y="1608"/>
                  </a:lnTo>
                  <a:lnTo>
                    <a:pt x="2073" y="1580"/>
                  </a:lnTo>
                  <a:lnTo>
                    <a:pt x="2089" y="1561"/>
                  </a:lnTo>
                  <a:lnTo>
                    <a:pt x="2098" y="1550"/>
                  </a:lnTo>
                  <a:lnTo>
                    <a:pt x="2117" y="1524"/>
                  </a:lnTo>
                  <a:lnTo>
                    <a:pt x="2141" y="1488"/>
                  </a:lnTo>
                  <a:lnTo>
                    <a:pt x="2160" y="1449"/>
                  </a:lnTo>
                  <a:lnTo>
                    <a:pt x="2168" y="1418"/>
                  </a:lnTo>
                  <a:moveTo>
                    <a:pt x="3873" y="72"/>
                  </a:moveTo>
                  <a:lnTo>
                    <a:pt x="3786" y="0"/>
                  </a:lnTo>
                  <a:lnTo>
                    <a:pt x="2065" y="2134"/>
                  </a:lnTo>
                  <a:lnTo>
                    <a:pt x="2065" y="3017"/>
                  </a:lnTo>
                  <a:lnTo>
                    <a:pt x="2092" y="3004"/>
                  </a:lnTo>
                  <a:lnTo>
                    <a:pt x="2065" y="3055"/>
                  </a:lnTo>
                  <a:lnTo>
                    <a:pt x="2065" y="3049"/>
                  </a:lnTo>
                  <a:lnTo>
                    <a:pt x="2065" y="3017"/>
                  </a:lnTo>
                  <a:lnTo>
                    <a:pt x="2033" y="3032"/>
                  </a:lnTo>
                  <a:lnTo>
                    <a:pt x="1973" y="3046"/>
                  </a:lnTo>
                  <a:lnTo>
                    <a:pt x="1919" y="3049"/>
                  </a:lnTo>
                  <a:lnTo>
                    <a:pt x="1870" y="3044"/>
                  </a:lnTo>
                  <a:lnTo>
                    <a:pt x="1827" y="3032"/>
                  </a:lnTo>
                  <a:lnTo>
                    <a:pt x="1795" y="3018"/>
                  </a:lnTo>
                  <a:lnTo>
                    <a:pt x="1789" y="3016"/>
                  </a:lnTo>
                  <a:lnTo>
                    <a:pt x="1789" y="3055"/>
                  </a:lnTo>
                  <a:lnTo>
                    <a:pt x="1762" y="3004"/>
                  </a:lnTo>
                  <a:lnTo>
                    <a:pt x="1773" y="3010"/>
                  </a:lnTo>
                  <a:lnTo>
                    <a:pt x="1789" y="3016"/>
                  </a:lnTo>
                  <a:lnTo>
                    <a:pt x="1789" y="3004"/>
                  </a:lnTo>
                  <a:lnTo>
                    <a:pt x="1789" y="2193"/>
                  </a:lnTo>
                  <a:lnTo>
                    <a:pt x="1789" y="2157"/>
                  </a:lnTo>
                  <a:lnTo>
                    <a:pt x="1789" y="2134"/>
                  </a:lnTo>
                  <a:lnTo>
                    <a:pt x="173" y="100"/>
                  </a:lnTo>
                  <a:lnTo>
                    <a:pt x="0" y="72"/>
                  </a:lnTo>
                  <a:lnTo>
                    <a:pt x="1678" y="2179"/>
                  </a:lnTo>
                  <a:lnTo>
                    <a:pt x="1678" y="2157"/>
                  </a:lnTo>
                  <a:lnTo>
                    <a:pt x="1689" y="2193"/>
                  </a:lnTo>
                  <a:lnTo>
                    <a:pt x="1678" y="2179"/>
                  </a:lnTo>
                  <a:lnTo>
                    <a:pt x="1678" y="3085"/>
                  </a:lnTo>
                  <a:lnTo>
                    <a:pt x="1684" y="3088"/>
                  </a:lnTo>
                  <a:lnTo>
                    <a:pt x="1700" y="3099"/>
                  </a:lnTo>
                  <a:lnTo>
                    <a:pt x="1705" y="3102"/>
                  </a:lnTo>
                  <a:lnTo>
                    <a:pt x="1708" y="3105"/>
                  </a:lnTo>
                  <a:lnTo>
                    <a:pt x="1730" y="3116"/>
                  </a:lnTo>
                  <a:lnTo>
                    <a:pt x="1767" y="3133"/>
                  </a:lnTo>
                  <a:lnTo>
                    <a:pt x="1792" y="3144"/>
                  </a:lnTo>
                  <a:lnTo>
                    <a:pt x="1819" y="3150"/>
                  </a:lnTo>
                  <a:lnTo>
                    <a:pt x="1849" y="3158"/>
                  </a:lnTo>
                  <a:lnTo>
                    <a:pt x="1881" y="3164"/>
                  </a:lnTo>
                  <a:lnTo>
                    <a:pt x="1916" y="3167"/>
                  </a:lnTo>
                  <a:lnTo>
                    <a:pt x="1951" y="3167"/>
                  </a:lnTo>
                  <a:lnTo>
                    <a:pt x="1989" y="3164"/>
                  </a:lnTo>
                  <a:lnTo>
                    <a:pt x="2027" y="3155"/>
                  </a:lnTo>
                  <a:lnTo>
                    <a:pt x="2068" y="3141"/>
                  </a:lnTo>
                  <a:lnTo>
                    <a:pt x="2108" y="3125"/>
                  </a:lnTo>
                  <a:lnTo>
                    <a:pt x="2149" y="3102"/>
                  </a:lnTo>
                  <a:lnTo>
                    <a:pt x="2176" y="3085"/>
                  </a:lnTo>
                  <a:lnTo>
                    <a:pt x="2176" y="3055"/>
                  </a:lnTo>
                  <a:lnTo>
                    <a:pt x="2176" y="3004"/>
                  </a:lnTo>
                  <a:lnTo>
                    <a:pt x="2176" y="2193"/>
                  </a:lnTo>
                  <a:lnTo>
                    <a:pt x="2176" y="2180"/>
                  </a:lnTo>
                  <a:lnTo>
                    <a:pt x="2165" y="2193"/>
                  </a:lnTo>
                  <a:lnTo>
                    <a:pt x="2176" y="2157"/>
                  </a:lnTo>
                  <a:lnTo>
                    <a:pt x="2176" y="2180"/>
                  </a:lnTo>
                  <a:lnTo>
                    <a:pt x="2195" y="2157"/>
                  </a:lnTo>
                  <a:lnTo>
                    <a:pt x="3873" y="72"/>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pic>
          <p:nvPicPr>
            <p:cNvPr id="14356" name="Picture 38">
              <a:extLst>
                <a:ext uri="{FF2B5EF4-FFF2-40B4-BE49-F238E27FC236}">
                  <a16:creationId xmlns:a16="http://schemas.microsoft.com/office/drawing/2014/main" id="{6FD3872D-4EA4-42BD-8BC1-BF3A92E65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6" y="2807"/>
              <a:ext cx="22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37">
              <a:extLst>
                <a:ext uri="{FF2B5EF4-FFF2-40B4-BE49-F238E27FC236}">
                  <a16:creationId xmlns:a16="http://schemas.microsoft.com/office/drawing/2014/main" id="{59E911A3-D368-4FF2-BD74-410250B92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5" y="1285"/>
              <a:ext cx="12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36">
              <a:extLst>
                <a:ext uri="{FF2B5EF4-FFF2-40B4-BE49-F238E27FC236}">
                  <a16:creationId xmlns:a16="http://schemas.microsoft.com/office/drawing/2014/main" id="{CEB3C58B-F053-437B-8F04-7BE95F7B97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4" y="966"/>
              <a:ext cx="12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35">
              <a:extLst>
                <a:ext uri="{FF2B5EF4-FFF2-40B4-BE49-F238E27FC236}">
                  <a16:creationId xmlns:a16="http://schemas.microsoft.com/office/drawing/2014/main" id="{FBA57A0F-4F89-4C2F-8AD9-9EE3C6B11D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6" y="1285"/>
              <a:ext cx="12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34">
              <a:extLst>
                <a:ext uri="{FF2B5EF4-FFF2-40B4-BE49-F238E27FC236}">
                  <a16:creationId xmlns:a16="http://schemas.microsoft.com/office/drawing/2014/main" id="{EC75696F-408C-4DEB-896F-8FD419C2E8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07" y="966"/>
              <a:ext cx="12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1" name="Picture 33">
              <a:extLst>
                <a:ext uri="{FF2B5EF4-FFF2-40B4-BE49-F238E27FC236}">
                  <a16:creationId xmlns:a16="http://schemas.microsoft.com/office/drawing/2014/main" id="{327AE79C-2AD3-4CCB-8970-DC3A363F1A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98" y="1285"/>
              <a:ext cx="12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Picture 32">
              <a:extLst>
                <a:ext uri="{FF2B5EF4-FFF2-40B4-BE49-F238E27FC236}">
                  <a16:creationId xmlns:a16="http://schemas.microsoft.com/office/drawing/2014/main" id="{EA48E970-19C6-40A6-86B4-D9C3A043F4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9" y="966"/>
              <a:ext cx="12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3" name="Picture 31">
              <a:extLst>
                <a:ext uri="{FF2B5EF4-FFF2-40B4-BE49-F238E27FC236}">
                  <a16:creationId xmlns:a16="http://schemas.microsoft.com/office/drawing/2014/main" id="{EE610E03-1B1B-47C6-9518-974CC9B50D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01" y="1285"/>
              <a:ext cx="12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Picture 30">
              <a:extLst>
                <a:ext uri="{FF2B5EF4-FFF2-40B4-BE49-F238E27FC236}">
                  <a16:creationId xmlns:a16="http://schemas.microsoft.com/office/drawing/2014/main" id="{4F31F21A-75B8-48AC-AF5F-B672E19CA0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52" y="966"/>
              <a:ext cx="12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5" name="Picture 29">
              <a:extLst>
                <a:ext uri="{FF2B5EF4-FFF2-40B4-BE49-F238E27FC236}">
                  <a16:creationId xmlns:a16="http://schemas.microsoft.com/office/drawing/2014/main" id="{75BF15EB-4682-4355-A0E6-EA73DA349F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686" y="1285"/>
              <a:ext cx="12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Picture 28">
              <a:extLst>
                <a:ext uri="{FF2B5EF4-FFF2-40B4-BE49-F238E27FC236}">
                  <a16:creationId xmlns:a16="http://schemas.microsoft.com/office/drawing/2014/main" id="{BBFC8392-E03C-4264-8285-3DAE0AFB77B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337" y="966"/>
              <a:ext cx="12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7" name="Picture 27">
              <a:extLst>
                <a:ext uri="{FF2B5EF4-FFF2-40B4-BE49-F238E27FC236}">
                  <a16:creationId xmlns:a16="http://schemas.microsoft.com/office/drawing/2014/main" id="{84B6734F-D989-4872-A272-2826C1B5DC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287" y="1285"/>
              <a:ext cx="12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8" name="Picture 26">
              <a:extLst>
                <a:ext uri="{FF2B5EF4-FFF2-40B4-BE49-F238E27FC236}">
                  <a16:creationId xmlns:a16="http://schemas.microsoft.com/office/drawing/2014/main" id="{D6CDF00D-89FF-4062-B6F2-9AC3B288E34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938" y="966"/>
              <a:ext cx="12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9" name="Picture 25">
              <a:extLst>
                <a:ext uri="{FF2B5EF4-FFF2-40B4-BE49-F238E27FC236}">
                  <a16:creationId xmlns:a16="http://schemas.microsoft.com/office/drawing/2014/main" id="{57B660DD-D633-4362-979B-D540AF9B364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582" y="966"/>
              <a:ext cx="12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Picture 24">
              <a:extLst>
                <a:ext uri="{FF2B5EF4-FFF2-40B4-BE49-F238E27FC236}">
                  <a16:creationId xmlns:a16="http://schemas.microsoft.com/office/drawing/2014/main" id="{83B1E96E-7F04-4FD6-8DA0-1EBB675F81B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686" y="1964"/>
              <a:ext cx="1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23">
              <a:extLst>
                <a:ext uri="{FF2B5EF4-FFF2-40B4-BE49-F238E27FC236}">
                  <a16:creationId xmlns:a16="http://schemas.microsoft.com/office/drawing/2014/main" id="{39DB6A8E-B62B-49BD-97EF-237706DDBDC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337" y="1645"/>
              <a:ext cx="1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22">
              <a:extLst>
                <a:ext uri="{FF2B5EF4-FFF2-40B4-BE49-F238E27FC236}">
                  <a16:creationId xmlns:a16="http://schemas.microsoft.com/office/drawing/2014/main" id="{635F2529-1B39-47CC-ACAC-61018B540DF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287" y="1964"/>
              <a:ext cx="12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3" name="Picture 21">
              <a:extLst>
                <a:ext uri="{FF2B5EF4-FFF2-40B4-BE49-F238E27FC236}">
                  <a16:creationId xmlns:a16="http://schemas.microsoft.com/office/drawing/2014/main" id="{6878E3AE-D00F-42E1-8F3F-C70444833D5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938" y="1645"/>
              <a:ext cx="1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4" name="Picture 20">
              <a:extLst>
                <a:ext uri="{FF2B5EF4-FFF2-40B4-BE49-F238E27FC236}">
                  <a16:creationId xmlns:a16="http://schemas.microsoft.com/office/drawing/2014/main" id="{E0243F02-FB9F-49E9-B2EC-42261F5C62A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501" y="1645"/>
              <a:ext cx="1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5" name="Picture 19">
              <a:extLst>
                <a:ext uri="{FF2B5EF4-FFF2-40B4-BE49-F238E27FC236}">
                  <a16:creationId xmlns:a16="http://schemas.microsoft.com/office/drawing/2014/main" id="{84B1ABCE-887D-44C2-891A-A8F042D44E0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155" y="1964"/>
              <a:ext cx="1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18">
              <a:extLst>
                <a:ext uri="{FF2B5EF4-FFF2-40B4-BE49-F238E27FC236}">
                  <a16:creationId xmlns:a16="http://schemas.microsoft.com/office/drawing/2014/main" id="{95902F21-8C87-49AF-84FC-2976F1219DF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885" y="1645"/>
              <a:ext cx="12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17">
              <a:extLst>
                <a:ext uri="{FF2B5EF4-FFF2-40B4-BE49-F238E27FC236}">
                  <a16:creationId xmlns:a16="http://schemas.microsoft.com/office/drawing/2014/main" id="{6E781FD2-0572-483D-9DE8-7016538A525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756" y="1964"/>
              <a:ext cx="1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16">
              <a:extLst>
                <a:ext uri="{FF2B5EF4-FFF2-40B4-BE49-F238E27FC236}">
                  <a16:creationId xmlns:a16="http://schemas.microsoft.com/office/drawing/2014/main" id="{84A549EC-0467-47A3-9E33-C9BEE9F7324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407" y="1645"/>
              <a:ext cx="1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9" name="Picture 15">
              <a:extLst>
                <a:ext uri="{FF2B5EF4-FFF2-40B4-BE49-F238E27FC236}">
                  <a16:creationId xmlns:a16="http://schemas.microsoft.com/office/drawing/2014/main" id="{977C15B5-7B38-4581-B1C8-320272D0486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398" y="1964"/>
              <a:ext cx="12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0" name="Picture 14">
              <a:extLst>
                <a:ext uri="{FF2B5EF4-FFF2-40B4-BE49-F238E27FC236}">
                  <a16:creationId xmlns:a16="http://schemas.microsoft.com/office/drawing/2014/main" id="{BB8CF665-C5F9-431D-84EE-2D140937771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049" y="1645"/>
              <a:ext cx="1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3">
              <a:extLst>
                <a:ext uri="{FF2B5EF4-FFF2-40B4-BE49-F238E27FC236}">
                  <a16:creationId xmlns:a16="http://schemas.microsoft.com/office/drawing/2014/main" id="{450149AE-E59C-497A-8A27-2F5F2E65024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001" y="1964"/>
              <a:ext cx="1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2" name="Picture 12">
              <a:extLst>
                <a:ext uri="{FF2B5EF4-FFF2-40B4-BE49-F238E27FC236}">
                  <a16:creationId xmlns:a16="http://schemas.microsoft.com/office/drawing/2014/main" id="{1C6877BC-09EE-4AF4-B21D-168253A35E7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652" y="1645"/>
              <a:ext cx="1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3" name="Picture 11">
              <a:extLst>
                <a:ext uri="{FF2B5EF4-FFF2-40B4-BE49-F238E27FC236}">
                  <a16:creationId xmlns:a16="http://schemas.microsoft.com/office/drawing/2014/main" id="{6CEA6188-B77C-4D43-852E-E82CC83E432C}"/>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337" y="2258"/>
              <a:ext cx="12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4" name="Picture 10">
              <a:extLst>
                <a:ext uri="{FF2B5EF4-FFF2-40B4-BE49-F238E27FC236}">
                  <a16:creationId xmlns:a16="http://schemas.microsoft.com/office/drawing/2014/main" id="{6B356CC9-8CCE-480A-B9AA-339663A604FA}"/>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938" y="2258"/>
              <a:ext cx="12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5" name="Picture 9">
              <a:extLst>
                <a:ext uri="{FF2B5EF4-FFF2-40B4-BE49-F238E27FC236}">
                  <a16:creationId xmlns:a16="http://schemas.microsoft.com/office/drawing/2014/main" id="{A355B6CC-DAED-417E-8921-185E5B3D2074}"/>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407" y="2258"/>
              <a:ext cx="12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6" name="Picture 8">
              <a:extLst>
                <a:ext uri="{FF2B5EF4-FFF2-40B4-BE49-F238E27FC236}">
                  <a16:creationId xmlns:a16="http://schemas.microsoft.com/office/drawing/2014/main" id="{77E4DE42-B39A-4E39-BFAA-F55D29833FD8}"/>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049" y="2258"/>
              <a:ext cx="12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7" name="Picture 7">
              <a:extLst>
                <a:ext uri="{FF2B5EF4-FFF2-40B4-BE49-F238E27FC236}">
                  <a16:creationId xmlns:a16="http://schemas.microsoft.com/office/drawing/2014/main" id="{3120708F-3235-4C95-BFAD-ADFE9EB63871}"/>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652" y="2258"/>
              <a:ext cx="12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Rectangle 55">
            <a:extLst>
              <a:ext uri="{FF2B5EF4-FFF2-40B4-BE49-F238E27FC236}">
                <a16:creationId xmlns:a16="http://schemas.microsoft.com/office/drawing/2014/main" id="{094B2713-801B-4C17-B638-B69A47D52DF0}"/>
              </a:ext>
            </a:extLst>
          </p:cNvPr>
          <p:cNvSpPr>
            <a:spLocks noChangeArrowheads="1"/>
          </p:cNvSpPr>
          <p:nvPr/>
        </p:nvSpPr>
        <p:spPr bwMode="auto">
          <a:xfrm>
            <a:off x="2270293" y="1845275"/>
            <a:ext cx="432032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1417638" algn="l"/>
              </a:tabLst>
              <a:defRPr>
                <a:solidFill>
                  <a:schemeClr val="tx1"/>
                </a:solidFill>
                <a:latin typeface="Arial" panose="020B0604020202020204" pitchFamily="34" charset="0"/>
              </a:defRPr>
            </a:lvl1pPr>
            <a:lvl2pPr>
              <a:tabLst>
                <a:tab pos="1417638" algn="l"/>
              </a:tabLst>
              <a:defRPr>
                <a:solidFill>
                  <a:schemeClr val="tx1"/>
                </a:solidFill>
                <a:latin typeface="Arial" panose="020B0604020202020204" pitchFamily="34" charset="0"/>
              </a:defRPr>
            </a:lvl2pPr>
            <a:lvl3pPr>
              <a:tabLst>
                <a:tab pos="1417638" algn="l"/>
              </a:tabLst>
              <a:defRPr>
                <a:solidFill>
                  <a:schemeClr val="tx1"/>
                </a:solidFill>
                <a:latin typeface="Arial" panose="020B0604020202020204" pitchFamily="34" charset="0"/>
              </a:defRPr>
            </a:lvl3pPr>
            <a:lvl4pPr>
              <a:tabLst>
                <a:tab pos="1417638" algn="l"/>
              </a:tabLst>
              <a:defRPr>
                <a:solidFill>
                  <a:schemeClr val="tx1"/>
                </a:solidFill>
                <a:latin typeface="Arial" panose="020B0604020202020204" pitchFamily="34" charset="0"/>
              </a:defRPr>
            </a:lvl4pPr>
            <a:lvl5pPr>
              <a:tabLst>
                <a:tab pos="1417638" algn="l"/>
              </a:tabLst>
              <a:defRPr>
                <a:solidFill>
                  <a:schemeClr val="tx1"/>
                </a:solidFill>
                <a:latin typeface="Arial" panose="020B0604020202020204" pitchFamily="34" charset="0"/>
              </a:defRPr>
            </a:lvl5pPr>
            <a:lvl6pPr eaLnBrk="0" fontAlgn="base" hangingPunct="0">
              <a:spcBef>
                <a:spcPct val="0"/>
              </a:spcBef>
              <a:spcAft>
                <a:spcPct val="0"/>
              </a:spcAft>
              <a:tabLst>
                <a:tab pos="1417638" algn="l"/>
              </a:tabLst>
              <a:defRPr>
                <a:solidFill>
                  <a:schemeClr val="tx1"/>
                </a:solidFill>
                <a:latin typeface="Arial" panose="020B0604020202020204" pitchFamily="34" charset="0"/>
              </a:defRPr>
            </a:lvl6pPr>
            <a:lvl7pPr eaLnBrk="0" fontAlgn="base" hangingPunct="0">
              <a:spcBef>
                <a:spcPct val="0"/>
              </a:spcBef>
              <a:spcAft>
                <a:spcPct val="0"/>
              </a:spcAft>
              <a:tabLst>
                <a:tab pos="1417638" algn="l"/>
              </a:tabLst>
              <a:defRPr>
                <a:solidFill>
                  <a:schemeClr val="tx1"/>
                </a:solidFill>
                <a:latin typeface="Arial" panose="020B0604020202020204" pitchFamily="34" charset="0"/>
              </a:defRPr>
            </a:lvl7pPr>
            <a:lvl8pPr eaLnBrk="0" fontAlgn="base" hangingPunct="0">
              <a:spcBef>
                <a:spcPct val="0"/>
              </a:spcBef>
              <a:spcAft>
                <a:spcPct val="0"/>
              </a:spcAft>
              <a:tabLst>
                <a:tab pos="1417638" algn="l"/>
              </a:tabLst>
              <a:defRPr>
                <a:solidFill>
                  <a:schemeClr val="tx1"/>
                </a:solidFill>
                <a:latin typeface="Arial" panose="020B0604020202020204" pitchFamily="34" charset="0"/>
              </a:defRPr>
            </a:lvl8pPr>
            <a:lvl9pPr eaLnBrk="0" fontAlgn="base" hangingPunct="0">
              <a:spcBef>
                <a:spcPct val="0"/>
              </a:spcBef>
              <a:spcAft>
                <a:spcPct val="0"/>
              </a:spcAft>
              <a:tabLst>
                <a:tab pos="1417638" algn="l"/>
              </a:tabLst>
              <a:defRPr>
                <a:solidFill>
                  <a:schemeClr val="tx1"/>
                </a:solidFill>
                <a:latin typeface="Arial" panose="020B0604020202020204" pitchFamily="34" charset="0"/>
              </a:defRPr>
            </a:lvl9pPr>
          </a:lstStyle>
          <a:p>
            <a:pPr marL="342900" indent="-342900">
              <a:buFont typeface="Wingdings" panose="05000000000000000000" pitchFamily="2" charset="2"/>
              <a:buChar char="§"/>
              <a:defRPr/>
            </a:pPr>
            <a:r>
              <a:rPr lang="fr-FR" altLang="en-US" sz="2400" dirty="0">
                <a:latin typeface="Calibri" panose="020F0502020204030204" pitchFamily="34" charset="0"/>
                <a:ea typeface="Arial" panose="020B0604020202020204" pitchFamily="34" charset="0"/>
                <a:cs typeface="Calibri" panose="020F0502020204030204" pitchFamily="34" charset="0"/>
              </a:rPr>
              <a:t>Pourquoi et quand </a:t>
            </a:r>
            <a:r>
              <a:rPr lang="en-GB" altLang="en-US" sz="2400" dirty="0">
                <a:latin typeface="Calibri" panose="020F0502020204030204" pitchFamily="34" charset="0"/>
                <a:ea typeface="Arial" panose="020B0604020202020204" pitchFamily="34" charset="0"/>
                <a:cs typeface="Calibri" panose="020F0502020204030204" pitchFamily="34" charset="0"/>
              </a:rPr>
              <a:t>observer ?</a:t>
            </a:r>
          </a:p>
          <a:p>
            <a:pPr marL="171450" indent="-171450">
              <a:buFont typeface="Wingdings" panose="05000000000000000000" pitchFamily="2" charset="2"/>
              <a:buChar char="§"/>
              <a:defRPr/>
            </a:pPr>
            <a:endParaRPr lang="en-AU" altLang="en-US" sz="8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defRPr/>
            </a:pPr>
            <a:r>
              <a:rPr lang="en-GB" altLang="en-US" sz="2400" dirty="0">
                <a:latin typeface="Calibri" panose="020F0502020204030204" pitchFamily="34" charset="0"/>
                <a:ea typeface="Arial" panose="020B0604020202020204" pitchFamily="34" charset="0"/>
                <a:cs typeface="Calibri" panose="020F0502020204030204" pitchFamily="34" charset="0"/>
              </a:rPr>
              <a:t>Observer la </a:t>
            </a:r>
            <a:r>
              <a:rPr lang="en-GB" altLang="en-US" sz="2400" dirty="0" err="1">
                <a:latin typeface="Calibri" panose="020F0502020204030204" pitchFamily="34" charset="0"/>
                <a:ea typeface="Arial" panose="020B0604020202020204" pitchFamily="34" charset="0"/>
                <a:cs typeface="Calibri" panose="020F0502020204030204" pitchFamily="34" charset="0"/>
              </a:rPr>
              <a:t>façon</a:t>
            </a:r>
            <a:r>
              <a:rPr lang="en-GB" altLang="en-US" sz="2400" dirty="0">
                <a:latin typeface="Calibri" panose="020F0502020204030204" pitchFamily="34" charset="0"/>
                <a:ea typeface="Arial" panose="020B0604020202020204" pitchFamily="34" charset="0"/>
                <a:cs typeface="Calibri" panose="020F0502020204030204" pitchFamily="34" charset="0"/>
              </a:rPr>
              <a:t> de </a:t>
            </a:r>
            <a:r>
              <a:rPr lang="en-GB" altLang="en-US" sz="2400" dirty="0" err="1">
                <a:latin typeface="Calibri" panose="020F0502020204030204" pitchFamily="34" charset="0"/>
                <a:ea typeface="Arial" panose="020B0604020202020204" pitchFamily="34" charset="0"/>
                <a:cs typeface="Calibri" panose="020F0502020204030204" pitchFamily="34" charset="0"/>
              </a:rPr>
              <a:t>jouer</a:t>
            </a:r>
            <a:endParaRPr lang="en-GB" altLang="en-US" sz="2400" dirty="0">
              <a:latin typeface="Calibri" panose="020F0502020204030204" pitchFamily="34" charset="0"/>
              <a:ea typeface="Arial" panose="020B0604020202020204" pitchFamily="34" charset="0"/>
              <a:cs typeface="Calibri" panose="020F0502020204030204" pitchFamily="34" charset="0"/>
            </a:endParaRPr>
          </a:p>
          <a:p>
            <a:pPr marL="342900" indent="-342900">
              <a:buFont typeface="Wingdings" panose="05000000000000000000" pitchFamily="2" charset="2"/>
              <a:buChar char="§"/>
              <a:defRPr/>
            </a:pPr>
            <a:endParaRPr lang="en-AU" altLang="en-US" sz="8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defRPr/>
            </a:pPr>
            <a:r>
              <a:rPr lang="fr-FR" altLang="en-US" sz="2400" dirty="0">
                <a:latin typeface="Calibri" panose="020F0502020204030204" pitchFamily="34" charset="0"/>
                <a:ea typeface="Arial" panose="020B0604020202020204" pitchFamily="34" charset="0"/>
                <a:cs typeface="Calibri" panose="020F0502020204030204" pitchFamily="34" charset="0"/>
              </a:rPr>
              <a:t>Avec quelle approche ?</a:t>
            </a:r>
            <a:endParaRPr lang="en-AU" altLang="en-US" sz="800" dirty="0">
              <a:latin typeface="Calibri" panose="020F0502020204030204" pitchFamily="34" charset="0"/>
              <a:cs typeface="Calibri" panose="020F0502020204030204" pitchFamily="34" charset="0"/>
            </a:endParaRPr>
          </a:p>
          <a:p>
            <a:pPr marL="800100" lvl="1" indent="-342900">
              <a:buSzPct val="100000"/>
              <a:buFont typeface="Wingdings" panose="05000000000000000000" pitchFamily="2" charset="2"/>
              <a:buChar char="§"/>
              <a:defRPr/>
            </a:pPr>
            <a:r>
              <a:rPr lang="en-GB" altLang="en-US" sz="2400" dirty="0" err="1">
                <a:latin typeface="Calibri" panose="020F0502020204030204" pitchFamily="34" charset="0"/>
                <a:ea typeface="Arial" panose="020B0604020202020204" pitchFamily="34" charset="0"/>
                <a:cs typeface="Calibri" panose="020F0502020204030204" pitchFamily="34" charset="0"/>
              </a:rPr>
              <a:t>Holistique</a:t>
            </a:r>
            <a:endParaRPr lang="en-AU" altLang="en-US" sz="800" dirty="0">
              <a:latin typeface="Calibri" panose="020F0502020204030204" pitchFamily="34" charset="0"/>
              <a:cs typeface="Calibri" panose="020F0502020204030204" pitchFamily="34" charset="0"/>
            </a:endParaRPr>
          </a:p>
          <a:p>
            <a:pPr marL="800100" lvl="1" indent="-342900">
              <a:buSzPct val="100000"/>
              <a:buFont typeface="Wingdings" panose="05000000000000000000" pitchFamily="2" charset="2"/>
              <a:buChar char="§"/>
              <a:defRPr/>
            </a:pPr>
            <a:r>
              <a:rPr lang="en-GB" altLang="en-US" sz="2400" dirty="0" err="1">
                <a:latin typeface="Calibri" panose="020F0502020204030204" pitchFamily="34" charset="0"/>
                <a:ea typeface="Arial" panose="020B0604020202020204" pitchFamily="34" charset="0"/>
                <a:cs typeface="Calibri" panose="020F0502020204030204" pitchFamily="34" charset="0"/>
              </a:rPr>
              <a:t>Déductive</a:t>
            </a:r>
            <a:endParaRPr lang="en-AU" altLang="en-US" sz="800" dirty="0">
              <a:latin typeface="Calibri" panose="020F0502020204030204" pitchFamily="34" charset="0"/>
              <a:cs typeface="Calibri" panose="020F0502020204030204" pitchFamily="34" charset="0"/>
            </a:endParaRPr>
          </a:p>
          <a:p>
            <a:pPr marL="800100" lvl="1" indent="-342900">
              <a:buSzPct val="100000"/>
              <a:buFont typeface="Wingdings" panose="05000000000000000000" pitchFamily="2" charset="2"/>
              <a:buChar char="§"/>
              <a:defRPr/>
            </a:pPr>
            <a:r>
              <a:rPr lang="en-GB" altLang="en-US" sz="2400" dirty="0" err="1">
                <a:latin typeface="Calibri" panose="020F0502020204030204" pitchFamily="34" charset="0"/>
                <a:ea typeface="Arial" panose="020B0604020202020204" pitchFamily="34" charset="0"/>
                <a:cs typeface="Calibri" panose="020F0502020204030204" pitchFamily="34" charset="0"/>
              </a:rPr>
              <a:t>Analytique</a:t>
            </a:r>
            <a:endParaRPr lang="en-GB" altLang="en-US" sz="2400" dirty="0">
              <a:latin typeface="Calibri" panose="020F0502020204030204" pitchFamily="34" charset="0"/>
              <a:ea typeface="Arial" panose="020B0604020202020204" pitchFamily="34" charset="0"/>
              <a:cs typeface="Calibri" panose="020F0502020204030204" pitchFamily="34" charset="0"/>
            </a:endParaRPr>
          </a:p>
          <a:p>
            <a:pPr marL="800100" lvl="1" indent="-342900">
              <a:buSzPct val="100000"/>
              <a:buFont typeface="Wingdings" panose="05000000000000000000" pitchFamily="2" charset="2"/>
              <a:buChar char="§"/>
              <a:defRPr/>
            </a:pPr>
            <a:endParaRPr lang="en-AU" altLang="en-US" sz="8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defRPr/>
            </a:pPr>
            <a:r>
              <a:rPr lang="en-GB" altLang="en-US" sz="2400" dirty="0" err="1">
                <a:latin typeface="Calibri" panose="020F0502020204030204" pitchFamily="34" charset="0"/>
                <a:cs typeface="Calibri" panose="020F0502020204030204" pitchFamily="34" charset="0"/>
              </a:rPr>
              <a:t>L’effet</a:t>
            </a:r>
            <a:r>
              <a:rPr lang="en-GB" altLang="en-US" sz="2400" dirty="0">
                <a:latin typeface="Calibri" panose="020F0502020204030204" pitchFamily="34" charset="0"/>
                <a:cs typeface="Calibri" panose="020F0502020204030204" pitchFamily="34" charset="0"/>
              </a:rPr>
              <a:t> </a:t>
            </a:r>
            <a:r>
              <a:rPr lang="en-GB" altLang="en-US" sz="2400" dirty="0" err="1">
                <a:latin typeface="Calibri" panose="020F0502020204030204" pitchFamily="34" charset="0"/>
                <a:cs typeface="Calibri" panose="020F0502020204030204" pitchFamily="34" charset="0"/>
              </a:rPr>
              <a:t>entonnoir</a:t>
            </a:r>
            <a:endParaRPr lang="en-GB" altLang="en-US" dirty="0">
              <a:latin typeface="Calibri" panose="020F0502020204030204" pitchFamily="34" charset="0"/>
              <a:cs typeface="Calibri" panose="020F0502020204030204" pitchFamily="34" charset="0"/>
            </a:endParaRPr>
          </a:p>
        </p:txBody>
      </p:sp>
      <p:sp>
        <p:nvSpPr>
          <p:cNvPr id="14340" name="TextBox 20">
            <a:extLst>
              <a:ext uri="{FF2B5EF4-FFF2-40B4-BE49-F238E27FC236}">
                <a16:creationId xmlns:a16="http://schemas.microsoft.com/office/drawing/2014/main" id="{023DCEFB-7B3A-4B6A-A9CB-7C5402055E32}"/>
              </a:ext>
            </a:extLst>
          </p:cNvPr>
          <p:cNvSpPr txBox="1">
            <a:spLocks noChangeArrowheads="1"/>
          </p:cNvSpPr>
          <p:nvPr/>
        </p:nvSpPr>
        <p:spPr bwMode="auto">
          <a:xfrm>
            <a:off x="1524000" y="50057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latin typeface="Calibri" panose="020F0502020204030204" pitchFamily="34" charset="0"/>
                <a:cs typeface="Calibri" panose="020F0502020204030204" pitchFamily="34" charset="0"/>
              </a:rPr>
              <a:t>Observer</a:t>
            </a:r>
            <a:endParaRPr lang="en-AU" altLang="en-US" sz="3200" b="1"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B7DE9B5-B8BA-43D0-BA54-A7C340252D50}"/>
              </a:ext>
            </a:extLst>
          </p:cNvPr>
          <p:cNvSpPr>
            <a:spLocks noGrp="1"/>
          </p:cNvSpPr>
          <p:nvPr>
            <p:ph type="sldNum" sz="quarter" idx="12"/>
          </p:nvPr>
        </p:nvSpPr>
        <p:spPr/>
        <p:txBody>
          <a:bodyPr/>
          <a:lstStyle/>
          <a:p>
            <a:fld id="{401CF334-2D5C-4859-84A6-CA7E6E43FAEB}" type="slidenum">
              <a:rPr lang="en-US" smtClean="0"/>
              <a:t>24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73A39A6-7F36-44D1-88B3-8B272C43A131}"/>
              </a:ext>
            </a:extLst>
          </p:cNvPr>
          <p:cNvSpPr>
            <a:spLocks noChangeArrowheads="1"/>
          </p:cNvSpPr>
          <p:nvPr/>
        </p:nvSpPr>
        <p:spPr bwMode="auto">
          <a:xfrm>
            <a:off x="897621" y="1340768"/>
            <a:ext cx="10435905" cy="5795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445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80975">
              <a:spcBef>
                <a:spcPts val="425"/>
              </a:spcBef>
            </a:pPr>
            <a:r>
              <a:rPr lang="en-GB" altLang="en-US" sz="2400" b="1" dirty="0">
                <a:latin typeface="Calibri" panose="020F0502020204030204" pitchFamily="34" charset="0"/>
                <a:cs typeface="Calibri" panose="020F0502020204030204" pitchFamily="34" charset="0"/>
              </a:rPr>
              <a:t>POURQUOI ?</a:t>
            </a:r>
            <a:endParaRPr lang="en-AU" altLang="en-US" sz="2400" b="1" dirty="0">
              <a:latin typeface="Calibri" panose="020F0502020204030204" pitchFamily="34" charset="0"/>
              <a:cs typeface="Calibri" panose="020F0502020204030204" pitchFamily="34" charset="0"/>
            </a:endParaRPr>
          </a:p>
          <a:p>
            <a:pPr marL="466725" indent="-285750">
              <a:spcBef>
                <a:spcPts val="800"/>
              </a:spcBef>
              <a:buSzPts val="1800"/>
              <a:buFont typeface="Wingdings" panose="05000000000000000000" pitchFamily="2" charset="2"/>
              <a:buChar char="§"/>
            </a:pPr>
            <a:r>
              <a:rPr lang="en-GB" altLang="en-US" sz="2400" dirty="0">
                <a:latin typeface="Calibri" panose="020F0502020204030204" pitchFamily="34" charset="0"/>
                <a:cs typeface="Calibri" panose="020F0502020204030204" pitchFamily="34" charset="0"/>
              </a:rPr>
              <a:t>La </a:t>
            </a:r>
            <a:r>
              <a:rPr lang="en-GB" altLang="en-US" sz="2400" dirty="0" err="1">
                <a:latin typeface="Calibri" panose="020F0502020204030204" pitchFamily="34" charset="0"/>
                <a:cs typeface="Calibri" panose="020F0502020204030204" pitchFamily="34" charset="0"/>
              </a:rPr>
              <a:t>tâche</a:t>
            </a:r>
            <a:r>
              <a:rPr lang="en-GB" altLang="en-US" sz="2400" dirty="0">
                <a:latin typeface="Calibri" panose="020F0502020204030204" pitchFamily="34" charset="0"/>
                <a:cs typeface="Calibri" panose="020F0502020204030204" pitchFamily="34" charset="0"/>
              </a:rPr>
              <a:t> la plus </a:t>
            </a:r>
            <a:r>
              <a:rPr lang="en-GB" altLang="en-US" sz="2400" dirty="0" err="1">
                <a:latin typeface="Calibri" panose="020F0502020204030204" pitchFamily="34" charset="0"/>
                <a:cs typeface="Calibri" panose="020F0502020204030204" pitchFamily="34" charset="0"/>
              </a:rPr>
              <a:t>importante</a:t>
            </a:r>
            <a:r>
              <a:rPr lang="en-GB" altLang="en-US" sz="2400" dirty="0">
                <a:latin typeface="Calibri" panose="020F0502020204030204" pitchFamily="34" charset="0"/>
                <a:cs typeface="Calibri" panose="020F0502020204030204" pitchFamily="34" charset="0"/>
              </a:rPr>
              <a:t> d’un </a:t>
            </a:r>
            <a:r>
              <a:rPr lang="en-GB" altLang="en-US" sz="2400" dirty="0" err="1">
                <a:latin typeface="Calibri" panose="020F0502020204030204" pitchFamily="34" charset="0"/>
                <a:cs typeface="Calibri" panose="020F0502020204030204" pitchFamily="34" charset="0"/>
              </a:rPr>
              <a:t>entraîneur</a:t>
            </a:r>
            <a:r>
              <a:rPr lang="en-GB" altLang="en-US" sz="2400" dirty="0">
                <a:latin typeface="Calibri" panose="020F0502020204030204" pitchFamily="34" charset="0"/>
                <a:cs typeface="Calibri" panose="020F0502020204030204" pitchFamily="34" charset="0"/>
              </a:rPr>
              <a:t> </a:t>
            </a:r>
            <a:r>
              <a:rPr lang="en-GB" altLang="en-US" sz="2400" dirty="0" err="1">
                <a:latin typeface="Calibri" panose="020F0502020204030204" pitchFamily="34" charset="0"/>
                <a:cs typeface="Calibri" panose="020F0502020204030204" pitchFamily="34" charset="0"/>
              </a:rPr>
              <a:t>est</a:t>
            </a:r>
            <a:r>
              <a:rPr lang="en-GB" altLang="en-US" sz="2400" dirty="0">
                <a:latin typeface="Calibri" panose="020F0502020204030204" pitchFamily="34" charset="0"/>
                <a:cs typeface="Calibri" panose="020F0502020204030204" pitchFamily="34" charset="0"/>
              </a:rPr>
              <a:t> </a:t>
            </a:r>
            <a:r>
              <a:rPr lang="en-GB" altLang="en-US" sz="2400" dirty="0" err="1">
                <a:latin typeface="Calibri" panose="020F0502020204030204" pitchFamily="34" charset="0"/>
                <a:cs typeface="Calibri" panose="020F0502020204030204" pitchFamily="34" charset="0"/>
              </a:rPr>
              <a:t>d’améliorer</a:t>
            </a:r>
            <a:r>
              <a:rPr lang="en-GB" altLang="en-US" sz="2400" dirty="0">
                <a:latin typeface="Calibri" panose="020F0502020204030204" pitchFamily="34" charset="0"/>
                <a:cs typeface="Calibri" panose="020F0502020204030204" pitchFamily="34" charset="0"/>
              </a:rPr>
              <a:t> la performance</a:t>
            </a:r>
            <a:endParaRPr lang="en-AU" altLang="en-US" sz="2400" dirty="0">
              <a:latin typeface="Calibri" panose="020F0502020204030204" pitchFamily="34" charset="0"/>
              <a:cs typeface="Calibri" panose="020F0502020204030204" pitchFamily="34" charset="0"/>
            </a:endParaRPr>
          </a:p>
          <a:p>
            <a:pPr marL="466725" indent="-285750">
              <a:spcBef>
                <a:spcPts val="788"/>
              </a:spcBef>
              <a:buSzPts val="1800"/>
              <a:buFont typeface="Wingdings" panose="05000000000000000000" pitchFamily="2" charset="2"/>
              <a:buChar char="§"/>
            </a:pPr>
            <a:r>
              <a:rPr lang="en-GB" altLang="en-US" sz="2400" dirty="0">
                <a:latin typeface="Calibri" panose="020F0502020204030204" pitchFamily="34" charset="0"/>
                <a:cs typeface="Calibri" panose="020F0502020204030204" pitchFamily="34" charset="0"/>
              </a:rPr>
              <a:t>Ce but </a:t>
            </a:r>
            <a:r>
              <a:rPr lang="en-GB" altLang="en-US" sz="2400" dirty="0" err="1">
                <a:latin typeface="Calibri" panose="020F0502020204030204" pitchFamily="34" charset="0"/>
                <a:cs typeface="Calibri" panose="020F0502020204030204" pitchFamily="34" charset="0"/>
              </a:rPr>
              <a:t>est</a:t>
            </a:r>
            <a:r>
              <a:rPr lang="en-GB" altLang="en-US" sz="2400" dirty="0">
                <a:latin typeface="Calibri" panose="020F0502020204030204" pitchFamily="34" charset="0"/>
                <a:cs typeface="Calibri" panose="020F0502020204030204" pitchFamily="34" charset="0"/>
              </a:rPr>
              <a:t> </a:t>
            </a:r>
            <a:r>
              <a:rPr lang="en-GB" altLang="en-US" sz="2400" dirty="0" err="1">
                <a:latin typeface="Calibri" panose="020F0502020204030204" pitchFamily="34" charset="0"/>
                <a:cs typeface="Calibri" panose="020F0502020204030204" pitchFamily="34" charset="0"/>
              </a:rPr>
              <a:t>atteint</a:t>
            </a:r>
            <a:r>
              <a:rPr lang="en-GB" altLang="en-US" sz="2400" dirty="0">
                <a:latin typeface="Calibri" panose="020F0502020204030204" pitchFamily="34" charset="0"/>
                <a:cs typeface="Calibri" panose="020F0502020204030204" pitchFamily="34" charset="0"/>
              </a:rPr>
              <a:t> </a:t>
            </a:r>
            <a:r>
              <a:rPr lang="en-GB" altLang="en-US" sz="2400" b="1" dirty="0" err="1">
                <a:latin typeface="Calibri" panose="020F0502020204030204" pitchFamily="34" charset="0"/>
                <a:cs typeface="Calibri" panose="020F0502020204030204" pitchFamily="34" charset="0"/>
              </a:rPr>
              <a:t>en</a:t>
            </a:r>
            <a:r>
              <a:rPr lang="en-GB" altLang="en-US" sz="2400" b="1" dirty="0">
                <a:latin typeface="Calibri" panose="020F0502020204030204" pitchFamily="34" charset="0"/>
                <a:cs typeface="Calibri" panose="020F0502020204030204" pitchFamily="34" charset="0"/>
              </a:rPr>
              <a:t> </a:t>
            </a:r>
            <a:r>
              <a:rPr lang="en-GB" altLang="en-US" sz="2400" b="1" dirty="0" err="1">
                <a:latin typeface="Calibri" panose="020F0502020204030204" pitchFamily="34" charset="0"/>
                <a:cs typeface="Calibri" panose="020F0502020204030204" pitchFamily="34" charset="0"/>
              </a:rPr>
              <a:t>réalisant</a:t>
            </a:r>
            <a:r>
              <a:rPr lang="en-GB" altLang="en-US" sz="2400" b="1" dirty="0">
                <a:latin typeface="Calibri" panose="020F0502020204030204" pitchFamily="34" charset="0"/>
                <a:cs typeface="Calibri" panose="020F0502020204030204" pitchFamily="34" charset="0"/>
              </a:rPr>
              <a:t> des corrections </a:t>
            </a:r>
            <a:r>
              <a:rPr lang="en-GB" altLang="en-US" sz="2400" dirty="0">
                <a:latin typeface="Calibri" panose="020F0502020204030204" pitchFamily="34" charset="0"/>
                <a:cs typeface="Calibri" panose="020F0502020204030204" pitchFamily="34" charset="0"/>
              </a:rPr>
              <a:t>à la </a:t>
            </a:r>
            <a:r>
              <a:rPr lang="en-GB" altLang="en-US" sz="2400" dirty="0" err="1">
                <a:latin typeface="Calibri" panose="020F0502020204030204" pitchFamily="34" charset="0"/>
                <a:cs typeface="Calibri" panose="020F0502020204030204" pitchFamily="34" charset="0"/>
              </a:rPr>
              <a:t>fois</a:t>
            </a:r>
            <a:r>
              <a:rPr lang="en-GB" altLang="en-US" sz="2400" dirty="0">
                <a:latin typeface="Calibri" panose="020F0502020204030204" pitchFamily="34" charset="0"/>
                <a:cs typeface="Calibri" panose="020F0502020204030204" pitchFamily="34" charset="0"/>
              </a:rPr>
              <a:t> de </a:t>
            </a:r>
            <a:r>
              <a:rPr lang="en-GB" altLang="en-US" sz="2400" dirty="0" err="1">
                <a:latin typeface="Calibri" panose="020F0502020204030204" pitchFamily="34" charset="0"/>
                <a:cs typeface="Calibri" panose="020F0502020204030204" pitchFamily="34" charset="0"/>
              </a:rPr>
              <a:t>façon</a:t>
            </a:r>
            <a:r>
              <a:rPr lang="en-GB" altLang="en-US" sz="2400" dirty="0">
                <a:latin typeface="Calibri" panose="020F0502020204030204" pitchFamily="34" charset="0"/>
                <a:cs typeface="Calibri" panose="020F0502020204030204" pitchFamily="34" charset="0"/>
              </a:rPr>
              <a:t> </a:t>
            </a:r>
            <a:r>
              <a:rPr lang="en-GB" altLang="en-US" sz="2400" dirty="0" err="1">
                <a:latin typeface="Calibri" panose="020F0502020204030204" pitchFamily="34" charset="0"/>
                <a:cs typeface="Calibri" panose="020F0502020204030204" pitchFamily="34" charset="0"/>
              </a:rPr>
              <a:t>individuelle</a:t>
            </a:r>
            <a:r>
              <a:rPr lang="en-GB" altLang="en-US" sz="2400" dirty="0">
                <a:latin typeface="Calibri" panose="020F0502020204030204" pitchFamily="34" charset="0"/>
                <a:cs typeface="Calibri" panose="020F0502020204030204" pitchFamily="34" charset="0"/>
              </a:rPr>
              <a:t> et collective</a:t>
            </a:r>
          </a:p>
          <a:p>
            <a:pPr marL="180975">
              <a:spcBef>
                <a:spcPts val="788"/>
              </a:spcBef>
              <a:buSzPts val="1800"/>
              <a:buFont typeface="Arial" panose="020B0604020202020204" pitchFamily="34" charset="0"/>
              <a:buChar char="•"/>
            </a:pPr>
            <a:endParaRPr lang="en-AU" altLang="en-US" sz="2400" dirty="0">
              <a:latin typeface="Calibri" panose="020F0502020204030204" pitchFamily="34" charset="0"/>
              <a:cs typeface="Calibri" panose="020F0502020204030204" pitchFamily="34" charset="0"/>
            </a:endParaRPr>
          </a:p>
          <a:p>
            <a:pPr marL="180975">
              <a:spcBef>
                <a:spcPts val="788"/>
              </a:spcBef>
            </a:pPr>
            <a:r>
              <a:rPr lang="en-GB" altLang="en-US" sz="2400" b="1" dirty="0">
                <a:latin typeface="Calibri" panose="020F0502020204030204" pitchFamily="34" charset="0"/>
                <a:cs typeface="Calibri" panose="020F0502020204030204" pitchFamily="34" charset="0"/>
              </a:rPr>
              <a:t>COMMENT ?</a:t>
            </a:r>
            <a:endParaRPr lang="en-AU" altLang="en-US" sz="2400" b="1" dirty="0">
              <a:latin typeface="Calibri" panose="020F0502020204030204" pitchFamily="34" charset="0"/>
              <a:cs typeface="Calibri" panose="020F0502020204030204" pitchFamily="34" charset="0"/>
            </a:endParaRPr>
          </a:p>
          <a:p>
            <a:pPr marL="466725" indent="-285750">
              <a:spcBef>
                <a:spcPts val="800"/>
              </a:spcBef>
              <a:buSzPts val="1800"/>
              <a:buFont typeface="Wingdings" panose="05000000000000000000" pitchFamily="2" charset="2"/>
              <a:buChar char="§"/>
            </a:pPr>
            <a:r>
              <a:rPr lang="en-GB" altLang="en-US" sz="2400" dirty="0">
                <a:latin typeface="Calibri" panose="020F0502020204030204" pitchFamily="34" charset="0"/>
                <a:cs typeface="Calibri" panose="020F0502020204030204" pitchFamily="34" charset="0"/>
              </a:rPr>
              <a:t>De </a:t>
            </a:r>
            <a:r>
              <a:rPr lang="en-GB" altLang="en-US" sz="2400" dirty="0" err="1">
                <a:latin typeface="Calibri" panose="020F0502020204030204" pitchFamily="34" charset="0"/>
                <a:cs typeface="Calibri" panose="020F0502020204030204" pitchFamily="34" charset="0"/>
              </a:rPr>
              <a:t>façon</a:t>
            </a:r>
            <a:r>
              <a:rPr lang="en-GB" altLang="en-US" sz="2400" dirty="0">
                <a:latin typeface="Calibri" panose="020F0502020204030204" pitchFamily="34" charset="0"/>
                <a:cs typeface="Calibri" panose="020F0502020204030204" pitchFamily="34" charset="0"/>
              </a:rPr>
              <a:t> </a:t>
            </a:r>
            <a:r>
              <a:rPr lang="en-GB" altLang="en-US" sz="2400" dirty="0" err="1">
                <a:latin typeface="Calibri" panose="020F0502020204030204" pitchFamily="34" charset="0"/>
                <a:cs typeface="Calibri" panose="020F0502020204030204" pitchFamily="34" charset="0"/>
              </a:rPr>
              <a:t>holistique</a:t>
            </a:r>
            <a:r>
              <a:rPr lang="en-GB" altLang="en-US" sz="2400" dirty="0">
                <a:latin typeface="Calibri" panose="020F0502020204030204" pitchFamily="34" charset="0"/>
                <a:cs typeface="Calibri" panose="020F0502020204030204" pitchFamily="34" charset="0"/>
              </a:rPr>
              <a:t> – </a:t>
            </a:r>
            <a:r>
              <a:rPr lang="en-GB" altLang="en-US" sz="2400" dirty="0" err="1">
                <a:latin typeface="Calibri" panose="020F0502020204030204" pitchFamily="34" charset="0"/>
                <a:cs typeface="Calibri" panose="020F0502020204030204" pitchFamily="34" charset="0"/>
              </a:rPr>
              <a:t>considérer</a:t>
            </a:r>
            <a:r>
              <a:rPr lang="en-GB" altLang="en-US" sz="2400" dirty="0">
                <a:latin typeface="Calibri" panose="020F0502020204030204" pitchFamily="34" charset="0"/>
                <a:cs typeface="Calibri" panose="020F0502020204030204" pitchFamily="34" charset="0"/>
              </a:rPr>
              <a:t> la situation dans son ensemble et identifier les </a:t>
            </a:r>
            <a:r>
              <a:rPr lang="en-GB" altLang="en-US" sz="2400" dirty="0" err="1">
                <a:latin typeface="Calibri" panose="020F0502020204030204" pitchFamily="34" charset="0"/>
                <a:cs typeface="Calibri" panose="020F0502020204030204" pitchFamily="34" charset="0"/>
              </a:rPr>
              <a:t>problèmes</a:t>
            </a:r>
            <a:r>
              <a:rPr lang="en-GB" altLang="en-US" sz="2400" dirty="0">
                <a:latin typeface="Calibri" panose="020F0502020204030204" pitchFamily="34" charset="0"/>
                <a:cs typeface="Calibri" panose="020F0502020204030204" pitchFamily="34" charset="0"/>
              </a:rPr>
              <a:t> </a:t>
            </a:r>
            <a:r>
              <a:rPr lang="en-GB" altLang="en-US" sz="2400" dirty="0" err="1">
                <a:latin typeface="Calibri" panose="020F0502020204030204" pitchFamily="34" charset="0"/>
                <a:cs typeface="Calibri" panose="020F0502020204030204" pitchFamily="34" charset="0"/>
              </a:rPr>
              <a:t>évidents</a:t>
            </a:r>
            <a:endParaRPr lang="en-AU" altLang="en-US" sz="2400" dirty="0">
              <a:latin typeface="Calibri" panose="020F0502020204030204" pitchFamily="34" charset="0"/>
              <a:cs typeface="Calibri" panose="020F0502020204030204" pitchFamily="34" charset="0"/>
            </a:endParaRPr>
          </a:p>
          <a:p>
            <a:pPr marL="466725" indent="-285750">
              <a:lnSpc>
                <a:spcPct val="103000"/>
              </a:lnSpc>
              <a:spcBef>
                <a:spcPts val="788"/>
              </a:spcBef>
              <a:buSzPts val="1800"/>
              <a:buFont typeface="Wingdings" panose="05000000000000000000" pitchFamily="2" charset="2"/>
              <a:buChar char="§"/>
            </a:pPr>
            <a:r>
              <a:rPr lang="en-GB" altLang="en-US" sz="2400" dirty="0">
                <a:latin typeface="Calibri" panose="020F0502020204030204" pitchFamily="34" charset="0"/>
                <a:cs typeface="Calibri" panose="020F0502020204030204" pitchFamily="34" charset="0"/>
              </a:rPr>
              <a:t>De </a:t>
            </a:r>
            <a:r>
              <a:rPr lang="en-GB" altLang="en-US" sz="2400" dirty="0" err="1">
                <a:latin typeface="Calibri" panose="020F0502020204030204" pitchFamily="34" charset="0"/>
                <a:cs typeface="Calibri" panose="020F0502020204030204" pitchFamily="34" charset="0"/>
              </a:rPr>
              <a:t>façon</a:t>
            </a:r>
            <a:r>
              <a:rPr lang="en-GB" altLang="en-US" sz="2400" dirty="0">
                <a:latin typeface="Calibri" panose="020F0502020204030204" pitchFamily="34" charset="0"/>
                <a:cs typeface="Calibri" panose="020F0502020204030204" pitchFamily="34" charset="0"/>
              </a:rPr>
              <a:t> </a:t>
            </a:r>
            <a:r>
              <a:rPr lang="en-GB" altLang="en-US" sz="2400" dirty="0" err="1">
                <a:latin typeface="Calibri" panose="020F0502020204030204" pitchFamily="34" charset="0"/>
                <a:cs typeface="Calibri" panose="020F0502020204030204" pitchFamily="34" charset="0"/>
              </a:rPr>
              <a:t>déductive</a:t>
            </a:r>
            <a:r>
              <a:rPr lang="en-GB" altLang="en-US" sz="2400" dirty="0">
                <a:latin typeface="Calibri" panose="020F0502020204030204" pitchFamily="34" charset="0"/>
                <a:cs typeface="Calibri" panose="020F0502020204030204" pitchFamily="34" charset="0"/>
              </a:rPr>
              <a:t> – identifier les </a:t>
            </a:r>
            <a:r>
              <a:rPr lang="en-GB" altLang="en-US" sz="2400" dirty="0" err="1">
                <a:latin typeface="Calibri" panose="020F0502020204030204" pitchFamily="34" charset="0"/>
                <a:cs typeface="Calibri" panose="020F0502020204030204" pitchFamily="34" charset="0"/>
              </a:rPr>
              <a:t>problèmes</a:t>
            </a:r>
            <a:r>
              <a:rPr lang="en-GB" altLang="en-US" sz="2400" dirty="0">
                <a:latin typeface="Calibri" panose="020F0502020204030204" pitchFamily="34" charset="0"/>
                <a:cs typeface="Calibri" panose="020F0502020204030204" pitchFamily="34" charset="0"/>
              </a:rPr>
              <a:t> et </a:t>
            </a:r>
            <a:r>
              <a:rPr lang="en-GB" altLang="en-US" sz="2400" dirty="0" err="1">
                <a:latin typeface="Calibri" panose="020F0502020204030204" pitchFamily="34" charset="0"/>
                <a:cs typeface="Calibri" panose="020F0502020204030204" pitchFamily="34" charset="0"/>
              </a:rPr>
              <a:t>en</a:t>
            </a:r>
            <a:r>
              <a:rPr lang="en-GB" altLang="en-US" sz="2400" dirty="0">
                <a:latin typeface="Calibri" panose="020F0502020204030204" pitchFamily="34" charset="0"/>
                <a:cs typeface="Calibri" panose="020F0502020204030204" pitchFamily="34" charset="0"/>
              </a:rPr>
              <a:t> </a:t>
            </a:r>
            <a:r>
              <a:rPr lang="en-GB" altLang="en-US" sz="2400" dirty="0" err="1">
                <a:latin typeface="Calibri" panose="020F0502020204030204" pitchFamily="34" charset="0"/>
                <a:cs typeface="Calibri" panose="020F0502020204030204" pitchFamily="34" charset="0"/>
              </a:rPr>
              <a:t>déduire</a:t>
            </a:r>
            <a:r>
              <a:rPr lang="en-GB" altLang="en-US" sz="2400" dirty="0">
                <a:latin typeface="Calibri" panose="020F0502020204030204" pitchFamily="34" charset="0"/>
                <a:cs typeface="Calibri" panose="020F0502020204030204" pitchFamily="34" charset="0"/>
              </a:rPr>
              <a:t> les causes les plus </a:t>
            </a:r>
            <a:r>
              <a:rPr lang="en-GB" altLang="en-US" sz="2400" dirty="0" err="1">
                <a:latin typeface="Calibri" panose="020F0502020204030204" pitchFamily="34" charset="0"/>
                <a:cs typeface="Calibri" panose="020F0502020204030204" pitchFamily="34" charset="0"/>
              </a:rPr>
              <a:t>probables</a:t>
            </a:r>
            <a:r>
              <a:rPr lang="en-GB" altLang="en-US" sz="2400" dirty="0">
                <a:latin typeface="Calibri" panose="020F0502020204030204" pitchFamily="34" charset="0"/>
                <a:cs typeface="Calibri" panose="020F0502020204030204" pitchFamily="34" charset="0"/>
              </a:rPr>
              <a:t> et </a:t>
            </a:r>
            <a:r>
              <a:rPr lang="en-GB" altLang="en-US" sz="2400" dirty="0" err="1">
                <a:latin typeface="Calibri" panose="020F0502020204030204" pitchFamily="34" charset="0"/>
                <a:cs typeface="Calibri" panose="020F0502020204030204" pitchFamily="34" charset="0"/>
              </a:rPr>
              <a:t>raffiner</a:t>
            </a:r>
            <a:r>
              <a:rPr lang="en-GB" altLang="en-US" sz="2400" dirty="0">
                <a:latin typeface="Calibri" panose="020F0502020204030204" pitchFamily="34" charset="0"/>
                <a:cs typeface="Calibri" panose="020F0502020204030204" pitchFamily="34" charset="0"/>
              </a:rPr>
              <a:t> les observations</a:t>
            </a:r>
            <a:endParaRPr lang="en-AU" altLang="en-US" sz="2400" dirty="0">
              <a:latin typeface="Calibri" panose="020F0502020204030204" pitchFamily="34" charset="0"/>
              <a:cs typeface="Calibri" panose="020F0502020204030204" pitchFamily="34" charset="0"/>
            </a:endParaRPr>
          </a:p>
          <a:p>
            <a:pPr marL="466725" indent="-285750">
              <a:lnSpc>
                <a:spcPct val="103000"/>
              </a:lnSpc>
              <a:spcBef>
                <a:spcPts val="713"/>
              </a:spcBef>
              <a:buSzPts val="1800"/>
              <a:buFont typeface="Wingdings" panose="05000000000000000000" pitchFamily="2" charset="2"/>
              <a:buChar char="§"/>
            </a:pPr>
            <a:r>
              <a:rPr lang="en-GB" altLang="en-US" sz="2400" dirty="0">
                <a:latin typeface="Calibri" panose="020F0502020204030204" pitchFamily="34" charset="0"/>
                <a:cs typeface="Calibri" panose="020F0502020204030204" pitchFamily="34" charset="0"/>
              </a:rPr>
              <a:t>De </a:t>
            </a:r>
            <a:r>
              <a:rPr lang="en-GB" altLang="en-US" sz="2400" dirty="0" err="1">
                <a:latin typeface="Calibri" panose="020F0502020204030204" pitchFamily="34" charset="0"/>
                <a:cs typeface="Calibri" panose="020F0502020204030204" pitchFamily="34" charset="0"/>
              </a:rPr>
              <a:t>façon</a:t>
            </a:r>
            <a:r>
              <a:rPr lang="en-GB" altLang="en-US" sz="2400" dirty="0">
                <a:latin typeface="Calibri" panose="020F0502020204030204" pitchFamily="34" charset="0"/>
                <a:cs typeface="Calibri" panose="020F0502020204030204" pitchFamily="34" charset="0"/>
              </a:rPr>
              <a:t> </a:t>
            </a:r>
            <a:r>
              <a:rPr lang="en-GB" altLang="en-US" sz="2400" dirty="0" err="1">
                <a:latin typeface="Calibri" panose="020F0502020204030204" pitchFamily="34" charset="0"/>
                <a:cs typeface="Calibri" panose="020F0502020204030204" pitchFamily="34" charset="0"/>
              </a:rPr>
              <a:t>analytique</a:t>
            </a:r>
            <a:r>
              <a:rPr lang="en-GB" altLang="en-US" sz="2400" dirty="0">
                <a:latin typeface="Calibri" panose="020F0502020204030204" pitchFamily="34" charset="0"/>
                <a:cs typeface="Calibri" panose="020F0502020204030204" pitchFamily="34" charset="0"/>
              </a:rPr>
              <a:t> – </a:t>
            </a:r>
            <a:r>
              <a:rPr lang="en-GB" altLang="en-US" sz="2400" dirty="0" err="1">
                <a:latin typeface="Calibri" panose="020F0502020204030204" pitchFamily="34" charset="0"/>
                <a:cs typeface="Calibri" panose="020F0502020204030204" pitchFamily="34" charset="0"/>
              </a:rPr>
              <a:t>méthode</a:t>
            </a:r>
            <a:r>
              <a:rPr lang="en-GB" altLang="en-US" sz="2400" dirty="0">
                <a:latin typeface="Calibri" panose="020F0502020204030204" pitchFamily="34" charset="0"/>
                <a:cs typeface="Calibri" panose="020F0502020204030204" pitchFamily="34" charset="0"/>
              </a:rPr>
              <a:t> </a:t>
            </a:r>
            <a:r>
              <a:rPr lang="en-GB" altLang="en-US" sz="2400" dirty="0" err="1">
                <a:latin typeface="Calibri" panose="020F0502020204030204" pitchFamily="34" charset="0"/>
                <a:cs typeface="Calibri" panose="020F0502020204030204" pitchFamily="34" charset="0"/>
              </a:rPr>
              <a:t>adaptée</a:t>
            </a:r>
            <a:r>
              <a:rPr lang="en-GB" altLang="en-US" sz="2400" dirty="0">
                <a:latin typeface="Calibri" panose="020F0502020204030204" pitchFamily="34" charset="0"/>
                <a:cs typeface="Calibri" panose="020F0502020204030204" pitchFamily="34" charset="0"/>
              </a:rPr>
              <a:t> aux </a:t>
            </a:r>
            <a:r>
              <a:rPr lang="en-GB" altLang="en-US" sz="2400" dirty="0" err="1">
                <a:latin typeface="Calibri" panose="020F0502020204030204" pitchFamily="34" charset="0"/>
                <a:cs typeface="Calibri" panose="020F0502020204030204" pitchFamily="34" charset="0"/>
              </a:rPr>
              <a:t>mouvements</a:t>
            </a:r>
            <a:r>
              <a:rPr lang="en-GB" altLang="en-US" sz="2400" dirty="0">
                <a:latin typeface="Calibri" panose="020F0502020204030204" pitchFamily="34" charset="0"/>
                <a:cs typeface="Calibri" panose="020F0502020204030204" pitchFamily="34" charset="0"/>
              </a:rPr>
              <a:t> </a:t>
            </a:r>
            <a:r>
              <a:rPr lang="en-GB" altLang="en-US" sz="2400" dirty="0" err="1">
                <a:latin typeface="Calibri" panose="020F0502020204030204" pitchFamily="34" charset="0"/>
                <a:cs typeface="Calibri" panose="020F0502020204030204" pitchFamily="34" charset="0"/>
              </a:rPr>
              <a:t>mineurs</a:t>
            </a:r>
            <a:r>
              <a:rPr lang="en-GB" altLang="en-US" sz="2400" dirty="0">
                <a:latin typeface="Calibri" panose="020F0502020204030204" pitchFamily="34" charset="0"/>
                <a:cs typeface="Calibri" panose="020F0502020204030204" pitchFamily="34" charset="0"/>
              </a:rPr>
              <a:t>, </a:t>
            </a:r>
            <a:r>
              <a:rPr lang="en-GB" altLang="en-US" sz="2400" dirty="0" err="1">
                <a:latin typeface="Calibri" panose="020F0502020204030204" pitchFamily="34" charset="0"/>
                <a:cs typeface="Calibri" panose="020F0502020204030204" pitchFamily="34" charset="0"/>
              </a:rPr>
              <a:t>subtils</a:t>
            </a:r>
            <a:r>
              <a:rPr lang="en-GB" altLang="en-US" sz="2400" dirty="0">
                <a:latin typeface="Calibri" panose="020F0502020204030204" pitchFamily="34" charset="0"/>
                <a:cs typeface="Calibri" panose="020F0502020204030204" pitchFamily="34" charset="0"/>
              </a:rPr>
              <a:t> </a:t>
            </a:r>
            <a:r>
              <a:rPr lang="en-GB" altLang="en-US" sz="2400" dirty="0" err="1">
                <a:latin typeface="Calibri" panose="020F0502020204030204" pitchFamily="34" charset="0"/>
                <a:cs typeface="Calibri" panose="020F0502020204030204" pitchFamily="34" charset="0"/>
              </a:rPr>
              <a:t>ou</a:t>
            </a:r>
            <a:r>
              <a:rPr lang="en-GB" altLang="en-US" sz="2400" dirty="0">
                <a:latin typeface="Calibri" panose="020F0502020204030204" pitchFamily="34" charset="0"/>
                <a:cs typeface="Calibri" panose="020F0502020204030204" pitchFamily="34" charset="0"/>
              </a:rPr>
              <a:t> imperceptibles, </a:t>
            </a:r>
            <a:r>
              <a:rPr lang="en-GB" altLang="en-US" sz="2400" dirty="0" err="1">
                <a:latin typeface="Calibri" panose="020F0502020204030204" pitchFamily="34" charset="0"/>
                <a:cs typeface="Calibri" panose="020F0502020204030204" pitchFamily="34" charset="0"/>
              </a:rPr>
              <a:t>décomposer</a:t>
            </a:r>
            <a:r>
              <a:rPr lang="en-GB" altLang="en-US" sz="2400" dirty="0">
                <a:latin typeface="Calibri" panose="020F0502020204030204" pitchFamily="34" charset="0"/>
                <a:cs typeface="Calibri" panose="020F0502020204030204" pitchFamily="34" charset="0"/>
              </a:rPr>
              <a:t> les </a:t>
            </a:r>
            <a:r>
              <a:rPr lang="en-GB" altLang="en-US" sz="2400" dirty="0" err="1">
                <a:latin typeface="Calibri" panose="020F0502020204030204" pitchFamily="34" charset="0"/>
                <a:cs typeface="Calibri" panose="020F0502020204030204" pitchFamily="34" charset="0"/>
              </a:rPr>
              <a:t>mouvements</a:t>
            </a:r>
            <a:r>
              <a:rPr lang="en-GB" altLang="en-US" sz="2400" dirty="0">
                <a:latin typeface="Calibri" panose="020F0502020204030204" pitchFamily="34" charset="0"/>
                <a:cs typeface="Calibri" panose="020F0502020204030204" pitchFamily="34" charset="0"/>
              </a:rPr>
              <a:t> </a:t>
            </a:r>
            <a:r>
              <a:rPr lang="en-GB" altLang="en-US" sz="2400" dirty="0" err="1">
                <a:latin typeface="Calibri" panose="020F0502020204030204" pitchFamily="34" charset="0"/>
                <a:cs typeface="Calibri" panose="020F0502020204030204" pitchFamily="34" charset="0"/>
              </a:rPr>
              <a:t>en</a:t>
            </a:r>
            <a:r>
              <a:rPr lang="en-GB" altLang="en-US" sz="2400" dirty="0">
                <a:latin typeface="Calibri" panose="020F0502020204030204" pitchFamily="34" charset="0"/>
                <a:cs typeface="Calibri" panose="020F0502020204030204" pitchFamily="34" charset="0"/>
              </a:rPr>
              <a:t> segments </a:t>
            </a:r>
            <a:r>
              <a:rPr lang="en-GB" altLang="en-US" sz="2400" dirty="0" err="1">
                <a:latin typeface="Calibri" panose="020F0502020204030204" pitchFamily="34" charset="0"/>
                <a:cs typeface="Calibri" panose="020F0502020204030204" pitchFamily="34" charset="0"/>
              </a:rPr>
              <a:t>séparés</a:t>
            </a:r>
            <a:endParaRPr lang="en-GB" altLang="en-US" sz="2400" dirty="0">
              <a:latin typeface="Calibri" panose="020F0502020204030204" pitchFamily="34" charset="0"/>
              <a:cs typeface="Calibri" panose="020F0502020204030204" pitchFamily="34" charset="0"/>
            </a:endParaRPr>
          </a:p>
          <a:p>
            <a:pPr marL="466725" indent="-285750">
              <a:lnSpc>
                <a:spcPct val="103000"/>
              </a:lnSpc>
              <a:spcBef>
                <a:spcPts val="713"/>
              </a:spcBef>
              <a:buSzPts val="1800"/>
              <a:buFont typeface="Wingdings" panose="05000000000000000000" pitchFamily="2" charset="2"/>
              <a:buChar char="§"/>
            </a:pPr>
            <a:endParaRPr lang="en-GB" altLang="en-US" sz="1100" dirty="0">
              <a:latin typeface="Calibri" panose="020F0502020204030204" pitchFamily="34" charset="0"/>
              <a:cs typeface="Calibri" panose="020F0502020204030204" pitchFamily="34" charset="0"/>
            </a:endParaRPr>
          </a:p>
          <a:p>
            <a:pPr marL="466725" indent="-285750">
              <a:lnSpc>
                <a:spcPct val="103000"/>
              </a:lnSpc>
              <a:spcBef>
                <a:spcPts val="713"/>
              </a:spcBef>
              <a:buSzPts val="1800"/>
              <a:buFont typeface="Wingdings" panose="05000000000000000000" pitchFamily="2" charset="2"/>
              <a:buChar char="§"/>
            </a:pPr>
            <a:endParaRPr lang="en-AU" altLang="en-US" sz="11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31F1D41D-FEE8-4E16-A79D-7F4425F2689B}"/>
              </a:ext>
            </a:extLst>
          </p:cNvPr>
          <p:cNvSpPr txBox="1"/>
          <p:nvPr/>
        </p:nvSpPr>
        <p:spPr>
          <a:xfrm>
            <a:off x="1524000" y="395954"/>
            <a:ext cx="9144000" cy="584775"/>
          </a:xfrm>
          <a:prstGeom prst="rect">
            <a:avLst/>
          </a:prstGeom>
          <a:noFill/>
          <a:ln>
            <a:noFill/>
          </a:ln>
        </p:spPr>
        <p:txBody>
          <a:bodyPr wrap="square" rtlCol="0" anchor="ctr" anchorCtr="1">
            <a:spAutoFit/>
          </a:bodyPr>
          <a:lstStyle/>
          <a:p>
            <a:pPr algn="ctr">
              <a:spcBef>
                <a:spcPts val="425"/>
              </a:spcBef>
            </a:pPr>
            <a:r>
              <a:rPr lang="en-GB" altLang="en-US" sz="3200" b="1" dirty="0">
                <a:solidFill>
                  <a:prstClr val="black"/>
                </a:solidFill>
                <a:cs typeface="Arial" panose="020B0604020202020204" pitchFamily="34" charset="0"/>
              </a:rPr>
              <a:t>Observation et analyse</a:t>
            </a:r>
            <a:endParaRPr lang="en-AU" altLang="en-US" sz="3200" dirty="0">
              <a:solidFill>
                <a:prstClr val="black"/>
              </a:solidFill>
              <a:cs typeface="Arial" panose="020B0604020202020204" pitchFamily="34" charset="0"/>
            </a:endParaRPr>
          </a:p>
        </p:txBody>
      </p:sp>
      <p:sp>
        <p:nvSpPr>
          <p:cNvPr id="3" name="Slide Number Placeholder 2">
            <a:extLst>
              <a:ext uri="{FF2B5EF4-FFF2-40B4-BE49-F238E27FC236}">
                <a16:creationId xmlns:a16="http://schemas.microsoft.com/office/drawing/2014/main" id="{AE595B16-1E08-41FD-B642-72FAF25F27DB}"/>
              </a:ext>
            </a:extLst>
          </p:cNvPr>
          <p:cNvSpPr>
            <a:spLocks noGrp="1"/>
          </p:cNvSpPr>
          <p:nvPr>
            <p:ph type="sldNum" sz="quarter" idx="12"/>
          </p:nvPr>
        </p:nvSpPr>
        <p:spPr/>
        <p:txBody>
          <a:bodyPr/>
          <a:lstStyle/>
          <a:p>
            <a:fld id="{401CF334-2D5C-4859-84A6-CA7E6E43FAEB}" type="slidenum">
              <a:rPr lang="en-US" smtClean="0"/>
              <a:t>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2">
            <a:extLst>
              <a:ext uri="{FF2B5EF4-FFF2-40B4-BE49-F238E27FC236}">
                <a16:creationId xmlns:a16="http://schemas.microsoft.com/office/drawing/2014/main" id="{4DD4A0B4-DBB5-488F-9ED9-8E78B461B7C3}"/>
              </a:ext>
            </a:extLst>
          </p:cNvPr>
          <p:cNvSpPr>
            <a:spLocks noChangeArrowheads="1"/>
          </p:cNvSpPr>
          <p:nvPr/>
        </p:nvSpPr>
        <p:spPr bwMode="auto">
          <a:xfrm>
            <a:off x="612396" y="1268761"/>
            <a:ext cx="10427516" cy="471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985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indent="-522288">
              <a:spcBef>
                <a:spcPts val="800"/>
              </a:spcBef>
              <a:defRPr/>
            </a:pPr>
            <a:endParaRPr lang="en-GB" altLang="en-US" sz="1200" b="1" dirty="0">
              <a:latin typeface="Calibri" panose="020F0502020204030204" pitchFamily="34" charset="0"/>
              <a:cs typeface="Calibri" panose="020F0502020204030204" pitchFamily="34" charset="0"/>
            </a:endParaRPr>
          </a:p>
          <a:p>
            <a:pPr indent="-522288">
              <a:spcBef>
                <a:spcPts val="800"/>
              </a:spcBef>
              <a:defRPr/>
            </a:pPr>
            <a:r>
              <a:rPr lang="en-GB" altLang="en-US" sz="2400" b="1" dirty="0" err="1">
                <a:latin typeface="Calibri" panose="020F0502020204030204" pitchFamily="34" charset="0"/>
                <a:cs typeface="Calibri" panose="020F0502020204030204" pitchFamily="34" charset="0"/>
              </a:rPr>
              <a:t>Etre</a:t>
            </a:r>
            <a:r>
              <a:rPr lang="en-GB" altLang="en-US" sz="2400" b="1" dirty="0">
                <a:latin typeface="Calibri" panose="020F0502020204030204" pitchFamily="34" charset="0"/>
                <a:cs typeface="Calibri" panose="020F0502020204030204" pitchFamily="34" charset="0"/>
              </a:rPr>
              <a:t> capable de </a:t>
            </a:r>
            <a:r>
              <a:rPr lang="en-GB" altLang="en-US" sz="2400" b="1" dirty="0" err="1">
                <a:latin typeface="Calibri" panose="020F0502020204030204" pitchFamily="34" charset="0"/>
                <a:cs typeface="Calibri" panose="020F0502020204030204" pitchFamily="34" charset="0"/>
              </a:rPr>
              <a:t>mettre</a:t>
            </a:r>
            <a:r>
              <a:rPr lang="en-GB" altLang="en-US" sz="2400" b="1" dirty="0">
                <a:latin typeface="Calibri" panose="020F0502020204030204" pitchFamily="34" charset="0"/>
                <a:cs typeface="Calibri" panose="020F0502020204030204" pitchFamily="34" charset="0"/>
              </a:rPr>
              <a:t> </a:t>
            </a:r>
            <a:r>
              <a:rPr lang="en-GB" altLang="en-US" sz="2400" b="1" dirty="0" err="1">
                <a:latin typeface="Calibri" panose="020F0502020204030204" pitchFamily="34" charset="0"/>
                <a:cs typeface="Calibri" panose="020F0502020204030204" pitchFamily="34" charset="0"/>
              </a:rPr>
              <a:t>en</a:t>
            </a:r>
            <a:r>
              <a:rPr lang="fr-FR" dirty="0"/>
              <a:t> </a:t>
            </a:r>
            <a:r>
              <a:rPr lang="fr-FR" sz="2400" b="1" dirty="0">
                <a:latin typeface="+mn-lt"/>
              </a:rPr>
              <a:t>œ</a:t>
            </a:r>
            <a:r>
              <a:rPr lang="en-GB" altLang="en-US" sz="2400" b="1" dirty="0" err="1">
                <a:latin typeface="+mn-lt"/>
                <a:cs typeface="Calibri" panose="020F0502020204030204" pitchFamily="34" charset="0"/>
              </a:rPr>
              <a:t>uvre</a:t>
            </a:r>
            <a:r>
              <a:rPr lang="en-GB" altLang="en-US" sz="2400" b="1" dirty="0">
                <a:latin typeface="+mn-lt"/>
                <a:cs typeface="Calibri" panose="020F0502020204030204" pitchFamily="34" charset="0"/>
              </a:rPr>
              <a:t> </a:t>
            </a:r>
            <a:r>
              <a:rPr lang="en-GB" altLang="en-US" sz="2400" b="1" dirty="0">
                <a:latin typeface="Calibri" panose="020F0502020204030204" pitchFamily="34" charset="0"/>
                <a:cs typeface="Calibri" panose="020F0502020204030204" pitchFamily="34" charset="0"/>
              </a:rPr>
              <a:t>les 3 points </a:t>
            </a:r>
            <a:r>
              <a:rPr lang="en-GB" altLang="en-US" sz="2400" b="1" dirty="0" err="1">
                <a:latin typeface="Calibri" panose="020F0502020204030204" pitchFamily="34" charset="0"/>
                <a:cs typeface="Calibri" panose="020F0502020204030204" pitchFamily="34" charset="0"/>
              </a:rPr>
              <a:t>suivants</a:t>
            </a:r>
            <a:r>
              <a:rPr lang="en-GB" altLang="en-US" sz="2400" b="1" dirty="0">
                <a:latin typeface="Calibri" panose="020F0502020204030204" pitchFamily="34" charset="0"/>
                <a:cs typeface="Calibri" panose="020F0502020204030204" pitchFamily="34" charset="0"/>
              </a:rPr>
              <a:t> :</a:t>
            </a:r>
          </a:p>
          <a:p>
            <a:pPr indent="-522288">
              <a:spcBef>
                <a:spcPts val="800"/>
              </a:spcBef>
              <a:defRPr/>
            </a:pPr>
            <a:endParaRPr lang="en-AU" altLang="en-US" sz="2400" b="1" dirty="0">
              <a:latin typeface="Calibri" panose="020F0502020204030204" pitchFamily="34" charset="0"/>
              <a:cs typeface="Calibri" panose="020F0502020204030204" pitchFamily="34" charset="0"/>
            </a:endParaRPr>
          </a:p>
          <a:p>
            <a:pPr marL="442913" indent="-266700">
              <a:lnSpc>
                <a:spcPct val="103000"/>
              </a:lnSpc>
              <a:spcBef>
                <a:spcPts val="813"/>
              </a:spcBef>
              <a:buFont typeface="Arial" panose="020B0604020202020204" pitchFamily="34" charset="0"/>
              <a:buChar char="•"/>
              <a:defRPr/>
            </a:pPr>
            <a:r>
              <a:rPr lang="en-GB" altLang="en-US" sz="2400" b="1" dirty="0">
                <a:latin typeface="Calibri" panose="020F0502020204030204" pitchFamily="34" charset="0"/>
                <a:cs typeface="Calibri" panose="020F0502020204030204" pitchFamily="34" charset="0"/>
              </a:rPr>
              <a:t>observer : </a:t>
            </a:r>
            <a:r>
              <a:rPr lang="en-GB" altLang="en-US" sz="2400" dirty="0">
                <a:latin typeface="Calibri" panose="020F0502020204030204" pitchFamily="34" charset="0"/>
                <a:cs typeface="Calibri" panose="020F0502020204030204" pitchFamily="34" charset="0"/>
              </a:rPr>
              <a:t>se </a:t>
            </a:r>
            <a:r>
              <a:rPr lang="en-GB" altLang="en-US" sz="2400" dirty="0" err="1">
                <a:latin typeface="Calibri" panose="020F0502020204030204" pitchFamily="34" charset="0"/>
                <a:cs typeface="Calibri" panose="020F0502020204030204" pitchFamily="34" charset="0"/>
              </a:rPr>
              <a:t>mettre</a:t>
            </a:r>
            <a:r>
              <a:rPr lang="en-GB" altLang="en-US" sz="2400" dirty="0">
                <a:latin typeface="Calibri" panose="020F0502020204030204" pitchFamily="34" charset="0"/>
                <a:cs typeface="Calibri" panose="020F0502020204030204" pitchFamily="34" charset="0"/>
              </a:rPr>
              <a:t> </a:t>
            </a:r>
            <a:r>
              <a:rPr lang="en-GB" altLang="en-US" sz="2400" dirty="0" err="1">
                <a:latin typeface="Calibri" panose="020F0502020204030204" pitchFamily="34" charset="0"/>
                <a:cs typeface="Calibri" panose="020F0502020204030204" pitchFamily="34" charset="0"/>
              </a:rPr>
              <a:t>en</a:t>
            </a:r>
            <a:r>
              <a:rPr lang="en-GB" altLang="en-US" sz="2400" dirty="0">
                <a:latin typeface="Calibri" panose="020F0502020204030204" pitchFamily="34" charset="0"/>
                <a:cs typeface="Calibri" panose="020F0502020204030204" pitchFamily="34" charset="0"/>
              </a:rPr>
              <a:t> </a:t>
            </a:r>
            <a:r>
              <a:rPr lang="en-GB" altLang="en-US" sz="2400" dirty="0" err="1">
                <a:latin typeface="Calibri" panose="020F0502020204030204" pitchFamily="34" charset="0"/>
                <a:cs typeface="Calibri" panose="020F0502020204030204" pitchFamily="34" charset="0"/>
              </a:rPr>
              <a:t>retrait</a:t>
            </a:r>
            <a:r>
              <a:rPr lang="en-GB" altLang="en-US" sz="2400" dirty="0">
                <a:latin typeface="Calibri" panose="020F0502020204030204" pitchFamily="34" charset="0"/>
                <a:cs typeface="Calibri" panose="020F0502020204030204" pitchFamily="34" charset="0"/>
              </a:rPr>
              <a:t> et observer </a:t>
            </a:r>
            <a:r>
              <a:rPr lang="en-GB" altLang="en-US" sz="2400" dirty="0" err="1">
                <a:latin typeface="Calibri" panose="020F0502020204030204" pitchFamily="34" charset="0"/>
                <a:cs typeface="Calibri" panose="020F0502020204030204" pitchFamily="34" charset="0"/>
              </a:rPr>
              <a:t>sereinement</a:t>
            </a:r>
            <a:r>
              <a:rPr lang="en-GB" altLang="en-US" sz="2400" dirty="0">
                <a:latin typeface="Calibri" panose="020F0502020204030204" pitchFamily="34" charset="0"/>
                <a:cs typeface="Calibri" panose="020F0502020204030204" pitchFamily="34" charset="0"/>
              </a:rPr>
              <a:t>. Se </a:t>
            </a:r>
            <a:r>
              <a:rPr lang="en-GB" altLang="en-US" sz="2400" dirty="0" err="1">
                <a:latin typeface="Calibri" panose="020F0502020204030204" pitchFamily="34" charset="0"/>
                <a:cs typeface="Calibri" panose="020F0502020204030204" pitchFamily="34" charset="0"/>
              </a:rPr>
              <a:t>déplacer</a:t>
            </a:r>
            <a:r>
              <a:rPr lang="en-GB" altLang="en-US" sz="2400" dirty="0">
                <a:latin typeface="Calibri" panose="020F0502020204030204" pitchFamily="34" charset="0"/>
                <a:cs typeface="Calibri" panose="020F0502020204030204" pitchFamily="34" charset="0"/>
              </a:rPr>
              <a:t> </a:t>
            </a:r>
            <a:r>
              <a:rPr lang="en-GB" altLang="en-US" sz="2400" dirty="0" err="1">
                <a:latin typeface="Calibri" panose="020F0502020204030204" pitchFamily="34" charset="0"/>
                <a:cs typeface="Calibri" panose="020F0502020204030204" pitchFamily="34" charset="0"/>
              </a:rPr>
              <a:t>autour</a:t>
            </a:r>
            <a:r>
              <a:rPr lang="en-GB" altLang="en-US" sz="2400" dirty="0">
                <a:latin typeface="Calibri" panose="020F0502020204030204" pitchFamily="34" charset="0"/>
                <a:cs typeface="Calibri" panose="020F0502020204030204" pitchFamily="34" charset="0"/>
              </a:rPr>
              <a:t> du terrain / des phases de </a:t>
            </a:r>
            <a:r>
              <a:rPr lang="en-GB" altLang="en-US" sz="2400" dirty="0" err="1">
                <a:latin typeface="Calibri" panose="020F0502020204030204" pitchFamily="34" charset="0"/>
                <a:cs typeface="Calibri" panose="020F0502020204030204" pitchFamily="34" charset="0"/>
              </a:rPr>
              <a:t>jeu</a:t>
            </a:r>
            <a:r>
              <a:rPr lang="en-GB" altLang="en-US" sz="2400" dirty="0">
                <a:latin typeface="Calibri" panose="020F0502020204030204" pitchFamily="34" charset="0"/>
                <a:cs typeface="Calibri" panose="020F0502020204030204" pitchFamily="34" charset="0"/>
              </a:rPr>
              <a:t> </a:t>
            </a:r>
            <a:r>
              <a:rPr lang="en-GB" altLang="en-US" sz="2400" dirty="0" err="1">
                <a:latin typeface="Calibri" panose="020F0502020204030204" pitchFamily="34" charset="0"/>
                <a:cs typeface="Calibri" panose="020F0502020204030204" pitchFamily="34" charset="0"/>
              </a:rPr>
              <a:t>en</a:t>
            </a:r>
            <a:r>
              <a:rPr lang="en-GB" altLang="en-US" sz="2400" dirty="0">
                <a:latin typeface="Calibri" panose="020F0502020204030204" pitchFamily="34" charset="0"/>
                <a:cs typeface="Calibri" panose="020F0502020204030204" pitchFamily="34" charset="0"/>
              </a:rPr>
              <a:t> </a:t>
            </a:r>
            <a:r>
              <a:rPr lang="en-GB" altLang="en-US" sz="2400" dirty="0" err="1">
                <a:latin typeface="Calibri" panose="020F0502020204030204" pitchFamily="34" charset="0"/>
                <a:cs typeface="Calibri" panose="020F0502020204030204" pitchFamily="34" charset="0"/>
              </a:rPr>
              <a:t>scannant</a:t>
            </a:r>
            <a:r>
              <a:rPr lang="en-GB" altLang="en-US" sz="2400" dirty="0">
                <a:latin typeface="Calibri" panose="020F0502020204030204" pitchFamily="34" charset="0"/>
                <a:cs typeface="Calibri" panose="020F0502020204030204" pitchFamily="34" charset="0"/>
              </a:rPr>
              <a:t> </a:t>
            </a:r>
            <a:r>
              <a:rPr lang="en-GB" altLang="en-US" sz="2400" dirty="0" err="1">
                <a:latin typeface="Calibri" panose="020F0502020204030204" pitchFamily="34" charset="0"/>
                <a:cs typeface="Calibri" panose="020F0502020204030204" pitchFamily="34" charset="0"/>
              </a:rPr>
              <a:t>toutes</a:t>
            </a:r>
            <a:r>
              <a:rPr lang="en-GB" altLang="en-US" sz="2400" dirty="0">
                <a:latin typeface="Calibri" panose="020F0502020204030204" pitchFamily="34" charset="0"/>
                <a:cs typeface="Calibri" panose="020F0502020204030204" pitchFamily="34" charset="0"/>
              </a:rPr>
              <a:t> les </a:t>
            </a:r>
            <a:r>
              <a:rPr lang="en-GB" altLang="en-US" sz="2400" dirty="0" err="1">
                <a:latin typeface="Calibri" panose="020F0502020204030204" pitchFamily="34" charset="0"/>
                <a:cs typeface="Calibri" panose="020F0502020204030204" pitchFamily="34" charset="0"/>
              </a:rPr>
              <a:t>activités</a:t>
            </a:r>
            <a:r>
              <a:rPr lang="en-GB" altLang="en-US" sz="2400" dirty="0">
                <a:latin typeface="Calibri" panose="020F0502020204030204" pitchFamily="34" charset="0"/>
                <a:cs typeface="Calibri" panose="020F0502020204030204" pitchFamily="34" charset="0"/>
              </a:rPr>
              <a:t> et actions </a:t>
            </a:r>
            <a:r>
              <a:rPr lang="en-GB" altLang="en-US" sz="2400" dirty="0" err="1">
                <a:latin typeface="Calibri" panose="020F0502020204030204" pitchFamily="34" charset="0"/>
                <a:cs typeface="Calibri" panose="020F0502020204030204" pitchFamily="34" charset="0"/>
              </a:rPr>
              <a:t>en</a:t>
            </a:r>
            <a:r>
              <a:rPr lang="en-GB" altLang="en-US" sz="2400" dirty="0">
                <a:latin typeface="Calibri" panose="020F0502020204030204" pitchFamily="34" charset="0"/>
                <a:cs typeface="Calibri" panose="020F0502020204030204" pitchFamily="34" charset="0"/>
              </a:rPr>
              <a:t> </a:t>
            </a:r>
            <a:r>
              <a:rPr lang="en-GB" altLang="en-US" sz="2400" dirty="0" err="1">
                <a:latin typeface="Calibri" panose="020F0502020204030204" pitchFamily="34" charset="0"/>
                <a:cs typeface="Calibri" panose="020F0502020204030204" pitchFamily="34" charset="0"/>
              </a:rPr>
              <a:t>cours</a:t>
            </a:r>
            <a:endParaRPr lang="en-GB" altLang="en-US" sz="2400" dirty="0">
              <a:latin typeface="Calibri" panose="020F0502020204030204" pitchFamily="34" charset="0"/>
              <a:cs typeface="Calibri" panose="020F0502020204030204" pitchFamily="34" charset="0"/>
            </a:endParaRPr>
          </a:p>
          <a:p>
            <a:pPr marL="176213">
              <a:lnSpc>
                <a:spcPct val="103000"/>
              </a:lnSpc>
              <a:spcBef>
                <a:spcPts val="813"/>
              </a:spcBef>
              <a:defRPr/>
            </a:pPr>
            <a:endParaRPr lang="en-AU" altLang="en-US" sz="2400" dirty="0">
              <a:latin typeface="Calibri" panose="020F0502020204030204" pitchFamily="34" charset="0"/>
              <a:cs typeface="Calibri" panose="020F0502020204030204" pitchFamily="34" charset="0"/>
            </a:endParaRPr>
          </a:p>
          <a:p>
            <a:pPr marL="442913" indent="-266700">
              <a:lnSpc>
                <a:spcPct val="103000"/>
              </a:lnSpc>
              <a:spcBef>
                <a:spcPts val="725"/>
              </a:spcBef>
              <a:buFont typeface="Arial" panose="020B0604020202020204" pitchFamily="34" charset="0"/>
              <a:buChar char="•"/>
              <a:defRPr/>
            </a:pPr>
            <a:r>
              <a:rPr lang="en-GB" altLang="en-US" sz="2400" b="1" dirty="0">
                <a:latin typeface="Calibri" panose="020F0502020204030204" pitchFamily="34" charset="0"/>
                <a:cs typeface="Calibri" panose="020F0502020204030204" pitchFamily="34" charset="0"/>
              </a:rPr>
              <a:t>analyser : </a:t>
            </a:r>
            <a:r>
              <a:rPr lang="en-GB" altLang="en-US" sz="2400" dirty="0">
                <a:latin typeface="Calibri" panose="020F0502020204030204" pitchFamily="34" charset="0"/>
                <a:cs typeface="Calibri" panose="020F0502020204030204" pitchFamily="34" charset="0"/>
              </a:rPr>
              <a:t>faire un </a:t>
            </a:r>
            <a:r>
              <a:rPr lang="en-GB" altLang="en-US" sz="2400" dirty="0" err="1">
                <a:latin typeface="Calibri" panose="020F0502020204030204" pitchFamily="34" charset="0"/>
                <a:cs typeface="Calibri" panose="020F0502020204030204" pitchFamily="34" charset="0"/>
              </a:rPr>
              <a:t>examen</a:t>
            </a:r>
            <a:r>
              <a:rPr lang="en-GB" altLang="en-US" sz="2400" dirty="0">
                <a:latin typeface="Calibri" panose="020F0502020204030204" pitchFamily="34" charset="0"/>
                <a:cs typeface="Calibri" panose="020F0502020204030204" pitchFamily="34" charset="0"/>
              </a:rPr>
              <a:t> critique, </a:t>
            </a:r>
            <a:r>
              <a:rPr lang="en-GB" altLang="en-US" sz="2400" dirty="0" err="1">
                <a:latin typeface="Calibri" panose="020F0502020204030204" pitchFamily="34" charset="0"/>
                <a:cs typeface="Calibri" panose="020F0502020204030204" pitchFamily="34" charset="0"/>
              </a:rPr>
              <a:t>décomposer</a:t>
            </a:r>
            <a:r>
              <a:rPr lang="en-GB" altLang="en-US" sz="2400" dirty="0">
                <a:latin typeface="Calibri" panose="020F0502020204030204" pitchFamily="34" charset="0"/>
                <a:cs typeface="Calibri" panose="020F0502020204030204" pitchFamily="34" charset="0"/>
              </a:rPr>
              <a:t> les techniques de </a:t>
            </a:r>
            <a:r>
              <a:rPr lang="en-GB" altLang="en-US" sz="2400" dirty="0" err="1">
                <a:latin typeface="Calibri" panose="020F0502020204030204" pitchFamily="34" charset="0"/>
                <a:cs typeface="Calibri" panose="020F0502020204030204" pitchFamily="34" charset="0"/>
              </a:rPr>
              <a:t>jeu</a:t>
            </a:r>
            <a:r>
              <a:rPr lang="en-GB" altLang="en-US" sz="2400" dirty="0">
                <a:latin typeface="Calibri" panose="020F0502020204030204" pitchFamily="34" charset="0"/>
                <a:cs typeface="Calibri" panose="020F0502020204030204" pitchFamily="34" charset="0"/>
              </a:rPr>
              <a:t> / et les actions </a:t>
            </a:r>
            <a:r>
              <a:rPr lang="en-GB" altLang="en-US" sz="2400" dirty="0" err="1">
                <a:latin typeface="Calibri" panose="020F0502020204030204" pitchFamily="34" charset="0"/>
                <a:cs typeface="Calibri" panose="020F0502020204030204" pitchFamily="34" charset="0"/>
              </a:rPr>
              <a:t>en</a:t>
            </a:r>
            <a:r>
              <a:rPr lang="en-GB" altLang="en-US" sz="2400" dirty="0">
                <a:latin typeface="Calibri" panose="020F0502020204030204" pitchFamily="34" charset="0"/>
                <a:cs typeface="Calibri" panose="020F0502020204030204" pitchFamily="34" charset="0"/>
              </a:rPr>
              <a:t> </a:t>
            </a:r>
            <a:r>
              <a:rPr lang="en-GB" altLang="en-US" sz="2400" dirty="0" err="1">
                <a:latin typeface="Calibri" panose="020F0502020204030204" pitchFamily="34" charset="0"/>
                <a:cs typeface="Calibri" panose="020F0502020204030204" pitchFamily="34" charset="0"/>
              </a:rPr>
              <a:t>différentes</a:t>
            </a:r>
            <a:r>
              <a:rPr lang="en-GB" altLang="en-US" sz="2400" dirty="0">
                <a:latin typeface="Calibri" panose="020F0502020204030204" pitchFamily="34" charset="0"/>
                <a:cs typeface="Calibri" panose="020F0502020204030204" pitchFamily="34" charset="0"/>
              </a:rPr>
              <a:t> parties </a:t>
            </a:r>
            <a:r>
              <a:rPr lang="en-GB" altLang="en-US" sz="2400" dirty="0" err="1">
                <a:latin typeface="Calibri" panose="020F0502020204030204" pitchFamily="34" charset="0"/>
                <a:cs typeface="Calibri" panose="020F0502020204030204" pitchFamily="34" charset="0"/>
              </a:rPr>
              <a:t>distinctes</a:t>
            </a:r>
            <a:endParaRPr lang="en-GB" altLang="en-US" sz="2400" dirty="0">
              <a:latin typeface="Calibri" panose="020F0502020204030204" pitchFamily="34" charset="0"/>
              <a:cs typeface="Calibri" panose="020F0502020204030204" pitchFamily="34" charset="0"/>
            </a:endParaRPr>
          </a:p>
          <a:p>
            <a:pPr marL="176213">
              <a:lnSpc>
                <a:spcPct val="103000"/>
              </a:lnSpc>
              <a:spcBef>
                <a:spcPts val="725"/>
              </a:spcBef>
              <a:defRPr/>
            </a:pPr>
            <a:r>
              <a:rPr lang="en-GB" altLang="en-US" sz="2400" dirty="0">
                <a:latin typeface="Calibri" panose="020F0502020204030204" pitchFamily="34" charset="0"/>
                <a:cs typeface="Calibri" panose="020F0502020204030204" pitchFamily="34" charset="0"/>
              </a:rPr>
              <a:t>                          </a:t>
            </a:r>
            <a:endParaRPr lang="en-AU" altLang="en-US" sz="2400" dirty="0">
              <a:latin typeface="Calibri" panose="020F0502020204030204" pitchFamily="34" charset="0"/>
              <a:cs typeface="Calibri" panose="020F0502020204030204" pitchFamily="34" charset="0"/>
            </a:endParaRPr>
          </a:p>
          <a:p>
            <a:pPr marL="442913" indent="-266700">
              <a:spcBef>
                <a:spcPts val="713"/>
              </a:spcBef>
              <a:buFont typeface="Arial" panose="020B0604020202020204" pitchFamily="34" charset="0"/>
              <a:buChar char="•"/>
              <a:defRPr/>
            </a:pPr>
            <a:r>
              <a:rPr lang="en-GB" altLang="en-US" sz="2400" b="1" dirty="0">
                <a:latin typeface="Calibri" panose="020F0502020204030204" pitchFamily="34" charset="0"/>
                <a:cs typeface="Calibri" panose="020F0502020204030204" pitchFamily="34" charset="0"/>
              </a:rPr>
              <a:t>faire le point : </a:t>
            </a:r>
            <a:r>
              <a:rPr lang="en-GB" altLang="en-US" sz="2400" dirty="0">
                <a:latin typeface="Calibri" panose="020F0502020204030204" pitchFamily="34" charset="0"/>
                <a:cs typeface="Calibri" panose="020F0502020204030204" pitchFamily="34" charset="0"/>
              </a:rPr>
              <a:t>donner les raisons </a:t>
            </a:r>
            <a:r>
              <a:rPr lang="en-GB" altLang="en-US" sz="2400" dirty="0" err="1">
                <a:latin typeface="Calibri" panose="020F0502020204030204" pitchFamily="34" charset="0"/>
                <a:cs typeface="Calibri" panose="020F0502020204030204" pitchFamily="34" charset="0"/>
              </a:rPr>
              <a:t>expliquant</a:t>
            </a:r>
            <a:r>
              <a:rPr lang="en-GB" altLang="en-US" sz="2400" dirty="0">
                <a:latin typeface="Calibri" panose="020F0502020204030204" pitchFamily="34" charset="0"/>
                <a:cs typeface="Calibri" panose="020F0502020204030204" pitchFamily="34" charset="0"/>
              </a:rPr>
              <a:t> les </a:t>
            </a:r>
            <a:r>
              <a:rPr lang="en-GB" altLang="en-US" sz="2400" dirty="0" err="1">
                <a:latin typeface="Calibri" panose="020F0502020204030204" pitchFamily="34" charset="0"/>
                <a:cs typeface="Calibri" panose="020F0502020204030204" pitchFamily="34" charset="0"/>
              </a:rPr>
              <a:t>erreurs</a:t>
            </a:r>
            <a:r>
              <a:rPr lang="en-GB" altLang="en-US" sz="2400" dirty="0">
                <a:latin typeface="Calibri" panose="020F0502020204030204" pitchFamily="34" charset="0"/>
                <a:cs typeface="Calibri" panose="020F0502020204030204" pitchFamily="34" charset="0"/>
              </a:rPr>
              <a:t> / </a:t>
            </a:r>
            <a:r>
              <a:rPr lang="en-GB" altLang="en-US" sz="2400" dirty="0" err="1">
                <a:latin typeface="Calibri" panose="020F0502020204030204" pitchFamily="34" charset="0"/>
                <a:cs typeface="Calibri" panose="020F0502020204030204" pitchFamily="34" charset="0"/>
              </a:rPr>
              <a:t>fautes</a:t>
            </a:r>
            <a:r>
              <a:rPr lang="en-GB" altLang="en-US" sz="2400" dirty="0">
                <a:latin typeface="Calibri" panose="020F0502020204030204" pitchFamily="34" charset="0"/>
                <a:cs typeface="Calibri" panose="020F0502020204030204" pitchFamily="34" charset="0"/>
              </a:rPr>
              <a:t> et </a:t>
            </a:r>
            <a:r>
              <a:rPr lang="en-GB" altLang="en-US" sz="2400" dirty="0" err="1">
                <a:latin typeface="Calibri" panose="020F0502020204030204" pitchFamily="34" charset="0"/>
                <a:cs typeface="Calibri" panose="020F0502020204030204" pitchFamily="34" charset="0"/>
              </a:rPr>
              <a:t>indiquer</a:t>
            </a:r>
            <a:r>
              <a:rPr lang="en-GB" altLang="en-US" sz="2400" dirty="0">
                <a:latin typeface="Calibri" panose="020F0502020204030204" pitchFamily="34" charset="0"/>
                <a:cs typeface="Calibri" panose="020F0502020204030204" pitchFamily="34" charset="0"/>
              </a:rPr>
              <a:t> les </a:t>
            </a:r>
            <a:r>
              <a:rPr lang="en-GB" altLang="en-US" sz="2400" dirty="0" err="1">
                <a:latin typeface="Calibri" panose="020F0502020204030204" pitchFamily="34" charset="0"/>
                <a:cs typeface="Calibri" panose="020F0502020204030204" pitchFamily="34" charset="0"/>
              </a:rPr>
              <a:t>améliorations</a:t>
            </a:r>
            <a:r>
              <a:rPr lang="en-GB" altLang="en-US" sz="2400" dirty="0">
                <a:latin typeface="Calibri" panose="020F0502020204030204" pitchFamily="34" charset="0"/>
                <a:cs typeface="Calibri" panose="020F0502020204030204" pitchFamily="34" charset="0"/>
              </a:rPr>
              <a:t> à </a:t>
            </a:r>
            <a:r>
              <a:rPr lang="en-GB" altLang="en-US" sz="2400" dirty="0" err="1">
                <a:latin typeface="Calibri" panose="020F0502020204030204" pitchFamily="34" charset="0"/>
                <a:cs typeface="Calibri" panose="020F0502020204030204" pitchFamily="34" charset="0"/>
              </a:rPr>
              <a:t>apporter</a:t>
            </a:r>
            <a:r>
              <a:rPr lang="en-GB" altLang="en-US" sz="2400" dirty="0">
                <a:latin typeface="Calibri" panose="020F0502020204030204" pitchFamily="34" charset="0"/>
                <a:cs typeface="Calibri" panose="020F0502020204030204" pitchFamily="34" charset="0"/>
              </a:rPr>
              <a:t>  </a:t>
            </a:r>
            <a:endParaRPr lang="en-AU" altLang="en-US" sz="2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B89EC9B-B71E-4626-BE73-30EE56297110}"/>
              </a:ext>
            </a:extLst>
          </p:cNvPr>
          <p:cNvSpPr txBox="1"/>
          <p:nvPr/>
        </p:nvSpPr>
        <p:spPr>
          <a:xfrm>
            <a:off x="1524000" y="60788"/>
            <a:ext cx="9144000" cy="1128514"/>
          </a:xfrm>
          <a:prstGeom prst="rect">
            <a:avLst/>
          </a:prstGeom>
          <a:noFill/>
          <a:ln>
            <a:noFill/>
          </a:ln>
        </p:spPr>
        <p:txBody>
          <a:bodyPr wrap="square" rtlCol="0" anchor="ctr" anchorCtr="1">
            <a:spAutoFit/>
          </a:bodyPr>
          <a:lstStyle/>
          <a:p>
            <a:pPr indent="-522288" algn="ctr">
              <a:spcBef>
                <a:spcPts val="425"/>
              </a:spcBef>
              <a:defRPr/>
            </a:pPr>
            <a:r>
              <a:rPr lang="en-GB" altLang="en-US" sz="3200" b="1" dirty="0">
                <a:solidFill>
                  <a:prstClr val="black"/>
                </a:solidFill>
                <a:latin typeface="Calibri" panose="020F0502020204030204" pitchFamily="34" charset="0"/>
                <a:cs typeface="Calibri" panose="020F0502020204030204" pitchFamily="34" charset="0"/>
              </a:rPr>
              <a:t>Que faut-</a:t>
            </a:r>
            <a:r>
              <a:rPr lang="en-GB" altLang="en-US" sz="3200" b="1" dirty="0" err="1">
                <a:solidFill>
                  <a:prstClr val="black"/>
                </a:solidFill>
                <a:latin typeface="Calibri" panose="020F0502020204030204" pitchFamily="34" charset="0"/>
                <a:cs typeface="Calibri" panose="020F0502020204030204" pitchFamily="34" charset="0"/>
              </a:rPr>
              <a:t>il</a:t>
            </a:r>
            <a:r>
              <a:rPr lang="en-GB" altLang="en-US" sz="3200" b="1" dirty="0">
                <a:solidFill>
                  <a:prstClr val="black"/>
                </a:solidFill>
                <a:latin typeface="Calibri" panose="020F0502020204030204" pitchFamily="34" charset="0"/>
                <a:cs typeface="Calibri" panose="020F0502020204030204" pitchFamily="34" charset="0"/>
              </a:rPr>
              <a:t> faire pour </a:t>
            </a:r>
            <a:r>
              <a:rPr lang="en-GB" altLang="en-US" sz="3200" b="1" dirty="0" err="1">
                <a:solidFill>
                  <a:prstClr val="black"/>
                </a:solidFill>
                <a:latin typeface="Calibri" panose="020F0502020204030204" pitchFamily="34" charset="0"/>
                <a:cs typeface="Calibri" panose="020F0502020204030204" pitchFamily="34" charset="0"/>
              </a:rPr>
              <a:t>devenir</a:t>
            </a:r>
            <a:r>
              <a:rPr lang="en-GB" altLang="en-US" sz="3200" b="1" dirty="0">
                <a:solidFill>
                  <a:prstClr val="black"/>
                </a:solidFill>
                <a:latin typeface="Calibri" panose="020F0502020204030204" pitchFamily="34" charset="0"/>
                <a:cs typeface="Calibri" panose="020F0502020204030204" pitchFamily="34" charset="0"/>
              </a:rPr>
              <a:t> </a:t>
            </a:r>
          </a:p>
          <a:p>
            <a:pPr indent="-522288" algn="ctr">
              <a:spcBef>
                <a:spcPts val="425"/>
              </a:spcBef>
              <a:defRPr/>
            </a:pPr>
            <a:r>
              <a:rPr lang="en-GB" altLang="en-US" sz="3200" b="1" dirty="0">
                <a:solidFill>
                  <a:prstClr val="black"/>
                </a:solidFill>
                <a:latin typeface="Calibri" panose="020F0502020204030204" pitchFamily="34" charset="0"/>
                <a:cs typeface="Calibri" panose="020F0502020204030204" pitchFamily="34" charset="0"/>
              </a:rPr>
              <a:t>un </a:t>
            </a:r>
            <a:r>
              <a:rPr lang="en-GB" altLang="en-US" sz="3200" b="1" dirty="0" err="1">
                <a:solidFill>
                  <a:prstClr val="black"/>
                </a:solidFill>
                <a:latin typeface="Calibri" panose="020F0502020204030204" pitchFamily="34" charset="0"/>
                <a:cs typeface="Calibri" panose="020F0502020204030204" pitchFamily="34" charset="0"/>
              </a:rPr>
              <a:t>observateur</a:t>
            </a:r>
            <a:r>
              <a:rPr lang="en-GB" altLang="en-US" sz="3200" b="1" dirty="0">
                <a:solidFill>
                  <a:prstClr val="black"/>
                </a:solidFill>
                <a:latin typeface="Calibri" panose="020F0502020204030204" pitchFamily="34" charset="0"/>
                <a:cs typeface="Calibri" panose="020F0502020204030204" pitchFamily="34" charset="0"/>
              </a:rPr>
              <a:t> </a:t>
            </a:r>
            <a:r>
              <a:rPr lang="en-GB" altLang="en-US" sz="3200" b="1" dirty="0" err="1">
                <a:solidFill>
                  <a:prstClr val="black"/>
                </a:solidFill>
                <a:latin typeface="Calibri" panose="020F0502020204030204" pitchFamily="34" charset="0"/>
                <a:cs typeface="Calibri" panose="020F0502020204030204" pitchFamily="34" charset="0"/>
              </a:rPr>
              <a:t>expérimenté</a:t>
            </a:r>
            <a:r>
              <a:rPr lang="en-GB" altLang="en-US" sz="3200" b="1" dirty="0">
                <a:solidFill>
                  <a:prstClr val="black"/>
                </a:solidFill>
                <a:latin typeface="Calibri" panose="020F0502020204030204" pitchFamily="34" charset="0"/>
                <a:cs typeface="Calibri" panose="020F0502020204030204" pitchFamily="34" charset="0"/>
              </a:rPr>
              <a:t> ?</a:t>
            </a:r>
          </a:p>
        </p:txBody>
      </p:sp>
      <p:sp>
        <p:nvSpPr>
          <p:cNvPr id="3" name="Slide Number Placeholder 2">
            <a:extLst>
              <a:ext uri="{FF2B5EF4-FFF2-40B4-BE49-F238E27FC236}">
                <a16:creationId xmlns:a16="http://schemas.microsoft.com/office/drawing/2014/main" id="{6D5C1100-CF04-40DD-A0C2-0661A1516AA9}"/>
              </a:ext>
            </a:extLst>
          </p:cNvPr>
          <p:cNvSpPr>
            <a:spLocks noGrp="1"/>
          </p:cNvSpPr>
          <p:nvPr>
            <p:ph type="sldNum" sz="quarter" idx="12"/>
          </p:nvPr>
        </p:nvSpPr>
        <p:spPr/>
        <p:txBody>
          <a:bodyPr/>
          <a:lstStyle/>
          <a:p>
            <a:fld id="{401CF334-2D5C-4859-84A6-CA7E6E43FAEB}" type="slidenum">
              <a:rPr lang="en-US" smtClean="0"/>
              <a:t>26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6">
            <a:extLst>
              <a:ext uri="{FF2B5EF4-FFF2-40B4-BE49-F238E27FC236}">
                <a16:creationId xmlns:a16="http://schemas.microsoft.com/office/drawing/2014/main" id="{CF2C2877-D91A-461C-9EC4-A36F1925C0AB}"/>
              </a:ext>
            </a:extLst>
          </p:cNvPr>
          <p:cNvSpPr>
            <a:spLocks/>
          </p:cNvSpPr>
          <p:nvPr/>
        </p:nvSpPr>
        <p:spPr bwMode="auto">
          <a:xfrm>
            <a:off x="4083049" y="3429000"/>
            <a:ext cx="131763" cy="1481931"/>
          </a:xfrm>
          <a:custGeom>
            <a:avLst/>
            <a:gdLst>
              <a:gd name="T0" fmla="*/ 2147483646 w 212"/>
              <a:gd name="T1" fmla="*/ 2147483646 h 1928"/>
              <a:gd name="T2" fmla="*/ 2147483646 w 212"/>
              <a:gd name="T3" fmla="*/ 2147483646 h 1928"/>
              <a:gd name="T4" fmla="*/ 2147483646 w 212"/>
              <a:gd name="T5" fmla="*/ 2147483646 h 1928"/>
              <a:gd name="T6" fmla="*/ 2147483646 w 212"/>
              <a:gd name="T7" fmla="*/ 2147483646 h 1928"/>
              <a:gd name="T8" fmla="*/ 2147483646 w 212"/>
              <a:gd name="T9" fmla="*/ 2147483646 h 1928"/>
              <a:gd name="T10" fmla="*/ 2147483646 w 212"/>
              <a:gd name="T11" fmla="*/ 2147483646 h 1928"/>
              <a:gd name="T12" fmla="*/ 2147483646 w 212"/>
              <a:gd name="T13" fmla="*/ 2147483646 h 1928"/>
              <a:gd name="T14" fmla="*/ 2147483646 w 212"/>
              <a:gd name="T15" fmla="*/ 2147483646 h 1928"/>
              <a:gd name="T16" fmla="*/ 2147483646 w 212"/>
              <a:gd name="T17" fmla="*/ 2147483646 h 1928"/>
              <a:gd name="T18" fmla="*/ 2147483646 w 212"/>
              <a:gd name="T19" fmla="*/ 2147483646 h 1928"/>
              <a:gd name="T20" fmla="*/ 2147483646 w 212"/>
              <a:gd name="T21" fmla="*/ 2147483646 h 1928"/>
              <a:gd name="T22" fmla="*/ 2147483646 w 212"/>
              <a:gd name="T23" fmla="*/ 2147483646 h 1928"/>
              <a:gd name="T24" fmla="*/ 2147483646 w 212"/>
              <a:gd name="T25" fmla="*/ 2147483646 h 1928"/>
              <a:gd name="T26" fmla="*/ 2147483646 w 212"/>
              <a:gd name="T27" fmla="*/ 2147483646 h 1928"/>
              <a:gd name="T28" fmla="*/ 2147483646 w 212"/>
              <a:gd name="T29" fmla="*/ 2147483646 h 1928"/>
              <a:gd name="T30" fmla="*/ 2147483646 w 212"/>
              <a:gd name="T31" fmla="*/ 2147483646 h 1928"/>
              <a:gd name="T32" fmla="*/ 2147483646 w 212"/>
              <a:gd name="T33" fmla="*/ 2147483646 h 1928"/>
              <a:gd name="T34" fmla="*/ 2147483646 w 212"/>
              <a:gd name="T35" fmla="*/ 2147483646 h 1928"/>
              <a:gd name="T36" fmla="*/ 2147483646 w 212"/>
              <a:gd name="T37" fmla="*/ 2147483646 h 1928"/>
              <a:gd name="T38" fmla="*/ 2147483646 w 212"/>
              <a:gd name="T39" fmla="*/ 2147483646 h 1928"/>
              <a:gd name="T40" fmla="*/ 2147483646 w 212"/>
              <a:gd name="T41" fmla="*/ 2147483646 h 1928"/>
              <a:gd name="T42" fmla="*/ 2147483646 w 212"/>
              <a:gd name="T43" fmla="*/ 2147483646 h 1928"/>
              <a:gd name="T44" fmla="*/ 2147483646 w 212"/>
              <a:gd name="T45" fmla="*/ 2147483646 h 1928"/>
              <a:gd name="T46" fmla="*/ 2147483646 w 212"/>
              <a:gd name="T47" fmla="*/ 2147483646 h 1928"/>
              <a:gd name="T48" fmla="*/ 2147483646 w 212"/>
              <a:gd name="T49" fmla="*/ 2147483646 h 1928"/>
              <a:gd name="T50" fmla="*/ 2147483646 w 212"/>
              <a:gd name="T51" fmla="*/ 2147483646 h 1928"/>
              <a:gd name="T52" fmla="*/ 2147483646 w 212"/>
              <a:gd name="T53" fmla="*/ 2147483646 h 1928"/>
              <a:gd name="T54" fmla="*/ 2147483646 w 212"/>
              <a:gd name="T55" fmla="*/ 2147483646 h 1928"/>
              <a:gd name="T56" fmla="*/ 2147483646 w 212"/>
              <a:gd name="T57" fmla="*/ 2147483646 h 1928"/>
              <a:gd name="T58" fmla="*/ 2147483646 w 212"/>
              <a:gd name="T59" fmla="*/ 2147483646 h 1928"/>
              <a:gd name="T60" fmla="*/ 2147483646 w 212"/>
              <a:gd name="T61" fmla="*/ 2147483646 h 1928"/>
              <a:gd name="T62" fmla="*/ 2147483646 w 212"/>
              <a:gd name="T63" fmla="*/ 2147483646 h 1928"/>
              <a:gd name="T64" fmla="*/ 2147483646 w 212"/>
              <a:gd name="T65" fmla="*/ 2147483646 h 1928"/>
              <a:gd name="T66" fmla="*/ 2147483646 w 212"/>
              <a:gd name="T67" fmla="*/ 2147483646 h 1928"/>
              <a:gd name="T68" fmla="*/ 2147483646 w 212"/>
              <a:gd name="T69" fmla="*/ 2147483646 h 1928"/>
              <a:gd name="T70" fmla="*/ 2147483646 w 212"/>
              <a:gd name="T71" fmla="*/ 2147483646 h 1928"/>
              <a:gd name="T72" fmla="*/ 2147483646 w 212"/>
              <a:gd name="T73" fmla="*/ 2147483646 h 1928"/>
              <a:gd name="T74" fmla="*/ 2147483646 w 212"/>
              <a:gd name="T75" fmla="*/ 2147483646 h 1928"/>
              <a:gd name="T76" fmla="*/ 2147483646 w 212"/>
              <a:gd name="T77" fmla="*/ 2147483646 h 1928"/>
              <a:gd name="T78" fmla="*/ 2147483646 w 212"/>
              <a:gd name="T79" fmla="*/ 2147483646 h 19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2" h="1928">
                <a:moveTo>
                  <a:pt x="25" y="1720"/>
                </a:moveTo>
                <a:lnTo>
                  <a:pt x="3" y="1733"/>
                </a:lnTo>
                <a:lnTo>
                  <a:pt x="0" y="1746"/>
                </a:lnTo>
                <a:lnTo>
                  <a:pt x="6" y="1757"/>
                </a:lnTo>
                <a:lnTo>
                  <a:pt x="106" y="1928"/>
                </a:lnTo>
                <a:lnTo>
                  <a:pt x="132" y="1883"/>
                </a:lnTo>
                <a:lnTo>
                  <a:pt x="83" y="1883"/>
                </a:lnTo>
                <a:lnTo>
                  <a:pt x="83" y="1798"/>
                </a:lnTo>
                <a:lnTo>
                  <a:pt x="46" y="1734"/>
                </a:lnTo>
                <a:lnTo>
                  <a:pt x="39" y="1723"/>
                </a:lnTo>
                <a:lnTo>
                  <a:pt x="25" y="1720"/>
                </a:lnTo>
                <a:close/>
                <a:moveTo>
                  <a:pt x="83" y="1798"/>
                </a:moveTo>
                <a:lnTo>
                  <a:pt x="83" y="1883"/>
                </a:lnTo>
                <a:lnTo>
                  <a:pt x="128" y="1883"/>
                </a:lnTo>
                <a:lnTo>
                  <a:pt x="128" y="1871"/>
                </a:lnTo>
                <a:lnTo>
                  <a:pt x="86" y="1871"/>
                </a:lnTo>
                <a:lnTo>
                  <a:pt x="106" y="1838"/>
                </a:lnTo>
                <a:lnTo>
                  <a:pt x="83" y="1798"/>
                </a:lnTo>
                <a:close/>
                <a:moveTo>
                  <a:pt x="186" y="1720"/>
                </a:moveTo>
                <a:lnTo>
                  <a:pt x="172" y="1723"/>
                </a:lnTo>
                <a:lnTo>
                  <a:pt x="166" y="1734"/>
                </a:lnTo>
                <a:lnTo>
                  <a:pt x="128" y="1798"/>
                </a:lnTo>
                <a:lnTo>
                  <a:pt x="128" y="1883"/>
                </a:lnTo>
                <a:lnTo>
                  <a:pt x="132" y="1883"/>
                </a:lnTo>
                <a:lnTo>
                  <a:pt x="211" y="1746"/>
                </a:lnTo>
                <a:lnTo>
                  <a:pt x="208" y="1733"/>
                </a:lnTo>
                <a:lnTo>
                  <a:pt x="197" y="1726"/>
                </a:lnTo>
                <a:lnTo>
                  <a:pt x="186" y="1720"/>
                </a:lnTo>
                <a:close/>
                <a:moveTo>
                  <a:pt x="106" y="1838"/>
                </a:moveTo>
                <a:lnTo>
                  <a:pt x="86" y="1871"/>
                </a:lnTo>
                <a:lnTo>
                  <a:pt x="125" y="1871"/>
                </a:lnTo>
                <a:lnTo>
                  <a:pt x="106" y="1838"/>
                </a:lnTo>
                <a:close/>
                <a:moveTo>
                  <a:pt x="128" y="1798"/>
                </a:moveTo>
                <a:lnTo>
                  <a:pt x="106" y="1838"/>
                </a:lnTo>
                <a:lnTo>
                  <a:pt x="125" y="1871"/>
                </a:lnTo>
                <a:lnTo>
                  <a:pt x="128" y="1871"/>
                </a:lnTo>
                <a:lnTo>
                  <a:pt x="128" y="1798"/>
                </a:lnTo>
                <a:close/>
                <a:moveTo>
                  <a:pt x="106" y="91"/>
                </a:moveTo>
                <a:lnTo>
                  <a:pt x="83" y="130"/>
                </a:lnTo>
                <a:lnTo>
                  <a:pt x="83" y="1798"/>
                </a:lnTo>
                <a:lnTo>
                  <a:pt x="106" y="1838"/>
                </a:lnTo>
                <a:lnTo>
                  <a:pt x="128" y="1798"/>
                </a:lnTo>
                <a:lnTo>
                  <a:pt x="128" y="130"/>
                </a:lnTo>
                <a:lnTo>
                  <a:pt x="106" y="91"/>
                </a:lnTo>
                <a:close/>
                <a:moveTo>
                  <a:pt x="106" y="0"/>
                </a:moveTo>
                <a:lnTo>
                  <a:pt x="6" y="171"/>
                </a:lnTo>
                <a:lnTo>
                  <a:pt x="0" y="182"/>
                </a:lnTo>
                <a:lnTo>
                  <a:pt x="3" y="196"/>
                </a:lnTo>
                <a:lnTo>
                  <a:pt x="25" y="209"/>
                </a:lnTo>
                <a:lnTo>
                  <a:pt x="39" y="205"/>
                </a:lnTo>
                <a:lnTo>
                  <a:pt x="46" y="194"/>
                </a:lnTo>
                <a:lnTo>
                  <a:pt x="83" y="130"/>
                </a:lnTo>
                <a:lnTo>
                  <a:pt x="83" y="46"/>
                </a:lnTo>
                <a:lnTo>
                  <a:pt x="132" y="46"/>
                </a:lnTo>
                <a:lnTo>
                  <a:pt x="106" y="0"/>
                </a:lnTo>
                <a:close/>
                <a:moveTo>
                  <a:pt x="132" y="46"/>
                </a:moveTo>
                <a:lnTo>
                  <a:pt x="128" y="46"/>
                </a:lnTo>
                <a:lnTo>
                  <a:pt x="128" y="130"/>
                </a:lnTo>
                <a:lnTo>
                  <a:pt x="166" y="194"/>
                </a:lnTo>
                <a:lnTo>
                  <a:pt x="172" y="205"/>
                </a:lnTo>
                <a:lnTo>
                  <a:pt x="186" y="209"/>
                </a:lnTo>
                <a:lnTo>
                  <a:pt x="197" y="202"/>
                </a:lnTo>
                <a:lnTo>
                  <a:pt x="208" y="196"/>
                </a:lnTo>
                <a:lnTo>
                  <a:pt x="211" y="182"/>
                </a:lnTo>
                <a:lnTo>
                  <a:pt x="132" y="46"/>
                </a:lnTo>
                <a:close/>
                <a:moveTo>
                  <a:pt x="128" y="46"/>
                </a:moveTo>
                <a:lnTo>
                  <a:pt x="83" y="46"/>
                </a:lnTo>
                <a:lnTo>
                  <a:pt x="83" y="130"/>
                </a:lnTo>
                <a:lnTo>
                  <a:pt x="106" y="91"/>
                </a:lnTo>
                <a:lnTo>
                  <a:pt x="86" y="57"/>
                </a:lnTo>
                <a:lnTo>
                  <a:pt x="128" y="57"/>
                </a:lnTo>
                <a:lnTo>
                  <a:pt x="128" y="46"/>
                </a:lnTo>
                <a:close/>
                <a:moveTo>
                  <a:pt x="128" y="57"/>
                </a:moveTo>
                <a:lnTo>
                  <a:pt x="125" y="57"/>
                </a:lnTo>
                <a:lnTo>
                  <a:pt x="106" y="91"/>
                </a:lnTo>
                <a:lnTo>
                  <a:pt x="128" y="130"/>
                </a:lnTo>
                <a:lnTo>
                  <a:pt x="128" y="57"/>
                </a:lnTo>
                <a:close/>
                <a:moveTo>
                  <a:pt x="125" y="57"/>
                </a:moveTo>
                <a:lnTo>
                  <a:pt x="86" y="57"/>
                </a:lnTo>
                <a:lnTo>
                  <a:pt x="106" y="91"/>
                </a:lnTo>
                <a:lnTo>
                  <a:pt x="125"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11" name="AutoShape 5">
            <a:extLst>
              <a:ext uri="{FF2B5EF4-FFF2-40B4-BE49-F238E27FC236}">
                <a16:creationId xmlns:a16="http://schemas.microsoft.com/office/drawing/2014/main" id="{C74CA281-D2FA-4E83-9328-CFA2FFA1331F}"/>
              </a:ext>
            </a:extLst>
          </p:cNvPr>
          <p:cNvSpPr>
            <a:spLocks/>
          </p:cNvSpPr>
          <p:nvPr/>
        </p:nvSpPr>
        <p:spPr bwMode="auto">
          <a:xfrm>
            <a:off x="5581650" y="5378448"/>
            <a:ext cx="1558925" cy="103189"/>
          </a:xfrm>
          <a:custGeom>
            <a:avLst/>
            <a:gdLst>
              <a:gd name="T0" fmla="*/ 0 w 1587"/>
              <a:gd name="T1" fmla="*/ 2147483646 h 212"/>
              <a:gd name="T2" fmla="*/ 2147483646 w 1587"/>
              <a:gd name="T3" fmla="*/ 2147483646 h 212"/>
              <a:gd name="T4" fmla="*/ 2147483646 w 1587"/>
              <a:gd name="T5" fmla="*/ 2147483646 h 212"/>
              <a:gd name="T6" fmla="*/ 2147483646 w 1587"/>
              <a:gd name="T7" fmla="*/ 2147483646 h 212"/>
              <a:gd name="T8" fmla="*/ 2147483646 w 1587"/>
              <a:gd name="T9" fmla="*/ 2147483646 h 212"/>
              <a:gd name="T10" fmla="*/ 2147483646 w 1587"/>
              <a:gd name="T11" fmla="*/ 2147483646 h 212"/>
              <a:gd name="T12" fmla="*/ 2147483646 w 1587"/>
              <a:gd name="T13" fmla="*/ 2147483646 h 212"/>
              <a:gd name="T14" fmla="*/ 2147483646 w 1587"/>
              <a:gd name="T15" fmla="*/ 2147483646 h 212"/>
              <a:gd name="T16" fmla="*/ 2147483646 w 1587"/>
              <a:gd name="T17" fmla="*/ 2147483646 h 212"/>
              <a:gd name="T18" fmla="*/ 2147483646 w 1587"/>
              <a:gd name="T19" fmla="*/ 2147483646 h 212"/>
              <a:gd name="T20" fmla="*/ 2147483646 w 1587"/>
              <a:gd name="T21" fmla="*/ 2147483646 h 212"/>
              <a:gd name="T22" fmla="*/ 2147483646 w 1587"/>
              <a:gd name="T23" fmla="*/ 2147483646 h 212"/>
              <a:gd name="T24" fmla="*/ 2147483646 w 1587"/>
              <a:gd name="T25" fmla="*/ 2147483646 h 212"/>
              <a:gd name="T26" fmla="*/ 2147483646 w 1587"/>
              <a:gd name="T27" fmla="*/ 2147483646 h 212"/>
              <a:gd name="T28" fmla="*/ 2147483646 w 1587"/>
              <a:gd name="T29" fmla="*/ 2147483646 h 212"/>
              <a:gd name="T30" fmla="*/ 2147483646 w 1587"/>
              <a:gd name="T31" fmla="*/ 2147483646 h 212"/>
              <a:gd name="T32" fmla="*/ 2147483646 w 1587"/>
              <a:gd name="T33" fmla="*/ 2147483646 h 212"/>
              <a:gd name="T34" fmla="*/ 2147483646 w 1587"/>
              <a:gd name="T35" fmla="*/ 2147483646 h 212"/>
              <a:gd name="T36" fmla="*/ 2147483646 w 1587"/>
              <a:gd name="T37" fmla="*/ 2147483646 h 212"/>
              <a:gd name="T38" fmla="*/ 2147483646 w 1587"/>
              <a:gd name="T39" fmla="*/ 2147483646 h 212"/>
              <a:gd name="T40" fmla="*/ 2147483646 w 1587"/>
              <a:gd name="T41" fmla="*/ 2147483646 h 212"/>
              <a:gd name="T42" fmla="*/ 2147483646 w 1587"/>
              <a:gd name="T43" fmla="*/ 2147483646 h 212"/>
              <a:gd name="T44" fmla="*/ 2147483646 w 1587"/>
              <a:gd name="T45" fmla="*/ 2147483646 h 212"/>
              <a:gd name="T46" fmla="*/ 2147483646 w 1587"/>
              <a:gd name="T47" fmla="*/ 2147483646 h 212"/>
              <a:gd name="T48" fmla="*/ 2147483646 w 1587"/>
              <a:gd name="T49" fmla="*/ 2147483646 h 212"/>
              <a:gd name="T50" fmla="*/ 2147483646 w 1587"/>
              <a:gd name="T51" fmla="*/ 2147483646 h 212"/>
              <a:gd name="T52" fmla="*/ 2147483646 w 1587"/>
              <a:gd name="T53" fmla="*/ 2147483646 h 212"/>
              <a:gd name="T54" fmla="*/ 2147483646 w 1587"/>
              <a:gd name="T55" fmla="*/ 2147483646 h 212"/>
              <a:gd name="T56" fmla="*/ 2147483646 w 1587"/>
              <a:gd name="T57" fmla="*/ 2147483646 h 212"/>
              <a:gd name="T58" fmla="*/ 2147483646 w 1587"/>
              <a:gd name="T59" fmla="*/ 2147483646 h 212"/>
              <a:gd name="T60" fmla="*/ 2147483646 w 1587"/>
              <a:gd name="T61" fmla="*/ 2147483646 h 212"/>
              <a:gd name="T62" fmla="*/ 2147483646 w 1587"/>
              <a:gd name="T63" fmla="*/ 2147483646 h 212"/>
              <a:gd name="T64" fmla="*/ 2147483646 w 1587"/>
              <a:gd name="T65" fmla="*/ 2147483646 h 212"/>
              <a:gd name="T66" fmla="*/ 2147483646 w 1587"/>
              <a:gd name="T67" fmla="*/ 2147483646 h 212"/>
              <a:gd name="T68" fmla="*/ 2147483646 w 1587"/>
              <a:gd name="T69" fmla="*/ 2147483646 h 212"/>
              <a:gd name="T70" fmla="*/ 2147483646 w 1587"/>
              <a:gd name="T71" fmla="*/ 2147483646 h 212"/>
              <a:gd name="T72" fmla="*/ 2147483646 w 1587"/>
              <a:gd name="T73" fmla="*/ 2147483646 h 212"/>
              <a:gd name="T74" fmla="*/ 2147483646 w 1587"/>
              <a:gd name="T75" fmla="*/ 2147483646 h 212"/>
              <a:gd name="T76" fmla="*/ 2147483646 w 1587"/>
              <a:gd name="T77" fmla="*/ 2147483646 h 212"/>
              <a:gd name="T78" fmla="*/ 2147483646 w 1587"/>
              <a:gd name="T79" fmla="*/ 2147483646 h 212"/>
              <a:gd name="T80" fmla="*/ 2147483646 w 1587"/>
              <a:gd name="T81" fmla="*/ 2147483646 h 212"/>
              <a:gd name="T82" fmla="*/ 2147483646 w 1587"/>
              <a:gd name="T83" fmla="*/ 2147483646 h 2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87" h="212">
                <a:moveTo>
                  <a:pt x="181" y="0"/>
                </a:moveTo>
                <a:lnTo>
                  <a:pt x="0" y="106"/>
                </a:lnTo>
                <a:lnTo>
                  <a:pt x="181" y="212"/>
                </a:lnTo>
                <a:lnTo>
                  <a:pt x="195" y="208"/>
                </a:lnTo>
                <a:lnTo>
                  <a:pt x="202" y="197"/>
                </a:lnTo>
                <a:lnTo>
                  <a:pt x="208" y="187"/>
                </a:lnTo>
                <a:lnTo>
                  <a:pt x="204" y="173"/>
                </a:lnTo>
                <a:lnTo>
                  <a:pt x="193" y="166"/>
                </a:lnTo>
                <a:lnTo>
                  <a:pt x="129" y="129"/>
                </a:lnTo>
                <a:lnTo>
                  <a:pt x="45" y="129"/>
                </a:lnTo>
                <a:lnTo>
                  <a:pt x="45" y="83"/>
                </a:lnTo>
                <a:lnTo>
                  <a:pt x="129" y="83"/>
                </a:lnTo>
                <a:lnTo>
                  <a:pt x="193" y="46"/>
                </a:lnTo>
                <a:lnTo>
                  <a:pt x="204" y="40"/>
                </a:lnTo>
                <a:lnTo>
                  <a:pt x="208" y="26"/>
                </a:lnTo>
                <a:lnTo>
                  <a:pt x="202" y="15"/>
                </a:lnTo>
                <a:lnTo>
                  <a:pt x="195" y="4"/>
                </a:lnTo>
                <a:lnTo>
                  <a:pt x="181" y="0"/>
                </a:lnTo>
                <a:close/>
                <a:moveTo>
                  <a:pt x="1496" y="106"/>
                </a:moveTo>
                <a:lnTo>
                  <a:pt x="1393" y="166"/>
                </a:lnTo>
                <a:lnTo>
                  <a:pt x="1382" y="173"/>
                </a:lnTo>
                <a:lnTo>
                  <a:pt x="1378" y="187"/>
                </a:lnTo>
                <a:lnTo>
                  <a:pt x="1385" y="197"/>
                </a:lnTo>
                <a:lnTo>
                  <a:pt x="1391" y="208"/>
                </a:lnTo>
                <a:lnTo>
                  <a:pt x="1405" y="212"/>
                </a:lnTo>
                <a:lnTo>
                  <a:pt x="1547" y="129"/>
                </a:lnTo>
                <a:lnTo>
                  <a:pt x="1541" y="129"/>
                </a:lnTo>
                <a:lnTo>
                  <a:pt x="1541" y="126"/>
                </a:lnTo>
                <a:lnTo>
                  <a:pt x="1530" y="126"/>
                </a:lnTo>
                <a:lnTo>
                  <a:pt x="1496" y="106"/>
                </a:lnTo>
                <a:close/>
                <a:moveTo>
                  <a:pt x="129" y="83"/>
                </a:moveTo>
                <a:lnTo>
                  <a:pt x="45" y="83"/>
                </a:lnTo>
                <a:lnTo>
                  <a:pt x="45" y="129"/>
                </a:lnTo>
                <a:lnTo>
                  <a:pt x="129" y="129"/>
                </a:lnTo>
                <a:lnTo>
                  <a:pt x="124" y="126"/>
                </a:lnTo>
                <a:lnTo>
                  <a:pt x="57" y="126"/>
                </a:lnTo>
                <a:lnTo>
                  <a:pt x="57" y="87"/>
                </a:lnTo>
                <a:lnTo>
                  <a:pt x="124" y="87"/>
                </a:lnTo>
                <a:lnTo>
                  <a:pt x="129" y="83"/>
                </a:lnTo>
                <a:close/>
                <a:moveTo>
                  <a:pt x="1457" y="83"/>
                </a:moveTo>
                <a:lnTo>
                  <a:pt x="129" y="83"/>
                </a:lnTo>
                <a:lnTo>
                  <a:pt x="90" y="106"/>
                </a:lnTo>
                <a:lnTo>
                  <a:pt x="129" y="129"/>
                </a:lnTo>
                <a:lnTo>
                  <a:pt x="1457" y="129"/>
                </a:lnTo>
                <a:lnTo>
                  <a:pt x="1496" y="106"/>
                </a:lnTo>
                <a:lnTo>
                  <a:pt x="1457" y="83"/>
                </a:lnTo>
                <a:close/>
                <a:moveTo>
                  <a:pt x="1547" y="83"/>
                </a:moveTo>
                <a:lnTo>
                  <a:pt x="1541" y="83"/>
                </a:lnTo>
                <a:lnTo>
                  <a:pt x="1541" y="129"/>
                </a:lnTo>
                <a:lnTo>
                  <a:pt x="1547" y="129"/>
                </a:lnTo>
                <a:lnTo>
                  <a:pt x="1587" y="106"/>
                </a:lnTo>
                <a:lnTo>
                  <a:pt x="1547" y="83"/>
                </a:lnTo>
                <a:close/>
                <a:moveTo>
                  <a:pt x="57" y="87"/>
                </a:moveTo>
                <a:lnTo>
                  <a:pt x="57" y="126"/>
                </a:lnTo>
                <a:lnTo>
                  <a:pt x="90" y="106"/>
                </a:lnTo>
                <a:lnTo>
                  <a:pt x="57" y="87"/>
                </a:lnTo>
                <a:close/>
                <a:moveTo>
                  <a:pt x="90" y="106"/>
                </a:moveTo>
                <a:lnTo>
                  <a:pt x="57" y="126"/>
                </a:lnTo>
                <a:lnTo>
                  <a:pt x="124" y="126"/>
                </a:lnTo>
                <a:lnTo>
                  <a:pt x="90" y="106"/>
                </a:lnTo>
                <a:close/>
                <a:moveTo>
                  <a:pt x="1530" y="87"/>
                </a:moveTo>
                <a:lnTo>
                  <a:pt x="1496" y="106"/>
                </a:lnTo>
                <a:lnTo>
                  <a:pt x="1530" y="126"/>
                </a:lnTo>
                <a:lnTo>
                  <a:pt x="1530" y="87"/>
                </a:lnTo>
                <a:close/>
                <a:moveTo>
                  <a:pt x="1541" y="87"/>
                </a:moveTo>
                <a:lnTo>
                  <a:pt x="1530" y="87"/>
                </a:lnTo>
                <a:lnTo>
                  <a:pt x="1530" y="126"/>
                </a:lnTo>
                <a:lnTo>
                  <a:pt x="1541" y="126"/>
                </a:lnTo>
                <a:lnTo>
                  <a:pt x="1541" y="87"/>
                </a:lnTo>
                <a:close/>
                <a:moveTo>
                  <a:pt x="124" y="87"/>
                </a:moveTo>
                <a:lnTo>
                  <a:pt x="57" y="87"/>
                </a:lnTo>
                <a:lnTo>
                  <a:pt x="90" y="106"/>
                </a:lnTo>
                <a:lnTo>
                  <a:pt x="124" y="87"/>
                </a:lnTo>
                <a:close/>
                <a:moveTo>
                  <a:pt x="1405" y="0"/>
                </a:moveTo>
                <a:lnTo>
                  <a:pt x="1391" y="4"/>
                </a:lnTo>
                <a:lnTo>
                  <a:pt x="1385" y="15"/>
                </a:lnTo>
                <a:lnTo>
                  <a:pt x="1378" y="26"/>
                </a:lnTo>
                <a:lnTo>
                  <a:pt x="1382" y="40"/>
                </a:lnTo>
                <a:lnTo>
                  <a:pt x="1393" y="46"/>
                </a:lnTo>
                <a:lnTo>
                  <a:pt x="1496" y="106"/>
                </a:lnTo>
                <a:lnTo>
                  <a:pt x="1530" y="87"/>
                </a:lnTo>
                <a:lnTo>
                  <a:pt x="1541" y="87"/>
                </a:lnTo>
                <a:lnTo>
                  <a:pt x="1541" y="83"/>
                </a:lnTo>
                <a:lnTo>
                  <a:pt x="1547" y="83"/>
                </a:lnTo>
                <a:lnTo>
                  <a:pt x="14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12" name="AutoShape 4">
            <a:extLst>
              <a:ext uri="{FF2B5EF4-FFF2-40B4-BE49-F238E27FC236}">
                <a16:creationId xmlns:a16="http://schemas.microsoft.com/office/drawing/2014/main" id="{38E8D353-833D-436B-9CF4-5A11F71BB3EC}"/>
              </a:ext>
            </a:extLst>
          </p:cNvPr>
          <p:cNvSpPr>
            <a:spLocks/>
          </p:cNvSpPr>
          <p:nvPr/>
        </p:nvSpPr>
        <p:spPr bwMode="auto">
          <a:xfrm>
            <a:off x="6996114" y="1479551"/>
            <a:ext cx="2166936" cy="1425574"/>
          </a:xfrm>
          <a:custGeom>
            <a:avLst/>
            <a:gdLst>
              <a:gd name="T0" fmla="*/ 2147483646 w 2722"/>
              <a:gd name="T1" fmla="*/ 2147483646 h 1815"/>
              <a:gd name="T2" fmla="*/ 2147483646 w 2722"/>
              <a:gd name="T3" fmla="*/ 2147483646 h 1815"/>
              <a:gd name="T4" fmla="*/ 2147483646 w 2722"/>
              <a:gd name="T5" fmla="*/ 2147483646 h 1815"/>
              <a:gd name="T6" fmla="*/ 2147483646 w 2722"/>
              <a:gd name="T7" fmla="*/ 2147483646 h 1815"/>
              <a:gd name="T8" fmla="*/ 2147483646 w 2722"/>
              <a:gd name="T9" fmla="*/ 2147483646 h 1815"/>
              <a:gd name="T10" fmla="*/ 2147483646 w 2722"/>
              <a:gd name="T11" fmla="*/ 2147483646 h 1815"/>
              <a:gd name="T12" fmla="*/ 2147483646 w 2722"/>
              <a:gd name="T13" fmla="*/ 2147483646 h 1815"/>
              <a:gd name="T14" fmla="*/ 2147483646 w 2722"/>
              <a:gd name="T15" fmla="*/ 2147483646 h 1815"/>
              <a:gd name="T16" fmla="*/ 2147483646 w 2722"/>
              <a:gd name="T17" fmla="*/ 2147483646 h 1815"/>
              <a:gd name="T18" fmla="*/ 2147483646 w 2722"/>
              <a:gd name="T19" fmla="*/ 2147483646 h 1815"/>
              <a:gd name="T20" fmla="*/ 2147483646 w 2722"/>
              <a:gd name="T21" fmla="*/ 2147483646 h 1815"/>
              <a:gd name="T22" fmla="*/ 2147483646 w 2722"/>
              <a:gd name="T23" fmla="*/ 2147483646 h 1815"/>
              <a:gd name="T24" fmla="*/ 2147483646 w 2722"/>
              <a:gd name="T25" fmla="*/ 2147483646 h 1815"/>
              <a:gd name="T26" fmla="*/ 2147483646 w 2722"/>
              <a:gd name="T27" fmla="*/ 2147483646 h 1815"/>
              <a:gd name="T28" fmla="*/ 2147483646 w 2722"/>
              <a:gd name="T29" fmla="*/ 2147483646 h 1815"/>
              <a:gd name="T30" fmla="*/ 2147483646 w 2722"/>
              <a:gd name="T31" fmla="*/ 2147483646 h 1815"/>
              <a:gd name="T32" fmla="*/ 2147483646 w 2722"/>
              <a:gd name="T33" fmla="*/ 2147483646 h 1815"/>
              <a:gd name="T34" fmla="*/ 2147483646 w 2722"/>
              <a:gd name="T35" fmla="*/ 2147483646 h 1815"/>
              <a:gd name="T36" fmla="*/ 2147483646 w 2722"/>
              <a:gd name="T37" fmla="*/ 2147483646 h 1815"/>
              <a:gd name="T38" fmla="*/ 2147483646 w 2722"/>
              <a:gd name="T39" fmla="*/ 2147483646 h 1815"/>
              <a:gd name="T40" fmla="*/ 2147483646 w 2722"/>
              <a:gd name="T41" fmla="*/ 2147483646 h 1815"/>
              <a:gd name="T42" fmla="*/ 2147483646 w 2722"/>
              <a:gd name="T43" fmla="*/ 2147483646 h 1815"/>
              <a:gd name="T44" fmla="*/ 2147483646 w 2722"/>
              <a:gd name="T45" fmla="*/ 2147483646 h 1815"/>
              <a:gd name="T46" fmla="*/ 2147483646 w 2722"/>
              <a:gd name="T47" fmla="*/ 2147483646 h 1815"/>
              <a:gd name="T48" fmla="*/ 2147483646 w 2722"/>
              <a:gd name="T49" fmla="*/ 2147483646 h 1815"/>
              <a:gd name="T50" fmla="*/ 2147483646 w 2722"/>
              <a:gd name="T51" fmla="*/ 2147483646 h 1815"/>
              <a:gd name="T52" fmla="*/ 2147483646 w 2722"/>
              <a:gd name="T53" fmla="*/ 2147483646 h 1815"/>
              <a:gd name="T54" fmla="*/ 0 w 2722"/>
              <a:gd name="T55" fmla="*/ 2147483646 h 1815"/>
              <a:gd name="T56" fmla="*/ 2147483646 w 2722"/>
              <a:gd name="T57" fmla="*/ 2147483646 h 1815"/>
              <a:gd name="T58" fmla="*/ 2147483646 w 2722"/>
              <a:gd name="T59" fmla="*/ 2147483646 h 1815"/>
              <a:gd name="T60" fmla="*/ 2147483646 w 2722"/>
              <a:gd name="T61" fmla="*/ 2147483646 h 1815"/>
              <a:gd name="T62" fmla="*/ 2147483646 w 2722"/>
              <a:gd name="T63" fmla="*/ 2147483646 h 1815"/>
              <a:gd name="T64" fmla="*/ 2147483646 w 2722"/>
              <a:gd name="T65" fmla="*/ 2147483646 h 1815"/>
              <a:gd name="T66" fmla="*/ 2147483646 w 2722"/>
              <a:gd name="T67" fmla="*/ 2147483646 h 1815"/>
              <a:gd name="T68" fmla="*/ 2147483646 w 2722"/>
              <a:gd name="T69" fmla="*/ 2147483646 h 1815"/>
              <a:gd name="T70" fmla="*/ 2147483646 w 2722"/>
              <a:gd name="T71" fmla="*/ 2147483646 h 1815"/>
              <a:gd name="T72" fmla="*/ 2147483646 w 2722"/>
              <a:gd name="T73" fmla="*/ 2147483646 h 1815"/>
              <a:gd name="T74" fmla="*/ 2147483646 w 2722"/>
              <a:gd name="T75" fmla="*/ 2147483646 h 1815"/>
              <a:gd name="T76" fmla="*/ 2147483646 w 2722"/>
              <a:gd name="T77" fmla="*/ 2147483646 h 1815"/>
              <a:gd name="T78" fmla="*/ 2147483646 w 2722"/>
              <a:gd name="T79" fmla="*/ 2147483646 h 18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22" h="1815">
                <a:moveTo>
                  <a:pt x="2515" y="1756"/>
                </a:moveTo>
                <a:lnTo>
                  <a:pt x="2504" y="1766"/>
                </a:lnTo>
                <a:lnTo>
                  <a:pt x="2502" y="1791"/>
                </a:lnTo>
                <a:lnTo>
                  <a:pt x="2512" y="1802"/>
                </a:lnTo>
                <a:lnTo>
                  <a:pt x="2721" y="1814"/>
                </a:lnTo>
                <a:lnTo>
                  <a:pt x="2718" y="1808"/>
                </a:lnTo>
                <a:lnTo>
                  <a:pt x="2671" y="1808"/>
                </a:lnTo>
                <a:lnTo>
                  <a:pt x="2601" y="1762"/>
                </a:lnTo>
                <a:lnTo>
                  <a:pt x="2515" y="1756"/>
                </a:lnTo>
                <a:close/>
                <a:moveTo>
                  <a:pt x="2601" y="1762"/>
                </a:moveTo>
                <a:lnTo>
                  <a:pt x="2671" y="1808"/>
                </a:lnTo>
                <a:lnTo>
                  <a:pt x="2677" y="1799"/>
                </a:lnTo>
                <a:lnTo>
                  <a:pt x="2663" y="1799"/>
                </a:lnTo>
                <a:lnTo>
                  <a:pt x="2646" y="1764"/>
                </a:lnTo>
                <a:lnTo>
                  <a:pt x="2601" y="1762"/>
                </a:lnTo>
                <a:close/>
                <a:moveTo>
                  <a:pt x="2616" y="1621"/>
                </a:moveTo>
                <a:lnTo>
                  <a:pt x="2593" y="1632"/>
                </a:lnTo>
                <a:lnTo>
                  <a:pt x="2588" y="1646"/>
                </a:lnTo>
                <a:lnTo>
                  <a:pt x="2594" y="1657"/>
                </a:lnTo>
                <a:lnTo>
                  <a:pt x="2626" y="1724"/>
                </a:lnTo>
                <a:lnTo>
                  <a:pt x="2697" y="1770"/>
                </a:lnTo>
                <a:lnTo>
                  <a:pt x="2671" y="1808"/>
                </a:lnTo>
                <a:lnTo>
                  <a:pt x="2718" y="1808"/>
                </a:lnTo>
                <a:lnTo>
                  <a:pt x="2635" y="1637"/>
                </a:lnTo>
                <a:lnTo>
                  <a:pt x="2629" y="1626"/>
                </a:lnTo>
                <a:lnTo>
                  <a:pt x="2616" y="1621"/>
                </a:lnTo>
                <a:close/>
                <a:moveTo>
                  <a:pt x="2646" y="1764"/>
                </a:moveTo>
                <a:lnTo>
                  <a:pt x="2663" y="1799"/>
                </a:lnTo>
                <a:lnTo>
                  <a:pt x="2685" y="1767"/>
                </a:lnTo>
                <a:lnTo>
                  <a:pt x="2646" y="1764"/>
                </a:lnTo>
                <a:close/>
                <a:moveTo>
                  <a:pt x="2626" y="1724"/>
                </a:moveTo>
                <a:lnTo>
                  <a:pt x="2646" y="1764"/>
                </a:lnTo>
                <a:lnTo>
                  <a:pt x="2685" y="1767"/>
                </a:lnTo>
                <a:lnTo>
                  <a:pt x="2663" y="1799"/>
                </a:lnTo>
                <a:lnTo>
                  <a:pt x="2677" y="1799"/>
                </a:lnTo>
                <a:lnTo>
                  <a:pt x="2697" y="1770"/>
                </a:lnTo>
                <a:lnTo>
                  <a:pt x="2626" y="1724"/>
                </a:lnTo>
                <a:close/>
                <a:moveTo>
                  <a:pt x="75" y="50"/>
                </a:moveTo>
                <a:lnTo>
                  <a:pt x="95" y="91"/>
                </a:lnTo>
                <a:lnTo>
                  <a:pt x="2601" y="1762"/>
                </a:lnTo>
                <a:lnTo>
                  <a:pt x="2646" y="1764"/>
                </a:lnTo>
                <a:lnTo>
                  <a:pt x="2626" y="1724"/>
                </a:lnTo>
                <a:lnTo>
                  <a:pt x="120" y="53"/>
                </a:lnTo>
                <a:lnTo>
                  <a:pt x="75" y="50"/>
                </a:lnTo>
                <a:close/>
                <a:moveTo>
                  <a:pt x="0" y="0"/>
                </a:moveTo>
                <a:lnTo>
                  <a:pt x="86" y="177"/>
                </a:lnTo>
                <a:lnTo>
                  <a:pt x="92" y="189"/>
                </a:lnTo>
                <a:lnTo>
                  <a:pt x="106" y="193"/>
                </a:lnTo>
                <a:lnTo>
                  <a:pt x="128" y="182"/>
                </a:lnTo>
                <a:lnTo>
                  <a:pt x="133" y="169"/>
                </a:lnTo>
                <a:lnTo>
                  <a:pt x="127" y="157"/>
                </a:lnTo>
                <a:lnTo>
                  <a:pt x="95" y="91"/>
                </a:lnTo>
                <a:lnTo>
                  <a:pt x="25" y="44"/>
                </a:lnTo>
                <a:lnTo>
                  <a:pt x="50" y="6"/>
                </a:lnTo>
                <a:lnTo>
                  <a:pt x="100" y="6"/>
                </a:lnTo>
                <a:lnTo>
                  <a:pt x="0" y="0"/>
                </a:lnTo>
                <a:close/>
                <a:moveTo>
                  <a:pt x="50" y="6"/>
                </a:moveTo>
                <a:lnTo>
                  <a:pt x="25" y="44"/>
                </a:lnTo>
                <a:lnTo>
                  <a:pt x="95" y="91"/>
                </a:lnTo>
                <a:lnTo>
                  <a:pt x="75" y="50"/>
                </a:lnTo>
                <a:lnTo>
                  <a:pt x="36" y="48"/>
                </a:lnTo>
                <a:lnTo>
                  <a:pt x="58" y="15"/>
                </a:lnTo>
                <a:lnTo>
                  <a:pt x="63" y="15"/>
                </a:lnTo>
                <a:lnTo>
                  <a:pt x="50" y="6"/>
                </a:lnTo>
                <a:close/>
                <a:moveTo>
                  <a:pt x="100" y="6"/>
                </a:moveTo>
                <a:lnTo>
                  <a:pt x="50" y="6"/>
                </a:lnTo>
                <a:lnTo>
                  <a:pt x="120" y="53"/>
                </a:lnTo>
                <a:lnTo>
                  <a:pt x="207" y="58"/>
                </a:lnTo>
                <a:lnTo>
                  <a:pt x="217" y="48"/>
                </a:lnTo>
                <a:lnTo>
                  <a:pt x="219" y="23"/>
                </a:lnTo>
                <a:lnTo>
                  <a:pt x="209" y="13"/>
                </a:lnTo>
                <a:lnTo>
                  <a:pt x="100" y="6"/>
                </a:lnTo>
                <a:close/>
                <a:moveTo>
                  <a:pt x="63" y="15"/>
                </a:moveTo>
                <a:lnTo>
                  <a:pt x="58" y="15"/>
                </a:lnTo>
                <a:lnTo>
                  <a:pt x="75" y="50"/>
                </a:lnTo>
                <a:lnTo>
                  <a:pt x="120" y="53"/>
                </a:lnTo>
                <a:lnTo>
                  <a:pt x="63" y="15"/>
                </a:lnTo>
                <a:close/>
                <a:moveTo>
                  <a:pt x="58" y="15"/>
                </a:moveTo>
                <a:lnTo>
                  <a:pt x="36" y="48"/>
                </a:lnTo>
                <a:lnTo>
                  <a:pt x="75" y="50"/>
                </a:lnTo>
                <a:lnTo>
                  <a:pt x="5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13" name="Text Box 3">
            <a:extLst>
              <a:ext uri="{FF2B5EF4-FFF2-40B4-BE49-F238E27FC236}">
                <a16:creationId xmlns:a16="http://schemas.microsoft.com/office/drawing/2014/main" id="{F13BA454-F4F4-4BA0-B4A1-1922A96ED5B9}"/>
              </a:ext>
            </a:extLst>
          </p:cNvPr>
          <p:cNvSpPr txBox="1">
            <a:spLocks noChangeArrowheads="1"/>
          </p:cNvSpPr>
          <p:nvPr/>
        </p:nvSpPr>
        <p:spPr bwMode="auto">
          <a:xfrm>
            <a:off x="2461419" y="5156198"/>
            <a:ext cx="3046413" cy="650875"/>
          </a:xfrm>
          <a:prstGeom prst="rect">
            <a:avLst/>
          </a:prstGeom>
          <a:solidFill>
            <a:srgbClr val="DAECEE"/>
          </a:solidFill>
          <a:ln w="9144">
            <a:solidFill>
              <a:srgbClr val="000000"/>
            </a:solidFill>
            <a:miter lim="800000"/>
            <a:headEnd/>
            <a:tailEnd/>
          </a:ln>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3600" b="1" dirty="0">
                <a:latin typeface="Calibri" panose="020F0502020204030204" pitchFamily="34" charset="0"/>
                <a:cs typeface="Calibri" panose="020F0502020204030204" pitchFamily="34" charset="0"/>
              </a:rPr>
              <a:t> Le </a:t>
            </a:r>
            <a:r>
              <a:rPr lang="en-GB" altLang="en-US" sz="3600" b="1" dirty="0" err="1">
                <a:solidFill>
                  <a:srgbClr val="00B050"/>
                </a:solidFill>
                <a:latin typeface="Calibri" panose="020F0502020204030204" pitchFamily="34" charset="0"/>
                <a:cs typeface="Calibri" panose="020F0502020204030204" pitchFamily="34" charset="0"/>
              </a:rPr>
              <a:t>C</a:t>
            </a:r>
            <a:r>
              <a:rPr lang="en-GB" altLang="en-US" sz="3600" b="1" dirty="0" err="1">
                <a:latin typeface="Calibri" panose="020F0502020204030204" pitchFamily="34" charset="0"/>
                <a:cs typeface="Calibri" panose="020F0502020204030204" pitchFamily="34" charset="0"/>
              </a:rPr>
              <a:t>ontexte</a:t>
            </a:r>
            <a:endParaRPr lang="en-GB" altLang="en-US" dirty="0">
              <a:latin typeface="Calibri" panose="020F0502020204030204" pitchFamily="34" charset="0"/>
              <a:cs typeface="Calibri" panose="020F0502020204030204" pitchFamily="34" charset="0"/>
            </a:endParaRPr>
          </a:p>
        </p:txBody>
      </p:sp>
      <p:sp>
        <p:nvSpPr>
          <p:cNvPr id="17414" name="Text Box 2">
            <a:extLst>
              <a:ext uri="{FF2B5EF4-FFF2-40B4-BE49-F238E27FC236}">
                <a16:creationId xmlns:a16="http://schemas.microsoft.com/office/drawing/2014/main" id="{0A0B36F4-5038-4BBF-B787-A142BE5CEA2E}"/>
              </a:ext>
            </a:extLst>
          </p:cNvPr>
          <p:cNvSpPr txBox="1">
            <a:spLocks noChangeArrowheads="1"/>
          </p:cNvSpPr>
          <p:nvPr/>
        </p:nvSpPr>
        <p:spPr bwMode="auto">
          <a:xfrm>
            <a:off x="7354887" y="3108324"/>
            <a:ext cx="4084637" cy="3188861"/>
          </a:xfrm>
          <a:prstGeom prst="rect">
            <a:avLst/>
          </a:prstGeom>
          <a:solidFill>
            <a:srgbClr val="DAECEE"/>
          </a:solidFill>
          <a:ln w="9144">
            <a:solidFill>
              <a:srgbClr val="000000"/>
            </a:solidFill>
            <a:miter lim="800000"/>
            <a:headEnd/>
            <a:tailEnd/>
          </a:ln>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3600" b="1" dirty="0">
                <a:latin typeface="Calibri" panose="020F0502020204030204" pitchFamily="34" charset="0"/>
                <a:cs typeface="Calibri" panose="020F0502020204030204" pitchFamily="34" charset="0"/>
              </a:rPr>
              <a:t>Le </a:t>
            </a:r>
            <a:r>
              <a:rPr lang="en-GB" altLang="en-US" sz="3600" b="1" dirty="0" err="1">
                <a:solidFill>
                  <a:srgbClr val="00B050"/>
                </a:solidFill>
                <a:latin typeface="Calibri" panose="020F0502020204030204" pitchFamily="34" charset="0"/>
                <a:cs typeface="Calibri" panose="020F0502020204030204" pitchFamily="34" charset="0"/>
              </a:rPr>
              <a:t>C</a:t>
            </a:r>
            <a:r>
              <a:rPr lang="en-GB" altLang="en-US" sz="3600" b="1" dirty="0" err="1">
                <a:latin typeface="Calibri" panose="020F0502020204030204" pitchFamily="34" charset="0"/>
                <a:cs typeface="Calibri" panose="020F0502020204030204" pitchFamily="34" charset="0"/>
              </a:rPr>
              <a:t>uir</a:t>
            </a:r>
            <a:r>
              <a:rPr lang="en-GB" altLang="en-US" sz="3600" b="1" dirty="0">
                <a:latin typeface="Calibri" panose="020F0502020204030204" pitchFamily="34" charset="0"/>
                <a:cs typeface="Calibri" panose="020F0502020204030204" pitchFamily="34" charset="0"/>
              </a:rPr>
              <a:t> </a:t>
            </a:r>
          </a:p>
          <a:p>
            <a:pPr algn="ctr"/>
            <a:r>
              <a:rPr lang="en-GB" altLang="en-US" sz="2000" b="1" i="1" dirty="0">
                <a:latin typeface="Calibri" panose="020F0502020204030204" pitchFamily="34" charset="0"/>
                <a:cs typeface="Calibri" panose="020F0502020204030204" pitchFamily="34" charset="0"/>
              </a:rPr>
              <a:t>(le </a:t>
            </a:r>
            <a:r>
              <a:rPr lang="en-GB" altLang="en-US" sz="2000" b="1" i="1" dirty="0" err="1">
                <a:latin typeface="Calibri" panose="020F0502020204030204" pitchFamily="34" charset="0"/>
                <a:cs typeface="Calibri" panose="020F0502020204030204" pitchFamily="34" charset="0"/>
              </a:rPr>
              <a:t>ballon</a:t>
            </a:r>
            <a:r>
              <a:rPr lang="en-GB" altLang="en-US" sz="2000" b="1" i="1" dirty="0">
                <a:latin typeface="Calibri" panose="020F0502020204030204" pitchFamily="34" charset="0"/>
                <a:cs typeface="Calibri" panose="020F0502020204030204" pitchFamily="34" charset="0"/>
              </a:rPr>
              <a:t> </a:t>
            </a:r>
            <a:r>
              <a:rPr lang="en-GB" altLang="en-US" sz="2000" b="1" i="1" dirty="0" err="1">
                <a:latin typeface="Calibri" panose="020F0502020204030204" pitchFamily="34" charset="0"/>
                <a:cs typeface="Calibri" panose="020F0502020204030204" pitchFamily="34" charset="0"/>
              </a:rPr>
              <a:t>en</a:t>
            </a:r>
            <a:r>
              <a:rPr lang="en-GB" altLang="en-US" sz="2000" b="1" i="1" dirty="0">
                <a:latin typeface="Calibri" panose="020F0502020204030204" pitchFamily="34" charset="0"/>
                <a:cs typeface="Calibri" panose="020F0502020204030204" pitchFamily="34" charset="0"/>
              </a:rPr>
              <a:t> </a:t>
            </a:r>
            <a:r>
              <a:rPr lang="en-GB" altLang="en-US" sz="2000" b="1" i="1" dirty="0" err="1">
                <a:latin typeface="Calibri" panose="020F0502020204030204" pitchFamily="34" charset="0"/>
                <a:cs typeface="Calibri" panose="020F0502020204030204" pitchFamily="34" charset="0"/>
              </a:rPr>
              <a:t>mouvement</a:t>
            </a:r>
            <a:r>
              <a:rPr lang="en-GB" altLang="en-US" sz="2000" b="1" i="1" dirty="0">
                <a:latin typeface="Calibri" panose="020F0502020204030204" pitchFamily="34" charset="0"/>
                <a:cs typeface="Calibri" panose="020F0502020204030204" pitchFamily="34" charset="0"/>
              </a:rPr>
              <a:t>)</a:t>
            </a:r>
          </a:p>
          <a:p>
            <a:pPr algn="ctr"/>
            <a:endParaRPr lang="en-GB" altLang="en-US" sz="900" b="1" dirty="0">
              <a:latin typeface="Calibri" panose="020F0502020204030204" pitchFamily="34" charset="0"/>
              <a:cs typeface="Calibri" panose="020F0502020204030204" pitchFamily="34" charset="0"/>
            </a:endParaRPr>
          </a:p>
          <a:p>
            <a:pPr algn="ctr"/>
            <a:r>
              <a:rPr lang="en-GB" altLang="en-US" sz="2800" dirty="0">
                <a:latin typeface="Calibri" panose="020F0502020204030204" pitchFamily="34" charset="0"/>
                <a:cs typeface="Calibri" panose="020F0502020204030204" pitchFamily="34" charset="0"/>
              </a:rPr>
              <a:t>La </a:t>
            </a:r>
            <a:r>
              <a:rPr lang="en-GB" altLang="en-US" sz="2800" dirty="0" err="1">
                <a:latin typeface="Calibri" panose="020F0502020204030204" pitchFamily="34" charset="0"/>
                <a:cs typeface="Calibri" panose="020F0502020204030204" pitchFamily="34" charset="0"/>
              </a:rPr>
              <a:t>profondeur</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l’angle</a:t>
            </a:r>
            <a:r>
              <a:rPr lang="en-GB" altLang="en-US" sz="2800" dirty="0">
                <a:latin typeface="Calibri" panose="020F0502020204030204" pitchFamily="34" charset="0"/>
                <a:cs typeface="Calibri" panose="020F0502020204030204" pitchFamily="34" charset="0"/>
              </a:rPr>
              <a:t>, la pression </a:t>
            </a:r>
            <a:r>
              <a:rPr lang="en-GB" altLang="en-US" sz="2800" dirty="0" err="1">
                <a:latin typeface="Calibri" panose="020F0502020204030204" pitchFamily="34" charset="0"/>
                <a:cs typeface="Calibri" panose="020F0502020204030204" pitchFamily="34" charset="0"/>
              </a:rPr>
              <a:t>exercée</a:t>
            </a:r>
            <a:r>
              <a:rPr lang="en-GB" altLang="en-US" sz="2800" dirty="0">
                <a:latin typeface="Calibri" panose="020F0502020204030204" pitchFamily="34" charset="0"/>
                <a:cs typeface="Calibri" panose="020F0502020204030204" pitchFamily="34" charset="0"/>
              </a:rPr>
              <a:t> sur le </a:t>
            </a:r>
            <a:r>
              <a:rPr lang="en-GB" altLang="en-US" sz="2800" dirty="0" err="1">
                <a:latin typeface="Calibri" panose="020F0502020204030204" pitchFamily="34" charset="0"/>
                <a:cs typeface="Calibri" panose="020F0502020204030204" pitchFamily="34" charset="0"/>
              </a:rPr>
              <a:t>ballon</a:t>
            </a:r>
            <a:r>
              <a:rPr lang="en-GB" altLang="en-US" sz="2800" dirty="0">
                <a:latin typeface="Calibri" panose="020F0502020204030204" pitchFamily="34" charset="0"/>
                <a:cs typeface="Calibri" panose="020F0502020204030204" pitchFamily="34" charset="0"/>
              </a:rPr>
              <a:t>, le </a:t>
            </a:r>
            <a:r>
              <a:rPr lang="en-GB" altLang="en-US" sz="2800" dirty="0" err="1">
                <a:latin typeface="Calibri" panose="020F0502020204030204" pitchFamily="34" charset="0"/>
                <a:cs typeface="Calibri" panose="020F0502020204030204" pitchFamily="34" charset="0"/>
              </a:rPr>
              <a:t>mouvement</a:t>
            </a:r>
            <a:r>
              <a:rPr lang="en-GB" altLang="en-US" sz="2800" dirty="0">
                <a:latin typeface="Calibri" panose="020F0502020204030204" pitchFamily="34" charset="0"/>
                <a:cs typeface="Calibri" panose="020F0502020204030204" pitchFamily="34" charset="0"/>
              </a:rPr>
              <a:t>, la puissance, la </a:t>
            </a:r>
            <a:r>
              <a:rPr lang="en-GB" altLang="en-US" sz="2800" dirty="0" err="1">
                <a:latin typeface="Calibri" panose="020F0502020204030204" pitchFamily="34" charset="0"/>
                <a:cs typeface="Calibri" panose="020F0502020204030204" pitchFamily="34" charset="0"/>
              </a:rPr>
              <a:t>trajectoire</a:t>
            </a:r>
            <a:r>
              <a:rPr lang="en-GB" altLang="en-US" sz="2800" dirty="0">
                <a:latin typeface="Calibri" panose="020F0502020204030204" pitchFamily="34" charset="0"/>
                <a:cs typeface="Calibri" panose="020F0502020204030204" pitchFamily="34" charset="0"/>
              </a:rPr>
              <a:t>, la </a:t>
            </a:r>
            <a:r>
              <a:rPr lang="en-GB" altLang="en-US" sz="2800" dirty="0" err="1">
                <a:latin typeface="Calibri" panose="020F0502020204030204" pitchFamily="34" charset="0"/>
                <a:cs typeface="Calibri" panose="020F0502020204030204" pitchFamily="34" charset="0"/>
              </a:rPr>
              <a:t>récupération</a:t>
            </a:r>
            <a:endParaRPr lang="en-GB" altLang="en-US" dirty="0">
              <a:latin typeface="Calibri" panose="020F0502020204030204" pitchFamily="34" charset="0"/>
              <a:cs typeface="Calibri" panose="020F0502020204030204" pitchFamily="34" charset="0"/>
            </a:endParaRPr>
          </a:p>
        </p:txBody>
      </p:sp>
      <p:sp>
        <p:nvSpPr>
          <p:cNvPr id="17415" name="Text Box 1">
            <a:extLst>
              <a:ext uri="{FF2B5EF4-FFF2-40B4-BE49-F238E27FC236}">
                <a16:creationId xmlns:a16="http://schemas.microsoft.com/office/drawing/2014/main" id="{3A784C31-3F63-44FD-AF6E-EA635F69E284}"/>
              </a:ext>
            </a:extLst>
          </p:cNvPr>
          <p:cNvSpPr txBox="1">
            <a:spLocks noChangeArrowheads="1"/>
          </p:cNvSpPr>
          <p:nvPr/>
        </p:nvSpPr>
        <p:spPr bwMode="auto">
          <a:xfrm>
            <a:off x="1590675" y="1376364"/>
            <a:ext cx="5116513" cy="1908175"/>
          </a:xfrm>
          <a:prstGeom prst="rect">
            <a:avLst/>
          </a:prstGeom>
          <a:solidFill>
            <a:srgbClr val="DAECEE"/>
          </a:solidFill>
          <a:ln w="9144">
            <a:solidFill>
              <a:srgbClr val="000000"/>
            </a:solidFill>
            <a:miter lim="800000"/>
            <a:headEnd/>
            <a:tailEnd/>
          </a:ln>
        </p:spPr>
        <p:txBody>
          <a:bodyPr lIns="0" tIns="0" rIns="0" bIns="0"/>
          <a:lstStyle>
            <a:lvl1pPr indent="15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3600" b="1" dirty="0">
                <a:latin typeface="Calibri" panose="020F0502020204030204" pitchFamily="34" charset="0"/>
                <a:cs typeface="Calibri" panose="020F0502020204030204" pitchFamily="34" charset="0"/>
              </a:rPr>
              <a:t>Le </a:t>
            </a:r>
            <a:r>
              <a:rPr lang="en-GB" altLang="en-US" sz="3600" b="1" dirty="0">
                <a:solidFill>
                  <a:srgbClr val="00B050"/>
                </a:solidFill>
                <a:latin typeface="Calibri" panose="020F0502020204030204" pitchFamily="34" charset="0"/>
                <a:cs typeface="Calibri" panose="020F0502020204030204" pitchFamily="34" charset="0"/>
              </a:rPr>
              <a:t>C</a:t>
            </a:r>
            <a:r>
              <a:rPr lang="en-GB" altLang="en-US" sz="3600" b="1" dirty="0">
                <a:latin typeface="Calibri" panose="020F0502020204030204" pitchFamily="34" charset="0"/>
                <a:cs typeface="Calibri" panose="020F0502020204030204" pitchFamily="34" charset="0"/>
              </a:rPr>
              <a:t>orps</a:t>
            </a:r>
          </a:p>
          <a:p>
            <a:pPr algn="ctr"/>
            <a:r>
              <a:rPr lang="en-GB" altLang="en-US" sz="2800" dirty="0">
                <a:latin typeface="Calibri" panose="020F0502020204030204" pitchFamily="34" charset="0"/>
                <a:cs typeface="Calibri" panose="020F0502020204030204" pitchFamily="34" charset="0"/>
              </a:rPr>
              <a:t>Le </a:t>
            </a:r>
            <a:r>
              <a:rPr lang="en-GB" altLang="en-US" sz="2800" dirty="0" err="1">
                <a:latin typeface="Calibri" panose="020F0502020204030204" pitchFamily="34" charset="0"/>
                <a:cs typeface="Calibri" panose="020F0502020204030204" pitchFamily="34" charset="0"/>
              </a:rPr>
              <a:t>tronc</a:t>
            </a:r>
            <a:r>
              <a:rPr lang="en-GB" altLang="en-US" sz="2800" dirty="0">
                <a:latin typeface="Calibri" panose="020F0502020204030204" pitchFamily="34" charset="0"/>
                <a:cs typeface="Calibri" panose="020F0502020204030204" pitchFamily="34" charset="0"/>
              </a:rPr>
              <a:t>, les bras, les </a:t>
            </a:r>
            <a:r>
              <a:rPr lang="en-GB" altLang="en-US" sz="2800" dirty="0" err="1">
                <a:latin typeface="Calibri" panose="020F0502020204030204" pitchFamily="34" charset="0"/>
                <a:cs typeface="Calibri" panose="020F0502020204030204" pitchFamily="34" charset="0"/>
              </a:rPr>
              <a:t>pieds</a:t>
            </a:r>
            <a:r>
              <a:rPr lang="en-GB" altLang="en-US" sz="2800" dirty="0">
                <a:latin typeface="Calibri" panose="020F0502020204030204" pitchFamily="34" charset="0"/>
                <a:cs typeface="Calibri" panose="020F0502020204030204" pitchFamily="34" charset="0"/>
              </a:rPr>
              <a:t>, les jambes, les </a:t>
            </a:r>
            <a:r>
              <a:rPr lang="en-GB" altLang="en-US" sz="2800" dirty="0" err="1">
                <a:latin typeface="Calibri" panose="020F0502020204030204" pitchFamily="34" charset="0"/>
                <a:cs typeface="Calibri" panose="020F0502020204030204" pitchFamily="34" charset="0"/>
              </a:rPr>
              <a:t>hanches</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l’angle</a:t>
            </a:r>
            <a:r>
              <a:rPr lang="en-GB" altLang="en-US" sz="2800" dirty="0">
                <a:latin typeface="Calibri" panose="020F0502020204030204" pitchFamily="34" charset="0"/>
                <a:cs typeface="Calibri" panose="020F0502020204030204" pitchFamily="34" charset="0"/>
              </a:rPr>
              <a:t> du corps </a:t>
            </a:r>
            <a:r>
              <a:rPr lang="en-GB" altLang="en-US" sz="2800" dirty="0" err="1">
                <a:latin typeface="Calibri" panose="020F0502020204030204" pitchFamily="34" charset="0"/>
                <a:cs typeface="Calibri" panose="020F0502020204030204" pitchFamily="34" charset="0"/>
              </a:rPr>
              <a:t>penché</a:t>
            </a:r>
            <a:r>
              <a:rPr lang="en-GB" altLang="en-US" sz="2800" dirty="0">
                <a:latin typeface="Calibri" panose="020F0502020204030204" pitchFamily="34" charset="0"/>
                <a:cs typeface="Calibri" panose="020F0502020204030204" pitchFamily="34" charset="0"/>
              </a:rPr>
              <a:t>, la tête</a:t>
            </a:r>
            <a:endParaRPr lang="en-GB" altLang="en-US" dirty="0">
              <a:latin typeface="Calibri" panose="020F0502020204030204" pitchFamily="34" charset="0"/>
              <a:cs typeface="Calibri" panose="020F0502020204030204" pitchFamily="34" charset="0"/>
            </a:endParaRPr>
          </a:p>
        </p:txBody>
      </p:sp>
      <p:sp>
        <p:nvSpPr>
          <p:cNvPr id="17416" name="Rectangle 7">
            <a:extLst>
              <a:ext uri="{FF2B5EF4-FFF2-40B4-BE49-F238E27FC236}">
                <a16:creationId xmlns:a16="http://schemas.microsoft.com/office/drawing/2014/main" id="{861D9740-EBFC-4152-9F17-7F2B4D44588D}"/>
              </a:ext>
            </a:extLst>
          </p:cNvPr>
          <p:cNvSpPr>
            <a:spLocks noChangeArrowheads="1"/>
          </p:cNvSpPr>
          <p:nvPr/>
        </p:nvSpPr>
        <p:spPr bwMode="auto">
          <a:xfrm>
            <a:off x="2135188" y="471722"/>
            <a:ext cx="3228486" cy="313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105759" tIns="36501"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7417" name="Rectangle 8">
            <a:extLst>
              <a:ext uri="{FF2B5EF4-FFF2-40B4-BE49-F238E27FC236}">
                <a16:creationId xmlns:a16="http://schemas.microsoft.com/office/drawing/2014/main" id="{DE9CFF01-7B29-42DE-B192-BDD3B2EC39DB}"/>
              </a:ext>
            </a:extLst>
          </p:cNvPr>
          <p:cNvSpPr>
            <a:spLocks noChangeArrowheads="1"/>
          </p:cNvSpPr>
          <p:nvPr/>
        </p:nvSpPr>
        <p:spPr bwMode="auto">
          <a:xfrm>
            <a:off x="1487488" y="364809"/>
            <a:ext cx="9180513"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4000" b="1" dirty="0">
                <a:latin typeface="Calibri" panose="020F0502020204030204" pitchFamily="34" charset="0"/>
                <a:cs typeface="Calibri" panose="020F0502020204030204" pitchFamily="34" charset="0"/>
              </a:rPr>
              <a:t>Les 3 C</a:t>
            </a:r>
          </a:p>
          <a:p>
            <a:endParaRPr lang="en-GB" altLang="en-US"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C2F4F04-BDF7-4B3A-AE02-8E4795315B69}"/>
              </a:ext>
            </a:extLst>
          </p:cNvPr>
          <p:cNvSpPr txBox="1"/>
          <p:nvPr/>
        </p:nvSpPr>
        <p:spPr>
          <a:xfrm>
            <a:off x="8399464" y="560814"/>
            <a:ext cx="2557463" cy="830997"/>
          </a:xfrm>
          <a:prstGeom prst="rect">
            <a:avLst/>
          </a:prstGeom>
          <a:solidFill>
            <a:schemeClr val="accent4"/>
          </a:solidFill>
          <a:ln>
            <a:solidFill>
              <a:schemeClr val="accent1">
                <a:lumMod val="20000"/>
                <a:lumOff val="80000"/>
              </a:schemeClr>
            </a:solidFill>
          </a:ln>
        </p:spPr>
        <p:txBody>
          <a:bodyPr wrap="square" anchor="ctr" anchorCtr="1">
            <a:spAutoFit/>
          </a:bodyPr>
          <a:lstStyle/>
          <a:p>
            <a:pPr algn="ctr">
              <a:defRPr/>
            </a:pPr>
            <a:r>
              <a:rPr lang="en-US" sz="2400" b="1" dirty="0" err="1"/>
              <a:t>Qu’est-ce</a:t>
            </a:r>
            <a:r>
              <a:rPr lang="en-US" sz="2400" b="1" dirty="0"/>
              <a:t> </a:t>
            </a:r>
            <a:r>
              <a:rPr lang="en-US" sz="2400" b="1" dirty="0" err="1"/>
              <a:t>qu’on</a:t>
            </a:r>
            <a:r>
              <a:rPr lang="en-US" sz="2400" b="1" dirty="0"/>
              <a:t> </a:t>
            </a:r>
            <a:r>
              <a:rPr lang="en-US" sz="2400" b="1" dirty="0" err="1"/>
              <a:t>doit</a:t>
            </a:r>
            <a:r>
              <a:rPr lang="en-US" sz="2400" b="1" dirty="0"/>
              <a:t> observer ?</a:t>
            </a:r>
            <a:endParaRPr lang="en-AU" sz="2400" b="1" dirty="0"/>
          </a:p>
        </p:txBody>
      </p:sp>
      <p:sp>
        <p:nvSpPr>
          <p:cNvPr id="2" name="Slide Number Placeholder 1">
            <a:extLst>
              <a:ext uri="{FF2B5EF4-FFF2-40B4-BE49-F238E27FC236}">
                <a16:creationId xmlns:a16="http://schemas.microsoft.com/office/drawing/2014/main" id="{9D707D53-2667-49D0-85A9-5BFE074EAE35}"/>
              </a:ext>
            </a:extLst>
          </p:cNvPr>
          <p:cNvSpPr>
            <a:spLocks noGrp="1"/>
          </p:cNvSpPr>
          <p:nvPr>
            <p:ph type="sldNum" sz="quarter" idx="12"/>
          </p:nvPr>
        </p:nvSpPr>
        <p:spPr/>
        <p:txBody>
          <a:bodyPr/>
          <a:lstStyle/>
          <a:p>
            <a:fld id="{401CF334-2D5C-4859-84A6-CA7E6E43FAEB}" type="slidenum">
              <a:rPr lang="en-US" smtClean="0"/>
              <a:t>27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2F1861D-D5F4-482D-973E-0ED352B5D7D7}"/>
              </a:ext>
            </a:extLst>
          </p:cNvPr>
          <p:cNvSpPr>
            <a:spLocks noChangeArrowheads="1"/>
          </p:cNvSpPr>
          <p:nvPr/>
        </p:nvSpPr>
        <p:spPr bwMode="auto">
          <a:xfrm>
            <a:off x="-127000" y="1052513"/>
            <a:ext cx="11480800" cy="497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76325" indent="-88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425"/>
              </a:spcBef>
            </a:pPr>
            <a:endParaRPr lang="en-AU" altLang="en-US" b="1" dirty="0">
              <a:latin typeface="Calibri" panose="020F0502020204030204" pitchFamily="34" charset="0"/>
              <a:cs typeface="Calibri" panose="020F0502020204030204" pitchFamily="34" charset="0"/>
            </a:endParaRPr>
          </a:p>
          <a:p>
            <a:pPr lvl="1">
              <a:spcBef>
                <a:spcPts val="800"/>
              </a:spcBef>
              <a:buSzPts val="2000"/>
              <a:buFont typeface="Arial" panose="020B0604020202020204" pitchFamily="34" charset="0"/>
              <a:buChar char="•"/>
            </a:pPr>
            <a:r>
              <a:rPr lang="en-GB" altLang="en-US" sz="3200" dirty="0" err="1">
                <a:latin typeface="Calibri" panose="020F0502020204030204" pitchFamily="34" charset="0"/>
                <a:cs typeface="Calibri" panose="020F0502020204030204" pitchFamily="34" charset="0"/>
              </a:rPr>
              <a:t>Motiver</a:t>
            </a:r>
            <a:endParaRPr lang="en-AU" altLang="en-US" sz="3200" dirty="0">
              <a:latin typeface="Calibri" panose="020F0502020204030204" pitchFamily="34" charset="0"/>
              <a:cs typeface="Calibri" panose="020F0502020204030204" pitchFamily="34" charset="0"/>
            </a:endParaRPr>
          </a:p>
          <a:p>
            <a:pPr lvl="1">
              <a:spcBef>
                <a:spcPts val="813"/>
              </a:spcBef>
              <a:buSzPts val="2000"/>
              <a:buFont typeface="Arial" panose="020B0604020202020204" pitchFamily="34" charset="0"/>
              <a:buChar char="•"/>
            </a:pPr>
            <a:r>
              <a:rPr lang="en-GB" altLang="en-US" sz="3200" dirty="0" err="1">
                <a:latin typeface="Calibri" panose="020F0502020204030204" pitchFamily="34" charset="0"/>
                <a:cs typeface="Calibri" panose="020F0502020204030204" pitchFamily="34" charset="0"/>
              </a:rPr>
              <a:t>Renforcer</a:t>
            </a:r>
            <a:r>
              <a:rPr lang="en-GB" altLang="en-US" sz="3200" dirty="0">
                <a:latin typeface="Calibri" panose="020F0502020204030204" pitchFamily="34" charset="0"/>
                <a:cs typeface="Calibri" panose="020F0502020204030204" pitchFamily="34" charset="0"/>
              </a:rPr>
              <a:t> le message</a:t>
            </a:r>
            <a:endParaRPr lang="en-AU" altLang="en-US" sz="3200" dirty="0">
              <a:latin typeface="Calibri" panose="020F0502020204030204" pitchFamily="34" charset="0"/>
              <a:cs typeface="Calibri" panose="020F0502020204030204" pitchFamily="34" charset="0"/>
            </a:endParaRPr>
          </a:p>
          <a:p>
            <a:pPr lvl="1">
              <a:spcBef>
                <a:spcPts val="800"/>
              </a:spcBef>
              <a:buSzPts val="2000"/>
              <a:buFont typeface="Arial" panose="020B0604020202020204" pitchFamily="34" charset="0"/>
              <a:buChar char="•"/>
            </a:pPr>
            <a:r>
              <a:rPr lang="en-GB" altLang="en-US" sz="3200" dirty="0">
                <a:latin typeface="Calibri" panose="020F0502020204030204" pitchFamily="34" charset="0"/>
                <a:cs typeface="Calibri" panose="020F0502020204030204" pitchFamily="34" charset="0"/>
              </a:rPr>
              <a:t>Informer les </a:t>
            </a:r>
            <a:r>
              <a:rPr lang="en-GB" altLang="en-US" sz="3200" dirty="0" err="1">
                <a:latin typeface="Calibri" panose="020F0502020204030204" pitchFamily="34" charset="0"/>
                <a:cs typeface="Calibri" panose="020F0502020204030204" pitchFamily="34" charset="0"/>
              </a:rPr>
              <a:t>apprenants</a:t>
            </a:r>
            <a:endParaRPr lang="en-AU" altLang="en-US" sz="3200" dirty="0">
              <a:latin typeface="Calibri" panose="020F0502020204030204" pitchFamily="34" charset="0"/>
              <a:cs typeface="Calibri" panose="020F0502020204030204" pitchFamily="34" charset="0"/>
            </a:endParaRPr>
          </a:p>
          <a:p>
            <a:pPr lvl="1">
              <a:lnSpc>
                <a:spcPct val="103000"/>
              </a:lnSpc>
              <a:spcBef>
                <a:spcPts val="800"/>
              </a:spcBef>
              <a:buSzPts val="2000"/>
              <a:buFont typeface="Arial" panose="020B0604020202020204" pitchFamily="34" charset="0"/>
              <a:buChar char="•"/>
            </a:pPr>
            <a:r>
              <a:rPr lang="en-GB" altLang="en-US" sz="3200" dirty="0">
                <a:latin typeface="Calibri" panose="020F0502020204030204" pitchFamily="34" charset="0"/>
                <a:cs typeface="Calibri" panose="020F0502020204030204" pitchFamily="34" charset="0"/>
              </a:rPr>
              <a:t>Aider les </a:t>
            </a:r>
            <a:r>
              <a:rPr lang="en-GB" altLang="en-US" sz="3200" dirty="0" err="1">
                <a:latin typeface="Calibri" panose="020F0502020204030204" pitchFamily="34" charset="0"/>
                <a:cs typeface="Calibri" panose="020F0502020204030204" pitchFamily="34" charset="0"/>
              </a:rPr>
              <a:t>apprenants</a:t>
            </a:r>
            <a:r>
              <a:rPr lang="en-GB" altLang="en-US" sz="3200" dirty="0">
                <a:latin typeface="Calibri" panose="020F0502020204030204" pitchFamily="34" charset="0"/>
                <a:cs typeface="Calibri" panose="020F0502020204030204" pitchFamily="34" charset="0"/>
              </a:rPr>
              <a:t> à </a:t>
            </a:r>
            <a:r>
              <a:rPr lang="en-GB" altLang="en-US" sz="3200" dirty="0" err="1">
                <a:latin typeface="Calibri" panose="020F0502020204030204" pitchFamily="34" charset="0"/>
                <a:cs typeface="Calibri" panose="020F0502020204030204" pitchFamily="34" charset="0"/>
              </a:rPr>
              <a:t>obtenir</a:t>
            </a:r>
            <a:r>
              <a:rPr lang="en-GB" altLang="en-US" sz="3200" dirty="0">
                <a:latin typeface="Calibri" panose="020F0502020204030204" pitchFamily="34" charset="0"/>
                <a:cs typeface="Calibri" panose="020F0502020204030204" pitchFamily="34" charset="0"/>
              </a:rPr>
              <a:t> les </a:t>
            </a:r>
            <a:r>
              <a:rPr lang="en-GB" altLang="en-US" sz="3200" dirty="0" err="1">
                <a:latin typeface="Calibri" panose="020F0502020204030204" pitchFamily="34" charset="0"/>
                <a:cs typeface="Calibri" panose="020F0502020204030204" pitchFamily="34" charset="0"/>
              </a:rPr>
              <a:t>informations</a:t>
            </a:r>
            <a:r>
              <a:rPr lang="en-GB" altLang="en-US" sz="3200" dirty="0">
                <a:latin typeface="Calibri" panose="020F0502020204030204" pitchFamily="34" charset="0"/>
                <a:cs typeface="Calibri" panose="020F0502020204030204" pitchFamily="34" charset="0"/>
              </a:rPr>
              <a:t> de la </a:t>
            </a:r>
            <a:r>
              <a:rPr lang="en-GB" altLang="en-US" sz="3200" dirty="0" err="1">
                <a:latin typeface="Calibri" panose="020F0502020204030204" pitchFamily="34" charset="0"/>
                <a:cs typeface="Calibri" panose="020F0502020204030204" pitchFamily="34" charset="0"/>
              </a:rPr>
              <a:t>façon</a:t>
            </a:r>
            <a:r>
              <a:rPr lang="en-GB" altLang="en-US" sz="3200" dirty="0">
                <a:latin typeface="Calibri" panose="020F0502020204030204" pitchFamily="34" charset="0"/>
                <a:cs typeface="Calibri" panose="020F0502020204030204" pitchFamily="34" charset="0"/>
              </a:rPr>
              <a:t> la plus </a:t>
            </a:r>
            <a:r>
              <a:rPr lang="en-GB" altLang="en-US" sz="3200" dirty="0" err="1">
                <a:latin typeface="Calibri" panose="020F0502020204030204" pitchFamily="34" charset="0"/>
                <a:cs typeface="Calibri" panose="020F0502020204030204" pitchFamily="34" charset="0"/>
              </a:rPr>
              <a:t>appropriée</a:t>
            </a:r>
            <a:r>
              <a:rPr lang="en-GB" altLang="en-US" sz="3200" dirty="0">
                <a:latin typeface="Calibri" panose="020F0502020204030204" pitchFamily="34" charset="0"/>
                <a:cs typeface="Calibri" panose="020F0502020204030204" pitchFamily="34" charset="0"/>
              </a:rPr>
              <a:t> :</a:t>
            </a:r>
          </a:p>
          <a:p>
            <a:pPr lvl="2">
              <a:lnSpc>
                <a:spcPct val="103000"/>
              </a:lnSpc>
              <a:spcBef>
                <a:spcPts val="800"/>
              </a:spcBef>
              <a:buSzPts val="2000"/>
              <a:buFont typeface="Arial" panose="020B0604020202020204" pitchFamily="34" charset="0"/>
              <a:buChar char="•"/>
            </a:pPr>
            <a:r>
              <a:rPr lang="en-GB" altLang="en-US" sz="3200" dirty="0">
                <a:latin typeface="Calibri" panose="020F0502020204030204" pitchFamily="34" charset="0"/>
                <a:cs typeface="Calibri" panose="020F0502020204030204" pitchFamily="34" charset="0"/>
              </a:rPr>
              <a:t>3 </a:t>
            </a:r>
            <a:r>
              <a:rPr lang="en-GB" altLang="en-US" sz="3200" dirty="0" err="1">
                <a:latin typeface="Calibri" panose="020F0502020204030204" pitchFamily="34" charset="0"/>
                <a:cs typeface="Calibri" panose="020F0502020204030204" pitchFamily="34" charset="0"/>
              </a:rPr>
              <a:t>façons</a:t>
            </a:r>
            <a:r>
              <a:rPr lang="en-GB" altLang="en-US" sz="3200" dirty="0">
                <a:latin typeface="Calibri" panose="020F0502020204030204" pitchFamily="34" charset="0"/>
                <a:cs typeface="Calibri" panose="020F0502020204030204" pitchFamily="34" charset="0"/>
              </a:rPr>
              <a:t> </a:t>
            </a:r>
            <a:r>
              <a:rPr lang="en-GB" altLang="en-US" sz="3200" dirty="0" err="1">
                <a:latin typeface="Calibri" panose="020F0502020204030204" pitchFamily="34" charset="0"/>
                <a:cs typeface="Calibri" panose="020F0502020204030204" pitchFamily="34" charset="0"/>
              </a:rPr>
              <a:t>d’apprendre</a:t>
            </a:r>
            <a:r>
              <a:rPr lang="en-GB" altLang="en-US" sz="3200" dirty="0">
                <a:latin typeface="Calibri" panose="020F0502020204030204" pitchFamily="34" charset="0"/>
                <a:cs typeface="Calibri" panose="020F0502020204030204" pitchFamily="34" charset="0"/>
              </a:rPr>
              <a:t> avec la </a:t>
            </a:r>
            <a:r>
              <a:rPr lang="en-GB" altLang="en-US" sz="3200" dirty="0" err="1">
                <a:latin typeface="Calibri" panose="020F0502020204030204" pitchFamily="34" charset="0"/>
                <a:cs typeface="Calibri" panose="020F0502020204030204" pitchFamily="34" charset="0"/>
              </a:rPr>
              <a:t>méthode</a:t>
            </a:r>
            <a:r>
              <a:rPr lang="en-GB" altLang="en-US" sz="3200" dirty="0">
                <a:latin typeface="Calibri" panose="020F0502020204030204" pitchFamily="34" charset="0"/>
                <a:cs typeface="Calibri" panose="020F0502020204030204" pitchFamily="34" charset="0"/>
              </a:rPr>
              <a:t> VAK (</a:t>
            </a:r>
            <a:r>
              <a:rPr lang="en-GB" altLang="en-US" sz="3200" b="1" dirty="0" err="1">
                <a:latin typeface="Calibri" panose="020F0502020204030204" pitchFamily="34" charset="0"/>
                <a:cs typeface="Calibri" panose="020F0502020204030204" pitchFamily="34" charset="0"/>
              </a:rPr>
              <a:t>V</a:t>
            </a:r>
            <a:r>
              <a:rPr lang="en-GB" altLang="en-US" sz="3200" dirty="0" err="1">
                <a:latin typeface="Calibri" panose="020F0502020204030204" pitchFamily="34" charset="0"/>
                <a:cs typeface="Calibri" panose="020F0502020204030204" pitchFamily="34" charset="0"/>
              </a:rPr>
              <a:t>isuel</a:t>
            </a:r>
            <a:r>
              <a:rPr lang="en-GB" altLang="en-US" sz="3200" dirty="0">
                <a:latin typeface="Calibri" panose="020F0502020204030204" pitchFamily="34" charset="0"/>
                <a:cs typeface="Calibri" panose="020F0502020204030204" pitchFamily="34" charset="0"/>
              </a:rPr>
              <a:t>, </a:t>
            </a:r>
            <a:r>
              <a:rPr lang="en-GB" altLang="en-US" sz="3200" b="1" dirty="0" err="1">
                <a:latin typeface="Calibri" panose="020F0502020204030204" pitchFamily="34" charset="0"/>
                <a:cs typeface="Calibri" panose="020F0502020204030204" pitchFamily="34" charset="0"/>
              </a:rPr>
              <a:t>A</a:t>
            </a:r>
            <a:r>
              <a:rPr lang="en-GB" altLang="en-US" sz="3200" dirty="0" err="1">
                <a:latin typeface="Calibri" panose="020F0502020204030204" pitchFamily="34" charset="0"/>
                <a:cs typeface="Calibri" panose="020F0502020204030204" pitchFamily="34" charset="0"/>
              </a:rPr>
              <a:t>uditif</a:t>
            </a:r>
            <a:r>
              <a:rPr lang="en-GB" altLang="en-US" sz="3200" dirty="0">
                <a:latin typeface="Calibri" panose="020F0502020204030204" pitchFamily="34" charset="0"/>
                <a:cs typeface="Calibri" panose="020F0502020204030204" pitchFamily="34" charset="0"/>
              </a:rPr>
              <a:t>, </a:t>
            </a:r>
            <a:r>
              <a:rPr lang="en-GB" altLang="en-US" sz="3200" b="1" dirty="0">
                <a:latin typeface="Calibri" panose="020F0502020204030204" pitchFamily="34" charset="0"/>
                <a:cs typeface="Calibri" panose="020F0502020204030204" pitchFamily="34" charset="0"/>
              </a:rPr>
              <a:t>K</a:t>
            </a:r>
            <a:r>
              <a:rPr lang="fr-FR" sz="3200" dirty="0" err="1">
                <a:latin typeface="+mn-lt"/>
              </a:rPr>
              <a:t>inesthésique</a:t>
            </a:r>
            <a:r>
              <a:rPr lang="en-GB" altLang="en-US" sz="3200" dirty="0">
                <a:latin typeface="Calibri" panose="020F0502020204030204" pitchFamily="34" charset="0"/>
                <a:cs typeface="Calibri" panose="020F0502020204030204" pitchFamily="34" charset="0"/>
              </a:rPr>
              <a:t>)</a:t>
            </a:r>
            <a:endParaRPr lang="en-AU" altLang="en-US" sz="3200" dirty="0">
              <a:latin typeface="Calibri" panose="020F0502020204030204" pitchFamily="34" charset="0"/>
              <a:cs typeface="Calibri" panose="020F0502020204030204" pitchFamily="34" charset="0"/>
            </a:endParaRPr>
          </a:p>
          <a:p>
            <a:pPr lvl="1">
              <a:spcBef>
                <a:spcPts val="725"/>
              </a:spcBef>
              <a:buSzPts val="2000"/>
              <a:buFont typeface="Arial" panose="020B0604020202020204" pitchFamily="34" charset="0"/>
              <a:buChar char="•"/>
            </a:pPr>
            <a:r>
              <a:rPr lang="en-GB" altLang="en-US" sz="3200" dirty="0">
                <a:latin typeface="Calibri" panose="020F0502020204030204" pitchFamily="34" charset="0"/>
                <a:cs typeface="Calibri" panose="020F0502020204030204" pitchFamily="34" charset="0"/>
              </a:rPr>
              <a:t>Informer sur la performance</a:t>
            </a:r>
            <a:endParaRPr lang="en-AU" altLang="en-US" sz="32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954A941-D2AE-4185-9962-0A82DEB22920}"/>
              </a:ext>
            </a:extLst>
          </p:cNvPr>
          <p:cNvSpPr txBox="1"/>
          <p:nvPr/>
        </p:nvSpPr>
        <p:spPr>
          <a:xfrm>
            <a:off x="1524000" y="292297"/>
            <a:ext cx="9144000" cy="584775"/>
          </a:xfrm>
          <a:prstGeom prst="rect">
            <a:avLst/>
          </a:prstGeom>
          <a:noFill/>
          <a:ln>
            <a:noFill/>
          </a:ln>
        </p:spPr>
        <p:txBody>
          <a:bodyPr wrap="square" rtlCol="0" anchor="ctr" anchorCtr="1">
            <a:spAutoFit/>
          </a:bodyPr>
          <a:lstStyle/>
          <a:p>
            <a:pPr>
              <a:spcBef>
                <a:spcPts val="425"/>
              </a:spcBef>
            </a:pPr>
            <a:r>
              <a:rPr lang="en-GB" altLang="en-US" sz="3200" b="1" dirty="0">
                <a:solidFill>
                  <a:prstClr val="black"/>
                </a:solidFill>
                <a:latin typeface="Calibri" panose="020F0502020204030204" pitchFamily="34" charset="0"/>
                <a:cs typeface="Calibri" panose="020F0502020204030204" pitchFamily="34" charset="0"/>
              </a:rPr>
              <a:t>Faire le point : pour </a:t>
            </a:r>
            <a:r>
              <a:rPr lang="en-GB" altLang="en-US" sz="3200" b="1" dirty="0" err="1">
                <a:solidFill>
                  <a:prstClr val="black"/>
                </a:solidFill>
                <a:latin typeface="Calibri" panose="020F0502020204030204" pitchFamily="34" charset="0"/>
                <a:cs typeface="Calibri" panose="020F0502020204030204" pitchFamily="34" charset="0"/>
              </a:rPr>
              <a:t>quelles</a:t>
            </a:r>
            <a:r>
              <a:rPr lang="en-GB" altLang="en-US" sz="3200" b="1" dirty="0">
                <a:solidFill>
                  <a:prstClr val="black"/>
                </a:solidFill>
                <a:latin typeface="Calibri" panose="020F0502020204030204" pitchFamily="34" charset="0"/>
                <a:cs typeface="Calibri" panose="020F0502020204030204" pitchFamily="34" charset="0"/>
              </a:rPr>
              <a:t> raisons ?</a:t>
            </a:r>
          </a:p>
        </p:txBody>
      </p:sp>
      <p:sp>
        <p:nvSpPr>
          <p:cNvPr id="3" name="Slide Number Placeholder 2">
            <a:extLst>
              <a:ext uri="{FF2B5EF4-FFF2-40B4-BE49-F238E27FC236}">
                <a16:creationId xmlns:a16="http://schemas.microsoft.com/office/drawing/2014/main" id="{312A9FC6-9E7E-43AA-BE0D-0D67958654CE}"/>
              </a:ext>
            </a:extLst>
          </p:cNvPr>
          <p:cNvSpPr>
            <a:spLocks noGrp="1"/>
          </p:cNvSpPr>
          <p:nvPr>
            <p:ph type="sldNum" sz="quarter" idx="12"/>
          </p:nvPr>
        </p:nvSpPr>
        <p:spPr/>
        <p:txBody>
          <a:bodyPr/>
          <a:lstStyle/>
          <a:p>
            <a:fld id="{401CF334-2D5C-4859-84A6-CA7E6E43FAEB}" type="slidenum">
              <a:rPr lang="en-US" smtClean="0"/>
              <a:t>28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2">
            <a:extLst>
              <a:ext uri="{FF2B5EF4-FFF2-40B4-BE49-F238E27FC236}">
                <a16:creationId xmlns:a16="http://schemas.microsoft.com/office/drawing/2014/main" id="{5AF33F6D-0CFB-4E6A-928F-45A1B15262E1}"/>
              </a:ext>
            </a:extLst>
          </p:cNvPr>
          <p:cNvSpPr>
            <a:spLocks noChangeArrowheads="1"/>
          </p:cNvSpPr>
          <p:nvPr/>
        </p:nvSpPr>
        <p:spPr bwMode="auto">
          <a:xfrm>
            <a:off x="1991544" y="1220157"/>
            <a:ext cx="8136904" cy="538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33700" indent="-21224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49263" lvl="2" indent="-268288">
              <a:spcBef>
                <a:spcPts val="800"/>
              </a:spcBef>
              <a:buSzPts val="2000"/>
              <a:buFont typeface="Wingdings" panose="05000000000000000000" pitchFamily="2" charset="2"/>
              <a:buChar char="§"/>
              <a:tabLst>
                <a:tab pos="449263" algn="l"/>
              </a:tabLst>
              <a:defRPr/>
            </a:pPr>
            <a:r>
              <a:rPr lang="en-GB" altLang="en-US" sz="2400" dirty="0" err="1">
                <a:latin typeface="Calibri" panose="020F0502020204030204" pitchFamily="34" charset="0"/>
                <a:cs typeface="Calibri" panose="020F0502020204030204" pitchFamily="34" charset="0"/>
              </a:rPr>
              <a:t>Intrinsèque</a:t>
            </a:r>
            <a:endParaRPr lang="en-AU" altLang="en-US" sz="2400" dirty="0">
              <a:latin typeface="Calibri" panose="020F0502020204030204" pitchFamily="34" charset="0"/>
              <a:cs typeface="Calibri" panose="020F0502020204030204" pitchFamily="34" charset="0"/>
            </a:endParaRPr>
          </a:p>
          <a:p>
            <a:pPr marL="449263" lvl="2" indent="-268288">
              <a:spcBef>
                <a:spcPts val="813"/>
              </a:spcBef>
              <a:buSzPts val="2000"/>
              <a:buFont typeface="Wingdings" panose="05000000000000000000" pitchFamily="2" charset="2"/>
              <a:buChar char="§"/>
              <a:tabLst>
                <a:tab pos="449263" algn="l"/>
              </a:tabLst>
              <a:defRPr/>
            </a:pPr>
            <a:r>
              <a:rPr lang="en-GB" altLang="en-US" sz="2400" dirty="0" err="1">
                <a:latin typeface="Calibri" panose="020F0502020204030204" pitchFamily="34" charset="0"/>
                <a:cs typeface="Calibri" panose="020F0502020204030204" pitchFamily="34" charset="0"/>
              </a:rPr>
              <a:t>Extrinsèque</a:t>
            </a:r>
            <a:endParaRPr lang="en-AU" altLang="en-US" sz="2400" dirty="0">
              <a:latin typeface="Calibri" panose="020F0502020204030204" pitchFamily="34" charset="0"/>
              <a:cs typeface="Calibri" panose="020F0502020204030204" pitchFamily="34" charset="0"/>
            </a:endParaRPr>
          </a:p>
          <a:p>
            <a:pPr marL="449263" lvl="2" indent="-268288">
              <a:spcBef>
                <a:spcPts val="800"/>
              </a:spcBef>
              <a:buSzPts val="2000"/>
              <a:buFont typeface="Wingdings" panose="05000000000000000000" pitchFamily="2" charset="2"/>
              <a:buChar char="§"/>
              <a:tabLst>
                <a:tab pos="449263" algn="l"/>
              </a:tabLst>
              <a:defRPr/>
            </a:pPr>
            <a:r>
              <a:rPr lang="en-GB" altLang="en-US" sz="2400" dirty="0" err="1">
                <a:latin typeface="Calibri" panose="020F0502020204030204" pitchFamily="34" charset="0"/>
                <a:cs typeface="Calibri" panose="020F0502020204030204" pitchFamily="34" charset="0"/>
              </a:rPr>
              <a:t>Visuelle</a:t>
            </a:r>
            <a:endParaRPr lang="en-AU" altLang="en-US" sz="2400" dirty="0">
              <a:latin typeface="Calibri" panose="020F0502020204030204" pitchFamily="34" charset="0"/>
              <a:cs typeface="Calibri" panose="020F0502020204030204" pitchFamily="34" charset="0"/>
            </a:endParaRPr>
          </a:p>
          <a:p>
            <a:pPr marL="449263" lvl="2" indent="-268288">
              <a:spcBef>
                <a:spcPts val="800"/>
              </a:spcBef>
              <a:buSzPts val="2000"/>
              <a:buFont typeface="Wingdings" panose="05000000000000000000" pitchFamily="2" charset="2"/>
              <a:buChar char="§"/>
              <a:tabLst>
                <a:tab pos="449263" algn="l"/>
              </a:tabLst>
              <a:defRPr/>
            </a:pPr>
            <a:r>
              <a:rPr lang="en-GB" altLang="en-US" sz="2400" dirty="0">
                <a:latin typeface="Calibri" panose="020F0502020204030204" pitchFamily="34" charset="0"/>
                <a:cs typeface="Calibri" panose="020F0502020204030204" pitchFamily="34" charset="0"/>
              </a:rPr>
              <a:t>Auditive</a:t>
            </a:r>
            <a:endParaRPr lang="en-AU" altLang="en-US" sz="2400" dirty="0">
              <a:latin typeface="Calibri" panose="020F0502020204030204" pitchFamily="34" charset="0"/>
              <a:cs typeface="Calibri" panose="020F0502020204030204" pitchFamily="34" charset="0"/>
            </a:endParaRPr>
          </a:p>
          <a:p>
            <a:pPr marL="449263" lvl="2" indent="-268288">
              <a:spcBef>
                <a:spcPts val="800"/>
              </a:spcBef>
              <a:buSzPts val="2000"/>
              <a:buFont typeface="Wingdings" panose="05000000000000000000" pitchFamily="2" charset="2"/>
              <a:buChar char="§"/>
              <a:tabLst>
                <a:tab pos="449263" algn="l"/>
              </a:tabLst>
              <a:defRPr/>
            </a:pPr>
            <a:r>
              <a:rPr lang="en-GB" altLang="en-US" sz="2400" dirty="0" err="1">
                <a:latin typeface="Calibri" panose="020F0502020204030204" pitchFamily="34" charset="0"/>
                <a:cs typeface="Calibri" panose="020F0502020204030204" pitchFamily="34" charset="0"/>
              </a:rPr>
              <a:t>Kinesthésique</a:t>
            </a:r>
            <a:r>
              <a:rPr lang="en-GB" altLang="en-US" sz="2400" b="1" dirty="0">
                <a:latin typeface="Calibri" panose="020F0502020204030204" pitchFamily="34" charset="0"/>
                <a:cs typeface="Calibri" panose="020F0502020204030204" pitchFamily="34" charset="0"/>
              </a:rPr>
              <a:t> </a:t>
            </a:r>
          </a:p>
          <a:p>
            <a:pPr marL="449263" lvl="2" indent="-268288">
              <a:spcBef>
                <a:spcPts val="800"/>
              </a:spcBef>
              <a:buSzPts val="2000"/>
              <a:buFont typeface="Wingdings" panose="05000000000000000000" pitchFamily="2" charset="2"/>
              <a:buChar char="§"/>
              <a:tabLst>
                <a:tab pos="449263" algn="l"/>
              </a:tabLst>
              <a:defRPr/>
            </a:pPr>
            <a:r>
              <a:rPr lang="en-GB" altLang="en-US" sz="2400" dirty="0">
                <a:latin typeface="Calibri" panose="020F0502020204030204" pitchFamily="34" charset="0"/>
                <a:cs typeface="Calibri" panose="020F0502020204030204" pitchFamily="34" charset="0"/>
              </a:rPr>
              <a:t>Interrogative</a:t>
            </a:r>
          </a:p>
          <a:p>
            <a:pPr lvl="2">
              <a:spcBef>
                <a:spcPts val="800"/>
              </a:spcBef>
              <a:buSzPts val="2000"/>
              <a:buFont typeface="Arial" panose="020B0604020202020204" pitchFamily="34" charset="0"/>
              <a:buChar char="•"/>
              <a:defRPr/>
            </a:pPr>
            <a:endParaRPr lang="en-GB" altLang="en-US" sz="2400" b="1" dirty="0">
              <a:latin typeface="Calibri" panose="020F0502020204030204" pitchFamily="34" charset="0"/>
              <a:cs typeface="Calibri" panose="020F0502020204030204" pitchFamily="34" charset="0"/>
            </a:endParaRPr>
          </a:p>
          <a:p>
            <a:pPr marL="180975" indent="0">
              <a:lnSpc>
                <a:spcPct val="103000"/>
              </a:lnSpc>
              <a:spcBef>
                <a:spcPts val="425"/>
              </a:spcBef>
              <a:buSzPts val="2400"/>
              <a:defRPr/>
            </a:pPr>
            <a:r>
              <a:rPr lang="en-GB" altLang="en-US" sz="2400" i="1" dirty="0">
                <a:latin typeface="Calibri" panose="020F0502020204030204" pitchFamily="34" charset="0"/>
                <a:cs typeface="Calibri" panose="020F0502020204030204" pitchFamily="34" charset="0"/>
              </a:rPr>
              <a:t>Les </a:t>
            </a:r>
            <a:r>
              <a:rPr lang="en-GB" altLang="en-US" sz="2400" i="1" dirty="0" err="1">
                <a:latin typeface="Calibri" panose="020F0502020204030204" pitchFamily="34" charset="0"/>
                <a:cs typeface="Calibri" panose="020F0502020204030204" pitchFamily="34" charset="0"/>
              </a:rPr>
              <a:t>meilleures</a:t>
            </a:r>
            <a:r>
              <a:rPr lang="en-GB" altLang="en-US" sz="2400" i="1" dirty="0">
                <a:latin typeface="Calibri" panose="020F0502020204030204" pitchFamily="34" charset="0"/>
                <a:cs typeface="Calibri" panose="020F0502020204030204" pitchFamily="34" charset="0"/>
              </a:rPr>
              <a:t> séances </a:t>
            </a:r>
            <a:r>
              <a:rPr lang="en-GB" altLang="en-US" sz="2400" i="1" dirty="0" err="1">
                <a:latin typeface="Calibri" panose="020F0502020204030204" pitchFamily="34" charset="0"/>
                <a:cs typeface="Calibri" panose="020F0502020204030204" pitchFamily="34" charset="0"/>
              </a:rPr>
              <a:t>d’entraînement</a:t>
            </a:r>
            <a:r>
              <a:rPr lang="en-GB" altLang="en-US" sz="2400" i="1" dirty="0">
                <a:latin typeface="Calibri" panose="020F0502020204030204" pitchFamily="34" charset="0"/>
                <a:cs typeface="Calibri" panose="020F0502020204030204" pitchFamily="34" charset="0"/>
              </a:rPr>
              <a:t> </a:t>
            </a:r>
            <a:r>
              <a:rPr lang="en-GB" altLang="en-US" sz="2400" i="1" dirty="0" err="1">
                <a:latin typeface="Calibri" panose="020F0502020204030204" pitchFamily="34" charset="0"/>
                <a:cs typeface="Calibri" panose="020F0502020204030204" pitchFamily="34" charset="0"/>
              </a:rPr>
              <a:t>donnent</a:t>
            </a:r>
            <a:r>
              <a:rPr lang="en-GB" altLang="en-US" sz="2400" i="1" dirty="0">
                <a:latin typeface="Calibri" panose="020F0502020204030204" pitchFamily="34" charset="0"/>
                <a:cs typeface="Calibri" panose="020F0502020204030204" pitchFamily="34" charset="0"/>
              </a:rPr>
              <a:t> lieu à de </a:t>
            </a:r>
            <a:r>
              <a:rPr lang="en-GB" altLang="en-US" sz="2400" i="1" dirty="0" err="1">
                <a:latin typeface="Calibri" panose="020F0502020204030204" pitchFamily="34" charset="0"/>
                <a:cs typeface="Calibri" panose="020F0502020204030204" pitchFamily="34" charset="0"/>
              </a:rPr>
              <a:t>nombreuses</a:t>
            </a:r>
            <a:r>
              <a:rPr lang="en-GB" altLang="en-US" sz="2400" i="1" dirty="0">
                <a:latin typeface="Calibri" panose="020F0502020204030204" pitchFamily="34" charset="0"/>
                <a:cs typeface="Calibri" panose="020F0502020204030204" pitchFamily="34" charset="0"/>
              </a:rPr>
              <a:t> questions au moment </a:t>
            </a:r>
            <a:r>
              <a:rPr lang="en-GB" altLang="en-US" sz="2400" i="1" dirty="0" err="1">
                <a:latin typeface="Calibri" panose="020F0502020204030204" pitchFamily="34" charset="0"/>
                <a:cs typeface="Calibri" panose="020F0502020204030204" pitchFamily="34" charset="0"/>
              </a:rPr>
              <a:t>où</a:t>
            </a:r>
            <a:r>
              <a:rPr lang="en-GB" altLang="en-US" sz="2400" i="1" dirty="0">
                <a:latin typeface="Calibri" panose="020F0502020204030204" pitchFamily="34" charset="0"/>
                <a:cs typeface="Calibri" panose="020F0502020204030204" pitchFamily="34" charset="0"/>
              </a:rPr>
              <a:t> on fait le point (</a:t>
            </a:r>
            <a:r>
              <a:rPr lang="en-GB" altLang="en-US" sz="2400" i="1" dirty="0" err="1">
                <a:latin typeface="Calibri" panose="020F0502020204030204" pitchFamily="34" charset="0"/>
                <a:cs typeface="Calibri" panose="020F0502020204030204" pitchFamily="34" charset="0"/>
              </a:rPr>
              <a:t>Selon</a:t>
            </a:r>
            <a:r>
              <a:rPr lang="en-GB" altLang="en-US" sz="2400" i="1" dirty="0">
                <a:latin typeface="Calibri" panose="020F0502020204030204" pitchFamily="34" charset="0"/>
                <a:cs typeface="Calibri" panose="020F0502020204030204" pitchFamily="34" charset="0"/>
              </a:rPr>
              <a:t> Cross &amp; Lyle 2002)</a:t>
            </a:r>
          </a:p>
          <a:p>
            <a:pPr marL="180975" indent="0">
              <a:lnSpc>
                <a:spcPct val="103000"/>
              </a:lnSpc>
              <a:spcBef>
                <a:spcPts val="425"/>
              </a:spcBef>
              <a:buSzPts val="2400"/>
              <a:defRPr/>
            </a:pPr>
            <a:endParaRPr lang="en-AU" altLang="en-US" sz="2400" i="1" dirty="0">
              <a:latin typeface="Calibri" panose="020F0502020204030204" pitchFamily="34" charset="0"/>
              <a:cs typeface="Calibri" panose="020F0502020204030204" pitchFamily="34" charset="0"/>
            </a:endParaRPr>
          </a:p>
          <a:p>
            <a:pPr marL="180975" indent="0">
              <a:spcBef>
                <a:spcPts val="800"/>
              </a:spcBef>
              <a:buSzPts val="2400"/>
              <a:defRPr/>
            </a:pPr>
            <a:r>
              <a:rPr lang="en-GB" altLang="en-US" sz="2400" dirty="0" err="1">
                <a:latin typeface="Calibri" panose="020F0502020204030204" pitchFamily="34" charset="0"/>
                <a:cs typeface="Calibri" panose="020F0502020204030204" pitchFamily="34" charset="0"/>
              </a:rPr>
              <a:t>Vérifiez</a:t>
            </a:r>
            <a:r>
              <a:rPr lang="en-GB" altLang="en-US" sz="2400" dirty="0">
                <a:latin typeface="Calibri" panose="020F0502020204030204" pitchFamily="34" charset="0"/>
                <a:cs typeface="Calibri" panose="020F0502020204030204" pitchFamily="34" charset="0"/>
              </a:rPr>
              <a:t> que tout le monde ait bien </a:t>
            </a:r>
            <a:r>
              <a:rPr lang="en-GB" altLang="en-US" sz="2400" dirty="0" err="1">
                <a:latin typeface="Calibri" panose="020F0502020204030204" pitchFamily="34" charset="0"/>
                <a:cs typeface="Calibri" panose="020F0502020204030204" pitchFamily="34" charset="0"/>
              </a:rPr>
              <a:t>compris</a:t>
            </a:r>
            <a:endParaRPr lang="en-GB" altLang="en-US" sz="2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3482354-F02E-451E-B1EA-2C6AA9E2952E}"/>
              </a:ext>
            </a:extLst>
          </p:cNvPr>
          <p:cNvSpPr txBox="1"/>
          <p:nvPr/>
        </p:nvSpPr>
        <p:spPr>
          <a:xfrm>
            <a:off x="1524000" y="406799"/>
            <a:ext cx="9144000" cy="584775"/>
          </a:xfrm>
          <a:prstGeom prst="rect">
            <a:avLst/>
          </a:prstGeom>
          <a:noFill/>
          <a:ln>
            <a:noFill/>
          </a:ln>
        </p:spPr>
        <p:txBody>
          <a:bodyPr wrap="square" rtlCol="0" anchor="ctr" anchorCtr="1">
            <a:spAutoFit/>
          </a:bodyPr>
          <a:lstStyle/>
          <a:p>
            <a:pPr algn="ctr">
              <a:spcBef>
                <a:spcPts val="1313"/>
              </a:spcBef>
              <a:defRPr/>
            </a:pPr>
            <a:r>
              <a:rPr lang="en-GB" altLang="en-US" sz="3200" b="1" dirty="0" err="1">
                <a:solidFill>
                  <a:prstClr val="black"/>
                </a:solidFill>
                <a:latin typeface="Calibri" panose="020F0502020204030204" pitchFamily="34" charset="0"/>
                <a:cs typeface="Calibri" panose="020F0502020204030204" pitchFamily="34" charset="0"/>
              </a:rPr>
              <a:t>Différentes</a:t>
            </a:r>
            <a:r>
              <a:rPr lang="en-GB" altLang="en-US" sz="3200" b="1" dirty="0">
                <a:solidFill>
                  <a:prstClr val="black"/>
                </a:solidFill>
                <a:latin typeface="Calibri" panose="020F0502020204030204" pitchFamily="34" charset="0"/>
                <a:cs typeface="Calibri" panose="020F0502020204030204" pitchFamily="34" charset="0"/>
              </a:rPr>
              <a:t> </a:t>
            </a:r>
            <a:r>
              <a:rPr lang="en-GB" altLang="en-US" sz="3200" b="1" dirty="0" err="1">
                <a:solidFill>
                  <a:prstClr val="black"/>
                </a:solidFill>
                <a:latin typeface="Calibri" panose="020F0502020204030204" pitchFamily="34" charset="0"/>
                <a:cs typeface="Calibri" panose="020F0502020204030204" pitchFamily="34" charset="0"/>
              </a:rPr>
              <a:t>façons</a:t>
            </a:r>
            <a:r>
              <a:rPr lang="en-GB" altLang="en-US" sz="3200" b="1" dirty="0">
                <a:solidFill>
                  <a:prstClr val="black"/>
                </a:solidFill>
                <a:latin typeface="Calibri" panose="020F0502020204030204" pitchFamily="34" charset="0"/>
                <a:cs typeface="Calibri" panose="020F0502020204030204" pitchFamily="34" charset="0"/>
              </a:rPr>
              <a:t> de faire le point</a:t>
            </a:r>
          </a:p>
        </p:txBody>
      </p:sp>
      <p:sp>
        <p:nvSpPr>
          <p:cNvPr id="3" name="Slide Number Placeholder 2">
            <a:extLst>
              <a:ext uri="{FF2B5EF4-FFF2-40B4-BE49-F238E27FC236}">
                <a16:creationId xmlns:a16="http://schemas.microsoft.com/office/drawing/2014/main" id="{0B8997C6-5474-4E43-B76D-C1AB733998C8}"/>
              </a:ext>
            </a:extLst>
          </p:cNvPr>
          <p:cNvSpPr>
            <a:spLocks noGrp="1"/>
          </p:cNvSpPr>
          <p:nvPr>
            <p:ph type="sldNum" sz="quarter" idx="12"/>
          </p:nvPr>
        </p:nvSpPr>
        <p:spPr/>
        <p:txBody>
          <a:bodyPr/>
          <a:lstStyle/>
          <a:p>
            <a:fld id="{401CF334-2D5C-4859-84A6-CA7E6E43FAEB}" type="slidenum">
              <a:rPr lang="en-US" smtClean="0"/>
              <a:t>29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1" y="-545749"/>
            <a:ext cx="12192000" cy="7671011"/>
          </a:xfrm>
          <a:prstGeom prst="rect">
            <a:avLst/>
          </a:prstGeom>
          <a:noFill/>
          <a:ln>
            <a:noFill/>
          </a:ln>
        </p:spPr>
        <p:txBody>
          <a:bodyPr wrap="square" rtlCol="0" anchor="ctr" anchorCtr="1">
            <a:spAutoFit/>
          </a:bodyPr>
          <a:lstStyle/>
          <a:p>
            <a:pPr>
              <a:lnSpc>
                <a:spcPct val="80000"/>
              </a:lnSpc>
              <a:defRPr/>
            </a:pPr>
            <a:endParaRPr lang="en-AU" sz="3200" b="1" dirty="0">
              <a:latin typeface="Calibri" panose="020F0502020204030204" pitchFamily="34" charset="0"/>
              <a:cs typeface="Calibri" panose="020F0502020204030204" pitchFamily="34" charset="0"/>
            </a:endParaRPr>
          </a:p>
          <a:p>
            <a:pPr>
              <a:lnSpc>
                <a:spcPct val="80000"/>
              </a:lnSpc>
              <a:defRPr/>
            </a:pPr>
            <a:endParaRPr lang="en-AU" sz="3200" b="1" dirty="0">
              <a:latin typeface="Calibri" panose="020F0502020204030204" pitchFamily="34" charset="0"/>
              <a:cs typeface="Calibri" panose="020F0502020204030204" pitchFamily="34" charset="0"/>
            </a:endParaRPr>
          </a:p>
          <a:p>
            <a:pPr>
              <a:lnSpc>
                <a:spcPct val="80000"/>
              </a:lnSpc>
              <a:defRPr/>
            </a:pPr>
            <a:endParaRPr lang="en-AU" sz="3200" b="1" dirty="0">
              <a:latin typeface="Calibri" panose="020F0502020204030204" pitchFamily="34" charset="0"/>
              <a:cs typeface="Calibri" panose="020F0502020204030204" pitchFamily="34" charset="0"/>
            </a:endParaRPr>
          </a:p>
          <a:p>
            <a:pPr>
              <a:lnSpc>
                <a:spcPct val="80000"/>
              </a:lnSpc>
              <a:defRPr/>
            </a:pPr>
            <a:r>
              <a:rPr lang="en-AU" sz="3200" b="1" dirty="0">
                <a:latin typeface="Calibri" panose="020F0502020204030204" pitchFamily="34" charset="0"/>
                <a:cs typeface="Calibri" panose="020F0502020204030204" pitchFamily="34" charset="0"/>
              </a:rPr>
              <a:t>Pendant un match</a:t>
            </a:r>
          </a:p>
          <a:p>
            <a:pPr>
              <a:lnSpc>
                <a:spcPct val="80000"/>
              </a:lnSpc>
              <a:defRPr/>
            </a:pPr>
            <a:endParaRPr lang="en-AU" sz="1100" dirty="0">
              <a:latin typeface="Calibri" panose="020F0502020204030204" pitchFamily="34" charset="0"/>
              <a:cs typeface="Calibri" panose="020F0502020204030204" pitchFamily="34" charset="0"/>
            </a:endParaRPr>
          </a:p>
          <a:p>
            <a:pPr marL="342900" lvl="1" indent="-342900">
              <a:lnSpc>
                <a:spcPct val="80000"/>
              </a:lnSpc>
              <a:buFont typeface="Wingdings" panose="05000000000000000000" pitchFamily="2" charset="2"/>
              <a:buChar char="§"/>
              <a:defRPr/>
            </a:pPr>
            <a:r>
              <a:rPr lang="fr-FR" sz="2800" dirty="0">
                <a:latin typeface="Calibri" panose="020F0502020204030204" pitchFamily="34" charset="0"/>
                <a:cs typeface="Calibri" panose="020F0502020204030204" pitchFamily="34" charset="0"/>
              </a:rPr>
              <a:t>Veillez à ce que tout le monde </a:t>
            </a:r>
            <a:r>
              <a:rPr lang="en-AU" sz="2800" dirty="0" err="1">
                <a:latin typeface="Calibri" panose="020F0502020204030204" pitchFamily="34" charset="0"/>
                <a:cs typeface="Calibri" panose="020F0502020204030204" pitchFamily="34" charset="0"/>
              </a:rPr>
              <a:t>passe</a:t>
            </a:r>
            <a:r>
              <a:rPr lang="en-AU" sz="2800" dirty="0">
                <a:latin typeface="Calibri" panose="020F0502020204030204" pitchFamily="34" charset="0"/>
                <a:cs typeface="Calibri" panose="020F0502020204030204" pitchFamily="34" charset="0"/>
              </a:rPr>
              <a:t> de bons moments et </a:t>
            </a:r>
            <a:r>
              <a:rPr lang="en-AU" sz="2800" dirty="0" err="1">
                <a:latin typeface="Calibri" panose="020F0502020204030204" pitchFamily="34" charset="0"/>
                <a:cs typeface="Calibri" panose="020F0502020204030204" pitchFamily="34" charset="0"/>
              </a:rPr>
              <a:t>prenne</a:t>
            </a:r>
            <a:r>
              <a:rPr lang="en-AU" sz="2800" dirty="0">
                <a:latin typeface="Calibri" panose="020F0502020204030204" pitchFamily="34" charset="0"/>
                <a:cs typeface="Calibri" panose="020F0502020204030204" pitchFamily="34" charset="0"/>
              </a:rPr>
              <a:t> </a:t>
            </a:r>
            <a:r>
              <a:rPr lang="en-AU" sz="2800" dirty="0" err="1">
                <a:latin typeface="Calibri" panose="020F0502020204030204" pitchFamily="34" charset="0"/>
                <a:cs typeface="Calibri" panose="020F0502020204030204" pitchFamily="34" charset="0"/>
              </a:rPr>
              <a:t>plaisir</a:t>
            </a:r>
            <a:r>
              <a:rPr lang="en-AU" sz="2800" dirty="0">
                <a:latin typeface="Calibri" panose="020F0502020204030204" pitchFamily="34" charset="0"/>
                <a:cs typeface="Calibri" panose="020F0502020204030204" pitchFamily="34" charset="0"/>
              </a:rPr>
              <a:t> à tout </a:t>
            </a:r>
            <a:r>
              <a:rPr lang="en-AU" sz="2800" dirty="0" err="1">
                <a:latin typeface="Calibri" panose="020F0502020204030204" pitchFamily="34" charset="0"/>
                <a:cs typeface="Calibri" panose="020F0502020204030204" pitchFamily="34" charset="0"/>
              </a:rPr>
              <a:t>ce</a:t>
            </a:r>
            <a:r>
              <a:rPr lang="en-AU" sz="2800" dirty="0">
                <a:latin typeface="Calibri" panose="020F0502020204030204" pitchFamily="34" charset="0"/>
                <a:cs typeface="Calibri" panose="020F0502020204030204" pitchFamily="34" charset="0"/>
              </a:rPr>
              <a:t> qui </a:t>
            </a:r>
            <a:r>
              <a:rPr lang="en-AU" sz="2800" dirty="0" err="1">
                <a:latin typeface="Calibri" panose="020F0502020204030204" pitchFamily="34" charset="0"/>
                <a:cs typeface="Calibri" panose="020F0502020204030204" pitchFamily="34" charset="0"/>
              </a:rPr>
              <a:t>est</a:t>
            </a:r>
            <a:r>
              <a:rPr lang="en-AU" sz="2800" dirty="0">
                <a:latin typeface="Calibri" panose="020F0502020204030204" pitchFamily="34" charset="0"/>
                <a:cs typeface="Calibri" panose="020F0502020204030204" pitchFamily="34" charset="0"/>
              </a:rPr>
              <a:t> </a:t>
            </a:r>
            <a:r>
              <a:rPr lang="en-AU" sz="2800" dirty="0" err="1">
                <a:latin typeface="Calibri" panose="020F0502020204030204" pitchFamily="34" charset="0"/>
                <a:cs typeface="Calibri" panose="020F0502020204030204" pitchFamily="34" charset="0"/>
              </a:rPr>
              <a:t>entrepris</a:t>
            </a:r>
            <a:endParaRPr lang="en-AU" sz="2800" dirty="0">
              <a:latin typeface="Calibri" panose="020F0502020204030204" pitchFamily="34" charset="0"/>
              <a:cs typeface="Calibri" panose="020F0502020204030204" pitchFamily="34" charset="0"/>
            </a:endParaRPr>
          </a:p>
          <a:p>
            <a:pPr marL="342900" lvl="1" indent="-342900">
              <a:lnSpc>
                <a:spcPct val="80000"/>
              </a:lnSpc>
              <a:buFont typeface="Wingdings" panose="05000000000000000000" pitchFamily="2" charset="2"/>
              <a:buChar char="§"/>
              <a:defRPr/>
            </a:pPr>
            <a:r>
              <a:rPr lang="en-US" sz="2800" dirty="0" err="1">
                <a:latin typeface="Calibri" panose="020F0502020204030204" pitchFamily="34" charset="0"/>
                <a:cs typeface="Calibri" panose="020F0502020204030204" pitchFamily="34" charset="0"/>
              </a:rPr>
              <a:t>Soyez</a:t>
            </a:r>
            <a:r>
              <a:rPr lang="en-AU" sz="2800" dirty="0">
                <a:latin typeface="Calibri" panose="020F0502020204030204" pitchFamily="34" charset="0"/>
                <a:cs typeface="Calibri" panose="020F0502020204030204" pitchFamily="34" charset="0"/>
              </a:rPr>
              <a:t> </a:t>
            </a:r>
            <a:r>
              <a:rPr lang="en-AU" sz="2800" dirty="0" err="1">
                <a:latin typeface="Calibri" panose="020F0502020204030204" pitchFamily="34" charset="0"/>
                <a:cs typeface="Calibri" panose="020F0502020204030204" pitchFamily="34" charset="0"/>
              </a:rPr>
              <a:t>compétent</a:t>
            </a:r>
            <a:r>
              <a:rPr lang="en-AU" sz="2800" dirty="0">
                <a:latin typeface="Calibri" panose="020F0502020204030204" pitchFamily="34" charset="0"/>
                <a:cs typeface="Calibri" panose="020F0502020204030204" pitchFamily="34" charset="0"/>
              </a:rPr>
              <a:t> </a:t>
            </a:r>
            <a:r>
              <a:rPr lang="en-AU" sz="2800" dirty="0" err="1">
                <a:latin typeface="Calibri" panose="020F0502020204030204" pitchFamily="34" charset="0"/>
                <a:cs typeface="Calibri" panose="020F0502020204030204" pitchFamily="34" charset="0"/>
              </a:rPr>
              <a:t>en</a:t>
            </a:r>
            <a:r>
              <a:rPr lang="en-AU" sz="2800" dirty="0">
                <a:latin typeface="Calibri" panose="020F0502020204030204" pitchFamily="34" charset="0"/>
                <a:cs typeface="Calibri" panose="020F0502020204030204" pitchFamily="34" charset="0"/>
              </a:rPr>
              <a:t> </a:t>
            </a:r>
            <a:r>
              <a:rPr lang="en-AU" sz="2800" dirty="0" err="1">
                <a:latin typeface="Calibri" panose="020F0502020204030204" pitchFamily="34" charset="0"/>
                <a:cs typeface="Calibri" panose="020F0502020204030204" pitchFamily="34" charset="0"/>
              </a:rPr>
              <a:t>enseignant</a:t>
            </a:r>
            <a:r>
              <a:rPr lang="en-AU" sz="2800" dirty="0">
                <a:latin typeface="Calibri" panose="020F0502020204030204" pitchFamily="34" charset="0"/>
                <a:cs typeface="Calibri" panose="020F0502020204030204" pitchFamily="34" charset="0"/>
              </a:rPr>
              <a:t> les </a:t>
            </a:r>
            <a:r>
              <a:rPr lang="en-AU" sz="2800" dirty="0" err="1">
                <a:latin typeface="Calibri" panose="020F0502020204030204" pitchFamily="34" charset="0"/>
                <a:cs typeface="Calibri" panose="020F0502020204030204" pitchFamily="34" charset="0"/>
              </a:rPr>
              <a:t>compétences</a:t>
            </a:r>
            <a:r>
              <a:rPr lang="en-AU" sz="2800" dirty="0">
                <a:latin typeface="Calibri" panose="020F0502020204030204" pitchFamily="34" charset="0"/>
                <a:cs typeface="Calibri" panose="020F0502020204030204" pitchFamily="34" charset="0"/>
              </a:rPr>
              <a:t> </a:t>
            </a:r>
            <a:r>
              <a:rPr lang="en-AU" sz="2800" dirty="0" err="1">
                <a:latin typeface="Calibri" panose="020F0502020204030204" pitchFamily="34" charset="0"/>
                <a:cs typeface="Calibri" panose="020F0502020204030204" pitchFamily="34" charset="0"/>
              </a:rPr>
              <a:t>clé</a:t>
            </a:r>
            <a:endParaRPr lang="en-AU" sz="2800" dirty="0">
              <a:latin typeface="Calibri" panose="020F0502020204030204" pitchFamily="34" charset="0"/>
              <a:cs typeface="Calibri" panose="020F0502020204030204" pitchFamily="34" charset="0"/>
            </a:endParaRPr>
          </a:p>
          <a:p>
            <a:pPr marL="342900" lvl="1" indent="-342900">
              <a:lnSpc>
                <a:spcPct val="80000"/>
              </a:lnSpc>
              <a:buFont typeface="Wingdings" panose="05000000000000000000" pitchFamily="2" charset="2"/>
              <a:buChar char="§"/>
              <a:defRPr/>
            </a:pPr>
            <a:r>
              <a:rPr lang="en-AU" sz="2800" dirty="0" err="1">
                <a:latin typeface="Calibri" panose="020F0502020204030204" pitchFamily="34" charset="0"/>
                <a:cs typeface="Calibri" panose="020F0502020204030204" pitchFamily="34" charset="0"/>
              </a:rPr>
              <a:t>Assurez-vous</a:t>
            </a:r>
            <a:r>
              <a:rPr lang="en-AU" sz="2800" dirty="0">
                <a:latin typeface="Calibri" panose="020F0502020204030204" pitchFamily="34" charset="0"/>
                <a:cs typeface="Calibri" panose="020F0502020204030204" pitchFamily="34" charset="0"/>
              </a:rPr>
              <a:t> de </a:t>
            </a:r>
            <a:r>
              <a:rPr lang="en-AU" sz="2800" dirty="0" err="1">
                <a:latin typeface="Calibri" panose="020F0502020204030204" pitchFamily="34" charset="0"/>
                <a:cs typeface="Calibri" panose="020F0502020204030204" pitchFamily="34" charset="0"/>
              </a:rPr>
              <a:t>créer</a:t>
            </a:r>
            <a:r>
              <a:rPr lang="en-AU" sz="2800" dirty="0">
                <a:latin typeface="Calibri" panose="020F0502020204030204" pitchFamily="34" charset="0"/>
                <a:cs typeface="Calibri" panose="020F0502020204030204" pitchFamily="34" charset="0"/>
              </a:rPr>
              <a:t> un </a:t>
            </a:r>
            <a:r>
              <a:rPr lang="en-AU" sz="2800" dirty="0" err="1">
                <a:latin typeface="Calibri" panose="020F0502020204030204" pitchFamily="34" charset="0"/>
                <a:cs typeface="Calibri" panose="020F0502020204030204" pitchFamily="34" charset="0"/>
              </a:rPr>
              <a:t>environnement</a:t>
            </a:r>
            <a:r>
              <a:rPr lang="en-AU" sz="2800" dirty="0">
                <a:latin typeface="Calibri" panose="020F0502020204030204" pitchFamily="34" charset="0"/>
                <a:cs typeface="Calibri" panose="020F0502020204030204" pitchFamily="34" charset="0"/>
              </a:rPr>
              <a:t> </a:t>
            </a:r>
            <a:r>
              <a:rPr lang="en-AU" sz="2800" dirty="0" err="1">
                <a:latin typeface="Calibri" panose="020F0502020204030204" pitchFamily="34" charset="0"/>
                <a:cs typeface="Calibri" panose="020F0502020204030204" pitchFamily="34" charset="0"/>
              </a:rPr>
              <a:t>sécurisé</a:t>
            </a:r>
            <a:r>
              <a:rPr lang="en-AU" sz="2800" dirty="0">
                <a:latin typeface="Calibri" panose="020F0502020204030204" pitchFamily="34" charset="0"/>
                <a:cs typeface="Calibri" panose="020F0502020204030204" pitchFamily="34" charset="0"/>
              </a:rPr>
              <a:t> </a:t>
            </a:r>
            <a:r>
              <a:rPr lang="en-AU" sz="2800" dirty="0" err="1">
                <a:latin typeface="Calibri" panose="020F0502020204030204" pitchFamily="34" charset="0"/>
                <a:cs typeface="Calibri" panose="020F0502020204030204" pitchFamily="34" charset="0"/>
              </a:rPr>
              <a:t>lors</a:t>
            </a:r>
            <a:r>
              <a:rPr lang="en-AU" sz="2800" dirty="0">
                <a:latin typeface="Calibri" panose="020F0502020204030204" pitchFamily="34" charset="0"/>
                <a:cs typeface="Calibri" panose="020F0502020204030204" pitchFamily="34" charset="0"/>
              </a:rPr>
              <a:t> des </a:t>
            </a:r>
            <a:r>
              <a:rPr lang="en-AU" sz="2800" dirty="0" err="1">
                <a:latin typeface="Calibri" panose="020F0502020204030204" pitchFamily="34" charset="0"/>
                <a:cs typeface="Calibri" panose="020F0502020204030204" pitchFamily="34" charset="0"/>
              </a:rPr>
              <a:t>entraînements</a:t>
            </a:r>
            <a:r>
              <a:rPr lang="en-AU" sz="2800" dirty="0">
                <a:latin typeface="Calibri" panose="020F0502020204030204" pitchFamily="34" charset="0"/>
                <a:cs typeface="Calibri" panose="020F0502020204030204" pitchFamily="34" charset="0"/>
              </a:rPr>
              <a:t> et des </a:t>
            </a:r>
            <a:r>
              <a:rPr lang="en-AU" sz="2800" dirty="0" err="1">
                <a:latin typeface="Calibri" panose="020F0502020204030204" pitchFamily="34" charset="0"/>
                <a:cs typeface="Calibri" panose="020F0502020204030204" pitchFamily="34" charset="0"/>
              </a:rPr>
              <a:t>matchs</a:t>
            </a:r>
            <a:endParaRPr lang="en-AU" sz="2800" dirty="0">
              <a:latin typeface="Calibri" panose="020F0502020204030204" pitchFamily="34" charset="0"/>
              <a:cs typeface="Calibri" panose="020F0502020204030204" pitchFamily="34" charset="0"/>
            </a:endParaRPr>
          </a:p>
          <a:p>
            <a:pPr marL="342900" lvl="1" indent="-342900">
              <a:lnSpc>
                <a:spcPct val="80000"/>
              </a:lnSpc>
              <a:buFont typeface="Wingdings" panose="05000000000000000000" pitchFamily="2" charset="2"/>
              <a:buChar char="§"/>
              <a:defRPr/>
            </a:pPr>
            <a:r>
              <a:rPr lang="en-AU" sz="2800" dirty="0" err="1">
                <a:latin typeface="Calibri" panose="020F0502020204030204" pitchFamily="34" charset="0"/>
                <a:cs typeface="Calibri" panose="020F0502020204030204" pitchFamily="34" charset="0"/>
              </a:rPr>
              <a:t>Encouragez</a:t>
            </a:r>
            <a:r>
              <a:rPr lang="en-AU" sz="2800" dirty="0">
                <a:latin typeface="Calibri" panose="020F0502020204030204" pitchFamily="34" charset="0"/>
                <a:cs typeface="Calibri" panose="020F0502020204030204" pitchFamily="34" charset="0"/>
              </a:rPr>
              <a:t> </a:t>
            </a:r>
            <a:r>
              <a:rPr lang="en-AU" sz="2800" dirty="0" err="1">
                <a:latin typeface="Calibri" panose="020F0502020204030204" pitchFamily="34" charset="0"/>
                <a:cs typeface="Calibri" panose="020F0502020204030204" pitchFamily="34" charset="0"/>
              </a:rPr>
              <a:t>une</a:t>
            </a:r>
            <a:r>
              <a:rPr lang="en-AU" sz="2800" dirty="0">
                <a:latin typeface="Calibri" panose="020F0502020204030204" pitchFamily="34" charset="0"/>
                <a:cs typeface="Calibri" panose="020F0502020204030204" pitchFamily="34" charset="0"/>
              </a:rPr>
              <a:t> implication active des participants </a:t>
            </a:r>
            <a:r>
              <a:rPr lang="en-AU" sz="2800" dirty="0" err="1">
                <a:latin typeface="Calibri" panose="020F0502020204030204" pitchFamily="34" charset="0"/>
                <a:cs typeface="Calibri" panose="020F0502020204030204" pitchFamily="34" charset="0"/>
              </a:rPr>
              <a:t>lors</a:t>
            </a:r>
            <a:r>
              <a:rPr lang="en-AU" sz="2800" dirty="0">
                <a:latin typeface="Calibri" panose="020F0502020204030204" pitchFamily="34" charset="0"/>
                <a:cs typeface="Calibri" panose="020F0502020204030204" pitchFamily="34" charset="0"/>
              </a:rPr>
              <a:t> des </a:t>
            </a:r>
            <a:r>
              <a:rPr lang="en-AU" sz="2800" dirty="0" err="1">
                <a:latin typeface="Calibri" panose="020F0502020204030204" pitchFamily="34" charset="0"/>
                <a:cs typeface="Calibri" panose="020F0502020204030204" pitchFamily="34" charset="0"/>
              </a:rPr>
              <a:t>entraînements</a:t>
            </a:r>
            <a:endParaRPr lang="en-AU" sz="2800" dirty="0">
              <a:latin typeface="Calibri" panose="020F0502020204030204" pitchFamily="34" charset="0"/>
              <a:cs typeface="Calibri" panose="020F0502020204030204" pitchFamily="34" charset="0"/>
            </a:endParaRPr>
          </a:p>
          <a:p>
            <a:pPr>
              <a:lnSpc>
                <a:spcPct val="80000"/>
              </a:lnSpc>
              <a:defRPr/>
            </a:pPr>
            <a:endParaRPr lang="en-AU" sz="2800" dirty="0">
              <a:latin typeface="Calibri" panose="020F0502020204030204" pitchFamily="34" charset="0"/>
              <a:cs typeface="Calibri" panose="020F0502020204030204" pitchFamily="34" charset="0"/>
            </a:endParaRPr>
          </a:p>
          <a:p>
            <a:pPr>
              <a:lnSpc>
                <a:spcPct val="80000"/>
              </a:lnSpc>
              <a:defRPr/>
            </a:pPr>
            <a:r>
              <a:rPr lang="en-AU" sz="3200" b="1" dirty="0">
                <a:latin typeface="Calibri" panose="020F0502020204030204" pitchFamily="34" charset="0"/>
                <a:cs typeface="Calibri" panose="020F0502020204030204" pitchFamily="34" charset="0"/>
              </a:rPr>
              <a:t>Pour </a:t>
            </a:r>
            <a:r>
              <a:rPr lang="en-AU" sz="3200" b="1" dirty="0" err="1">
                <a:latin typeface="Calibri" panose="020F0502020204030204" pitchFamily="34" charset="0"/>
                <a:cs typeface="Calibri" panose="020F0502020204030204" pitchFamily="34" charset="0"/>
              </a:rPr>
              <a:t>vous</a:t>
            </a:r>
            <a:r>
              <a:rPr lang="en-AU" sz="3200" b="1" dirty="0">
                <a:latin typeface="Calibri" panose="020F0502020204030204" pitchFamily="34" charset="0"/>
                <a:cs typeface="Calibri" panose="020F0502020204030204" pitchFamily="34" charset="0"/>
              </a:rPr>
              <a:t>, </a:t>
            </a:r>
            <a:r>
              <a:rPr lang="en-AU" sz="3200" b="1" dirty="0" err="1">
                <a:latin typeface="Calibri" panose="020F0502020204030204" pitchFamily="34" charset="0"/>
                <a:cs typeface="Calibri" panose="020F0502020204030204" pitchFamily="34" charset="0"/>
              </a:rPr>
              <a:t>en</a:t>
            </a:r>
            <a:r>
              <a:rPr lang="en-AU" sz="3200" b="1" dirty="0">
                <a:latin typeface="Calibri" panose="020F0502020204030204" pitchFamily="34" charset="0"/>
                <a:cs typeface="Calibri" panose="020F0502020204030204" pitchFamily="34" charset="0"/>
              </a:rPr>
              <a:t> </a:t>
            </a:r>
            <a:r>
              <a:rPr lang="en-AU" sz="3200" b="1" dirty="0" err="1">
                <a:latin typeface="Calibri" panose="020F0502020204030204" pitchFamily="34" charset="0"/>
                <a:cs typeface="Calibri" panose="020F0502020204030204" pitchFamily="34" charset="0"/>
              </a:rPr>
              <a:t>tant</a:t>
            </a:r>
            <a:r>
              <a:rPr lang="en-AU" sz="3200" b="1" dirty="0">
                <a:latin typeface="Calibri" panose="020F0502020204030204" pitchFamily="34" charset="0"/>
                <a:cs typeface="Calibri" panose="020F0502020204030204" pitchFamily="34" charset="0"/>
              </a:rPr>
              <a:t> </a:t>
            </a:r>
            <a:r>
              <a:rPr lang="en-AU" sz="3200" b="1" dirty="0" err="1">
                <a:latin typeface="Calibri" panose="020F0502020204030204" pitchFamily="34" charset="0"/>
                <a:cs typeface="Calibri" panose="020F0502020204030204" pitchFamily="34" charset="0"/>
              </a:rPr>
              <a:t>qu’entraîneur</a:t>
            </a:r>
            <a:r>
              <a:rPr lang="en-AU" sz="3200" b="1" dirty="0">
                <a:latin typeface="Calibri" panose="020F0502020204030204" pitchFamily="34" charset="0"/>
                <a:cs typeface="Calibri" panose="020F0502020204030204" pitchFamily="34" charset="0"/>
              </a:rPr>
              <a:t> </a:t>
            </a:r>
            <a:r>
              <a:rPr lang="en-AU" sz="3200" b="1" dirty="0" err="1">
                <a:latin typeface="Calibri" panose="020F0502020204030204" pitchFamily="34" charset="0"/>
                <a:cs typeface="Calibri" panose="020F0502020204030204" pitchFamily="34" charset="0"/>
              </a:rPr>
              <a:t>cela</a:t>
            </a:r>
            <a:r>
              <a:rPr lang="en-AU" sz="3200" b="1" dirty="0">
                <a:latin typeface="Calibri" panose="020F0502020204030204" pitchFamily="34" charset="0"/>
                <a:cs typeface="Calibri" panose="020F0502020204030204" pitchFamily="34" charset="0"/>
              </a:rPr>
              <a:t> </a:t>
            </a:r>
            <a:r>
              <a:rPr lang="en-AU" sz="3200" b="1" dirty="0" err="1">
                <a:latin typeface="Calibri" panose="020F0502020204030204" pitchFamily="34" charset="0"/>
                <a:cs typeface="Calibri" panose="020F0502020204030204" pitchFamily="34" charset="0"/>
              </a:rPr>
              <a:t>signifie</a:t>
            </a:r>
            <a:r>
              <a:rPr lang="en-AU" sz="3200" b="1" dirty="0">
                <a:latin typeface="Calibri" panose="020F0502020204030204" pitchFamily="34" charset="0"/>
                <a:cs typeface="Calibri" panose="020F0502020204030204" pitchFamily="34" charset="0"/>
              </a:rPr>
              <a:t> :</a:t>
            </a:r>
          </a:p>
          <a:p>
            <a:pPr>
              <a:lnSpc>
                <a:spcPct val="80000"/>
              </a:lnSpc>
              <a:defRPr/>
            </a:pPr>
            <a:endParaRPr lang="en-AU" sz="2800" dirty="0">
              <a:latin typeface="Calibri" panose="020F0502020204030204" pitchFamily="34" charset="0"/>
              <a:cs typeface="Calibri" panose="020F0502020204030204" pitchFamily="34" charset="0"/>
            </a:endParaRPr>
          </a:p>
          <a:p>
            <a:pPr marL="342900" indent="-342900">
              <a:lnSpc>
                <a:spcPct val="80000"/>
              </a:lnSpc>
              <a:buFont typeface="Wingdings" panose="05000000000000000000" pitchFamily="2" charset="2"/>
              <a:buChar char="§"/>
              <a:defRPr/>
            </a:pPr>
            <a:r>
              <a:rPr lang="en-AU" sz="2800" dirty="0" err="1">
                <a:latin typeface="Calibri" panose="020F0502020204030204" pitchFamily="34" charset="0"/>
                <a:cs typeface="Calibri" panose="020F0502020204030204" pitchFamily="34" charset="0"/>
              </a:rPr>
              <a:t>Adaptez</a:t>
            </a:r>
            <a:r>
              <a:rPr lang="en-AU" sz="2800" dirty="0">
                <a:latin typeface="Calibri" panose="020F0502020204030204" pitchFamily="34" charset="0"/>
                <a:cs typeface="Calibri" panose="020F0502020204030204" pitchFamily="34" charset="0"/>
              </a:rPr>
              <a:t> </a:t>
            </a:r>
            <a:r>
              <a:rPr lang="en-AU" sz="2800" dirty="0" err="1">
                <a:latin typeface="Calibri" panose="020F0502020204030204" pitchFamily="34" charset="0"/>
                <a:cs typeface="Calibri" panose="020F0502020204030204" pitchFamily="34" charset="0"/>
              </a:rPr>
              <a:t>votre</a:t>
            </a:r>
            <a:r>
              <a:rPr lang="en-AU" sz="2800" dirty="0">
                <a:latin typeface="Calibri" panose="020F0502020204030204" pitchFamily="34" charset="0"/>
                <a:cs typeface="Calibri" panose="020F0502020204030204" pitchFamily="34" charset="0"/>
              </a:rPr>
              <a:t> </a:t>
            </a:r>
            <a:r>
              <a:rPr lang="en-AU" sz="2800" dirty="0" err="1">
                <a:latin typeface="Calibri" panose="020F0502020204030204" pitchFamily="34" charset="0"/>
                <a:cs typeface="Calibri" panose="020F0502020204030204" pitchFamily="34" charset="0"/>
              </a:rPr>
              <a:t>enseignement</a:t>
            </a:r>
            <a:r>
              <a:rPr lang="en-AU" sz="2800" dirty="0">
                <a:latin typeface="Calibri" panose="020F0502020204030204" pitchFamily="34" charset="0"/>
                <a:cs typeface="Calibri" panose="020F0502020204030204" pitchFamily="34" charset="0"/>
              </a:rPr>
              <a:t>/</a:t>
            </a:r>
            <a:r>
              <a:rPr lang="en-AU" sz="2800" dirty="0" err="1">
                <a:latin typeface="Calibri" panose="020F0502020204030204" pitchFamily="34" charset="0"/>
                <a:cs typeface="Calibri" panose="020F0502020204030204" pitchFamily="34" charset="0"/>
              </a:rPr>
              <a:t>entraînement</a:t>
            </a:r>
            <a:r>
              <a:rPr lang="en-AU" sz="2800" dirty="0">
                <a:latin typeface="Calibri" panose="020F0502020204030204" pitchFamily="34" charset="0"/>
                <a:cs typeface="Calibri" panose="020F0502020204030204" pitchFamily="34" charset="0"/>
              </a:rPr>
              <a:t> à </a:t>
            </a:r>
            <a:r>
              <a:rPr lang="en-AU" sz="2800" dirty="0" err="1">
                <a:latin typeface="Calibri" panose="020F0502020204030204" pitchFamily="34" charset="0"/>
                <a:cs typeface="Calibri" panose="020F0502020204030204" pitchFamily="34" charset="0"/>
              </a:rPr>
              <a:t>l’âge</a:t>
            </a:r>
            <a:r>
              <a:rPr lang="en-AU" sz="2800" dirty="0">
                <a:latin typeface="Calibri" panose="020F0502020204030204" pitchFamily="34" charset="0"/>
                <a:cs typeface="Calibri" panose="020F0502020204030204" pitchFamily="34" charset="0"/>
              </a:rPr>
              <a:t> et au </a:t>
            </a:r>
            <a:r>
              <a:rPr lang="en-AU" sz="2800" dirty="0" err="1">
                <a:latin typeface="Calibri" panose="020F0502020204030204" pitchFamily="34" charset="0"/>
                <a:cs typeface="Calibri" panose="020F0502020204030204" pitchFamily="34" charset="0"/>
              </a:rPr>
              <a:t>niveau</a:t>
            </a:r>
            <a:r>
              <a:rPr lang="en-AU" sz="2800" dirty="0">
                <a:latin typeface="Calibri" panose="020F0502020204030204" pitchFamily="34" charset="0"/>
                <a:cs typeface="Calibri" panose="020F0502020204030204" pitchFamily="34" charset="0"/>
              </a:rPr>
              <a:t> </a:t>
            </a:r>
            <a:r>
              <a:rPr lang="en-AU" sz="2800" dirty="0" err="1">
                <a:latin typeface="Calibri" panose="020F0502020204030204" pitchFamily="34" charset="0"/>
                <a:cs typeface="Calibri" panose="020F0502020204030204" pitchFamily="34" charset="0"/>
              </a:rPr>
              <a:t>d’expérience</a:t>
            </a:r>
            <a:r>
              <a:rPr lang="en-AU" sz="2800" dirty="0">
                <a:latin typeface="Calibri" panose="020F0502020204030204" pitchFamily="34" charset="0"/>
                <a:cs typeface="Calibri" panose="020F0502020204030204" pitchFamily="34" charset="0"/>
              </a:rPr>
              <a:t> des </a:t>
            </a:r>
            <a:r>
              <a:rPr lang="en-AU" sz="2800" dirty="0" err="1">
                <a:latin typeface="Calibri" panose="020F0502020204030204" pitchFamily="34" charset="0"/>
                <a:cs typeface="Calibri" panose="020F0502020204030204" pitchFamily="34" charset="0"/>
              </a:rPr>
              <a:t>joueurs</a:t>
            </a:r>
            <a:endParaRPr lang="en-AU" sz="2800" dirty="0">
              <a:latin typeface="Calibri" panose="020F0502020204030204" pitchFamily="34" charset="0"/>
              <a:cs typeface="Calibri" panose="020F0502020204030204" pitchFamily="34" charset="0"/>
            </a:endParaRPr>
          </a:p>
          <a:p>
            <a:pPr marL="342900" indent="-342900">
              <a:lnSpc>
                <a:spcPct val="80000"/>
              </a:lnSpc>
              <a:buFont typeface="Wingdings" panose="05000000000000000000" pitchFamily="2" charset="2"/>
              <a:buChar char="§"/>
              <a:defRPr/>
            </a:pPr>
            <a:r>
              <a:rPr lang="en-AU" sz="2800" dirty="0" err="1">
                <a:latin typeface="Calibri" panose="020F0502020204030204" pitchFamily="34" charset="0"/>
                <a:cs typeface="Calibri" panose="020F0502020204030204" pitchFamily="34" charset="0"/>
              </a:rPr>
              <a:t>Veillez</a:t>
            </a:r>
            <a:r>
              <a:rPr lang="en-AU" sz="2800" dirty="0">
                <a:latin typeface="Calibri" panose="020F0502020204030204" pitchFamily="34" charset="0"/>
                <a:cs typeface="Calibri" panose="020F0502020204030204" pitchFamily="34" charset="0"/>
              </a:rPr>
              <a:t> à </a:t>
            </a:r>
            <a:r>
              <a:rPr lang="en-AU" sz="2800" dirty="0" err="1">
                <a:latin typeface="Calibri" panose="020F0502020204030204" pitchFamily="34" charset="0"/>
                <a:cs typeface="Calibri" panose="020F0502020204030204" pitchFamily="34" charset="0"/>
              </a:rPr>
              <a:t>ce</a:t>
            </a:r>
            <a:r>
              <a:rPr lang="en-AU" sz="2800" dirty="0">
                <a:latin typeface="Calibri" panose="020F0502020204030204" pitchFamily="34" charset="0"/>
                <a:cs typeface="Calibri" panose="020F0502020204030204" pitchFamily="34" charset="0"/>
              </a:rPr>
              <a:t> que </a:t>
            </a:r>
            <a:r>
              <a:rPr lang="en-AU" sz="2800" dirty="0" err="1">
                <a:latin typeface="Calibri" panose="020F0502020204030204" pitchFamily="34" charset="0"/>
                <a:cs typeface="Calibri" panose="020F0502020204030204" pitchFamily="34" charset="0"/>
              </a:rPr>
              <a:t>toutes</a:t>
            </a:r>
            <a:r>
              <a:rPr lang="en-AU" sz="2800" dirty="0">
                <a:latin typeface="Calibri" panose="020F0502020204030204" pitchFamily="34" charset="0"/>
                <a:cs typeface="Calibri" panose="020F0502020204030204" pitchFamily="34" charset="0"/>
              </a:rPr>
              <a:t> les sessions </a:t>
            </a:r>
            <a:r>
              <a:rPr lang="en-AU" sz="2800" dirty="0" err="1">
                <a:latin typeface="Calibri" panose="020F0502020204030204" pitchFamily="34" charset="0"/>
                <a:cs typeface="Calibri" panose="020F0502020204030204" pitchFamily="34" charset="0"/>
              </a:rPr>
              <a:t>soient</a:t>
            </a:r>
            <a:r>
              <a:rPr lang="en-AU" sz="2800" dirty="0">
                <a:latin typeface="Calibri" panose="020F0502020204030204" pitchFamily="34" charset="0"/>
                <a:cs typeface="Calibri" panose="020F0502020204030204" pitchFamily="34" charset="0"/>
              </a:rPr>
              <a:t> “des séances actives” avec un engagement total</a:t>
            </a:r>
          </a:p>
          <a:p>
            <a:pPr marL="342900" indent="-342900">
              <a:lnSpc>
                <a:spcPct val="80000"/>
              </a:lnSpc>
              <a:buFont typeface="Wingdings" panose="05000000000000000000" pitchFamily="2" charset="2"/>
              <a:buChar char="§"/>
              <a:defRPr/>
            </a:pPr>
            <a:r>
              <a:rPr lang="fr-FR" sz="2800" dirty="0">
                <a:latin typeface="Calibri" panose="020F0502020204030204" pitchFamily="34" charset="0"/>
                <a:cs typeface="Calibri" panose="020F0502020204030204" pitchFamily="34" charset="0"/>
              </a:rPr>
              <a:t>Entraînez les joueurs </a:t>
            </a:r>
            <a:r>
              <a:rPr lang="en-AU" sz="2800" dirty="0">
                <a:latin typeface="Calibri" panose="020F0502020204030204" pitchFamily="34" charset="0"/>
                <a:cs typeface="Calibri" panose="020F0502020204030204" pitchFamily="34" charset="0"/>
              </a:rPr>
              <a:t>et </a:t>
            </a:r>
            <a:r>
              <a:rPr lang="en-AU" sz="2800" dirty="0" err="1">
                <a:latin typeface="Calibri" panose="020F0502020204030204" pitchFamily="34" charset="0"/>
                <a:cs typeface="Calibri" panose="020F0502020204030204" pitchFamily="34" charset="0"/>
              </a:rPr>
              <a:t>enseignez-leur</a:t>
            </a:r>
            <a:r>
              <a:rPr lang="en-AU" sz="2800" dirty="0">
                <a:latin typeface="Calibri" panose="020F0502020204030204" pitchFamily="34" charset="0"/>
                <a:cs typeface="Calibri" panose="020F0502020204030204" pitchFamily="34" charset="0"/>
              </a:rPr>
              <a:t> </a:t>
            </a:r>
            <a:r>
              <a:rPr lang="en-AU" sz="2800" dirty="0" err="1">
                <a:latin typeface="Calibri" panose="020F0502020204030204" pitchFamily="34" charset="0"/>
                <a:cs typeface="Calibri" panose="020F0502020204030204" pitchFamily="34" charset="0"/>
              </a:rPr>
              <a:t>toujours</a:t>
            </a:r>
            <a:r>
              <a:rPr lang="en-AU" sz="2800" dirty="0">
                <a:latin typeface="Calibri" panose="020F0502020204030204" pitchFamily="34" charset="0"/>
                <a:cs typeface="Calibri" panose="020F0502020204030204" pitchFamily="34" charset="0"/>
              </a:rPr>
              <a:t> à </a:t>
            </a:r>
            <a:r>
              <a:rPr lang="en-AU" sz="2800" dirty="0" err="1">
                <a:latin typeface="Calibri" panose="020F0502020204030204" pitchFamily="34" charset="0"/>
                <a:cs typeface="Calibri" panose="020F0502020204030204" pitchFamily="34" charset="0"/>
              </a:rPr>
              <a:t>jouer</a:t>
            </a:r>
            <a:r>
              <a:rPr lang="en-AU" sz="2800" dirty="0">
                <a:latin typeface="Calibri" panose="020F0502020204030204" pitchFamily="34" charset="0"/>
                <a:cs typeface="Calibri" panose="020F0502020204030204" pitchFamily="34" charset="0"/>
              </a:rPr>
              <a:t> dans le cadre et </a:t>
            </a:r>
            <a:r>
              <a:rPr lang="en-AU" sz="2800">
                <a:latin typeface="Calibri" panose="020F0502020204030204" pitchFamily="34" charset="0"/>
                <a:cs typeface="Calibri" panose="020F0502020204030204" pitchFamily="34" charset="0"/>
              </a:rPr>
              <a:t>le respect des </a:t>
            </a:r>
            <a:r>
              <a:rPr lang="en-AU" sz="2800" dirty="0" err="1">
                <a:latin typeface="Calibri" panose="020F0502020204030204" pitchFamily="34" charset="0"/>
                <a:cs typeface="Calibri" panose="020F0502020204030204" pitchFamily="34" charset="0"/>
              </a:rPr>
              <a:t>règles</a:t>
            </a:r>
            <a:r>
              <a:rPr lang="en-AU" sz="2800" dirty="0">
                <a:latin typeface="Calibri" panose="020F0502020204030204" pitchFamily="34" charset="0"/>
                <a:cs typeface="Calibri" panose="020F0502020204030204" pitchFamily="34" charset="0"/>
              </a:rPr>
              <a:t> du jeu</a:t>
            </a:r>
          </a:p>
          <a:p>
            <a:pPr marL="342900" indent="-342900">
              <a:lnSpc>
                <a:spcPct val="80000"/>
              </a:lnSpc>
              <a:buFont typeface="Wingdings" panose="05000000000000000000" pitchFamily="2" charset="2"/>
              <a:buChar char="§"/>
              <a:defRPr/>
            </a:pPr>
            <a:r>
              <a:rPr lang="en-US" sz="2800" dirty="0" err="1">
                <a:latin typeface="Calibri" panose="020F0502020204030204" pitchFamily="34" charset="0"/>
                <a:cs typeface="Calibri" panose="020F0502020204030204" pitchFamily="34" charset="0"/>
              </a:rPr>
              <a:t>Soyez</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toujours</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guidé</a:t>
            </a:r>
            <a:r>
              <a:rPr lang="en-US" sz="2800" dirty="0">
                <a:latin typeface="Calibri" panose="020F0502020204030204" pitchFamily="34" charset="0"/>
                <a:cs typeface="Calibri" panose="020F0502020204030204" pitchFamily="34" charset="0"/>
              </a:rPr>
              <a:t> par </a:t>
            </a:r>
            <a:r>
              <a:rPr lang="en-US" sz="2800" dirty="0" err="1">
                <a:latin typeface="Calibri" panose="020F0502020204030204" pitchFamily="34" charset="0"/>
                <a:cs typeface="Calibri" panose="020F0502020204030204" pitchFamily="34" charset="0"/>
              </a:rPr>
              <a:t>votre</a:t>
            </a:r>
            <a:r>
              <a:rPr lang="en-US" sz="2800" dirty="0">
                <a:latin typeface="Calibri" panose="020F0502020204030204" pitchFamily="34" charset="0"/>
                <a:cs typeface="Calibri" panose="020F0502020204030204" pitchFamily="34" charset="0"/>
              </a:rPr>
              <a:t> </a:t>
            </a:r>
            <a:r>
              <a:rPr lang="en-AU" sz="2800" dirty="0" err="1">
                <a:latin typeface="Calibri" panose="020F0502020204030204" pitchFamily="34" charset="0"/>
                <a:cs typeface="Calibri" panose="020F0502020204030204" pitchFamily="34" charset="0"/>
              </a:rPr>
              <a:t>philosophie</a:t>
            </a:r>
            <a:r>
              <a:rPr lang="en-AU" sz="2800" dirty="0">
                <a:latin typeface="Calibri" panose="020F0502020204030204" pitchFamily="34" charset="0"/>
                <a:cs typeface="Calibri" panose="020F0502020204030204" pitchFamily="34" charset="0"/>
              </a:rPr>
              <a:t> </a:t>
            </a:r>
            <a:r>
              <a:rPr lang="en-AU" sz="2800" dirty="0" err="1">
                <a:latin typeface="Calibri" panose="020F0502020204030204" pitchFamily="34" charset="0"/>
                <a:cs typeface="Calibri" panose="020F0502020204030204" pitchFamily="34" charset="0"/>
              </a:rPr>
              <a:t>personnelle</a:t>
            </a:r>
            <a:endParaRPr lang="en-AU" sz="2800" dirty="0">
              <a:latin typeface="Calibri" panose="020F0502020204030204" pitchFamily="34" charset="0"/>
              <a:cs typeface="Calibri" panose="020F0502020204030204" pitchFamily="34" charset="0"/>
            </a:endParaRPr>
          </a:p>
          <a:p>
            <a:pPr>
              <a:lnSpc>
                <a:spcPct val="80000"/>
              </a:lnSpc>
              <a:defRPr/>
            </a:pPr>
            <a:endParaRPr lang="en-AU" sz="24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98BBA59-67A6-41D1-ADB8-E0C140FC30CD}"/>
              </a:ext>
            </a:extLst>
          </p:cNvPr>
          <p:cNvSpPr txBox="1"/>
          <p:nvPr/>
        </p:nvSpPr>
        <p:spPr>
          <a:xfrm>
            <a:off x="0" y="129676"/>
            <a:ext cx="12192000" cy="546625"/>
          </a:xfrm>
          <a:prstGeom prst="rect">
            <a:avLst/>
          </a:prstGeom>
          <a:noFill/>
          <a:ln>
            <a:noFill/>
          </a:ln>
        </p:spPr>
        <p:txBody>
          <a:bodyPr wrap="square" rtlCol="0" anchor="ctr" anchorCtr="1">
            <a:spAutoFit/>
          </a:bodyPr>
          <a:lstStyle/>
          <a:p>
            <a:pPr lvl="0" algn="ctr">
              <a:lnSpc>
                <a:spcPct val="80000"/>
              </a:lnSpc>
              <a:defRPr/>
            </a:pPr>
            <a:r>
              <a:rPr lang="en-US" sz="3600" b="1" dirty="0" err="1">
                <a:solidFill>
                  <a:prstClr val="black"/>
                </a:solidFill>
                <a:latin typeface="Calibri" panose="020F0502020204030204" pitchFamily="34" charset="0"/>
                <a:cs typeface="Calibri" panose="020F0502020204030204" pitchFamily="34" charset="0"/>
              </a:rPr>
              <a:t>Qu’est-ce</a:t>
            </a:r>
            <a:r>
              <a:rPr lang="en-US" sz="3600" b="1" dirty="0">
                <a:solidFill>
                  <a:prstClr val="black"/>
                </a:solidFill>
                <a:latin typeface="Calibri" panose="020F0502020204030204" pitchFamily="34" charset="0"/>
                <a:cs typeface="Calibri" panose="020F0502020204030204" pitchFamily="34" charset="0"/>
              </a:rPr>
              <a:t> que </a:t>
            </a:r>
            <a:r>
              <a:rPr lang="en-US" sz="3600" b="1" dirty="0" err="1">
                <a:solidFill>
                  <a:prstClr val="black"/>
                </a:solidFill>
                <a:latin typeface="Calibri" panose="020F0502020204030204" pitchFamily="34" charset="0"/>
                <a:cs typeface="Calibri" panose="020F0502020204030204" pitchFamily="34" charset="0"/>
              </a:rPr>
              <a:t>cela</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veut</a:t>
            </a:r>
            <a:r>
              <a:rPr lang="en-US" sz="3600" b="1" dirty="0">
                <a:solidFill>
                  <a:prstClr val="black"/>
                </a:solidFill>
                <a:latin typeface="Calibri" panose="020F0502020204030204" pitchFamily="34" charset="0"/>
                <a:cs typeface="Calibri" panose="020F0502020204030204" pitchFamily="34" charset="0"/>
              </a:rPr>
              <a:t> dire </a:t>
            </a:r>
            <a:r>
              <a:rPr lang="en-US" sz="3600" b="1" dirty="0" err="1">
                <a:solidFill>
                  <a:prstClr val="black"/>
                </a:solidFill>
                <a:latin typeface="Calibri" panose="020F0502020204030204" pitchFamily="34" charset="0"/>
                <a:cs typeface="Calibri" panose="020F0502020204030204" pitchFamily="34" charset="0"/>
              </a:rPr>
              <a:t>concrètement</a:t>
            </a:r>
            <a:r>
              <a:rPr lang="en-US" sz="3600" b="1" dirty="0">
                <a:solidFill>
                  <a:prstClr val="black"/>
                </a:solidFill>
                <a:latin typeface="Calibri" panose="020F0502020204030204" pitchFamily="34" charset="0"/>
                <a:cs typeface="Calibri" panose="020F0502020204030204" pitchFamily="34" charset="0"/>
              </a:rPr>
              <a:t> ?</a:t>
            </a:r>
            <a:endParaRPr lang="en-AU" sz="2800" dirty="0">
              <a:solidFill>
                <a:prstClr val="white"/>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4FEF6015-0EE5-4D79-9C3C-936F5F6EF1E4}"/>
              </a:ext>
            </a:extLst>
          </p:cNvPr>
          <p:cNvSpPr>
            <a:spLocks noGrp="1"/>
          </p:cNvSpPr>
          <p:nvPr>
            <p:ph type="sldNum" sz="quarter" idx="12"/>
          </p:nvPr>
        </p:nvSpPr>
        <p:spPr/>
        <p:txBody>
          <a:bodyPr/>
          <a:lstStyle/>
          <a:p>
            <a:fld id="{401CF334-2D5C-4859-84A6-CA7E6E43FAEB}" type="slidenum">
              <a:rPr lang="en-US" smtClean="0"/>
              <a:t>3</a:t>
            </a:fld>
            <a:endParaRPr lang="en-US" dirty="0"/>
          </a:p>
        </p:txBody>
      </p:sp>
    </p:spTree>
    <p:extLst>
      <p:ext uri="{BB962C8B-B14F-4D97-AF65-F5344CB8AC3E}">
        <p14:creationId xmlns:p14="http://schemas.microsoft.com/office/powerpoint/2010/main" val="264064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7">
                                            <p:txEl>
                                              <p:pRg st="5" end="5"/>
                                            </p:txEl>
                                          </p:spTgt>
                                        </p:tgtEl>
                                        <p:attrNameLst>
                                          <p:attrName>style.visibility</p:attrName>
                                        </p:attrNameLst>
                                      </p:cBhvr>
                                      <p:to>
                                        <p:strVal val="visible"/>
                                      </p:to>
                                    </p:set>
                                    <p:animEffect transition="in" filter="fade">
                                      <p:cBhvr>
                                        <p:cTn id="11" dur="1000"/>
                                        <p:tgtEl>
                                          <p:spTgt spid="17">
                                            <p:txEl>
                                              <p:pRg st="5" end="5"/>
                                            </p:txEl>
                                          </p:spTgt>
                                        </p:tgtEl>
                                      </p:cBhvr>
                                    </p:animEffect>
                                    <p:anim calcmode="lin" valueType="num">
                                      <p:cBhvr>
                                        <p:cTn id="12"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7">
                                            <p:txEl>
                                              <p:pRg st="6" end="6"/>
                                            </p:txEl>
                                          </p:spTgt>
                                        </p:tgtEl>
                                        <p:attrNameLst>
                                          <p:attrName>style.visibility</p:attrName>
                                        </p:attrNameLst>
                                      </p:cBhvr>
                                      <p:to>
                                        <p:strVal val="visible"/>
                                      </p:to>
                                    </p:set>
                                    <p:animEffect transition="in" filter="fade">
                                      <p:cBhvr>
                                        <p:cTn id="18" dur="1000"/>
                                        <p:tgtEl>
                                          <p:spTgt spid="17">
                                            <p:txEl>
                                              <p:pRg st="6" end="6"/>
                                            </p:txEl>
                                          </p:spTgt>
                                        </p:tgtEl>
                                      </p:cBhvr>
                                    </p:animEffect>
                                    <p:anim calcmode="lin" valueType="num">
                                      <p:cBhvr>
                                        <p:cTn id="19"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7">
                                            <p:txEl>
                                              <p:pRg st="7" end="7"/>
                                            </p:txEl>
                                          </p:spTgt>
                                        </p:tgtEl>
                                        <p:attrNameLst>
                                          <p:attrName>style.visibility</p:attrName>
                                        </p:attrNameLst>
                                      </p:cBhvr>
                                      <p:to>
                                        <p:strVal val="visible"/>
                                      </p:to>
                                    </p:set>
                                    <p:animEffect transition="in" filter="fade">
                                      <p:cBhvr>
                                        <p:cTn id="25" dur="1000"/>
                                        <p:tgtEl>
                                          <p:spTgt spid="17">
                                            <p:txEl>
                                              <p:pRg st="7" end="7"/>
                                            </p:txEl>
                                          </p:spTgt>
                                        </p:tgtEl>
                                      </p:cBhvr>
                                    </p:animEffect>
                                    <p:anim calcmode="lin" valueType="num">
                                      <p:cBhvr>
                                        <p:cTn id="26" dur="1000" fill="hold"/>
                                        <p:tgtEl>
                                          <p:spTgt spid="17">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1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7">
                                            <p:txEl>
                                              <p:pRg st="8" end="8"/>
                                            </p:txEl>
                                          </p:spTgt>
                                        </p:tgtEl>
                                        <p:attrNameLst>
                                          <p:attrName>style.visibility</p:attrName>
                                        </p:attrNameLst>
                                      </p:cBhvr>
                                      <p:to>
                                        <p:strVal val="visible"/>
                                      </p:to>
                                    </p:set>
                                    <p:animEffect transition="in" filter="fade">
                                      <p:cBhvr>
                                        <p:cTn id="32" dur="1000"/>
                                        <p:tgtEl>
                                          <p:spTgt spid="17">
                                            <p:txEl>
                                              <p:pRg st="8" end="8"/>
                                            </p:txEl>
                                          </p:spTgt>
                                        </p:tgtEl>
                                      </p:cBhvr>
                                    </p:animEffect>
                                    <p:anim calcmode="lin" valueType="num">
                                      <p:cBhvr>
                                        <p:cTn id="33" dur="10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9732B3-D5AF-408F-94A1-C66A63B3ADA0}"/>
              </a:ext>
            </a:extLst>
          </p:cNvPr>
          <p:cNvSpPr/>
          <p:nvPr/>
        </p:nvSpPr>
        <p:spPr>
          <a:xfrm>
            <a:off x="225724" y="1386670"/>
            <a:ext cx="11740551" cy="5273238"/>
          </a:xfrm>
          <a:prstGeom prst="rect">
            <a:avLst/>
          </a:prstGeom>
        </p:spPr>
        <p:txBody>
          <a:bodyPr wrap="square">
            <a:spAutoFit/>
          </a:bodyPr>
          <a:lstStyle/>
          <a:p>
            <a:pPr marL="530225">
              <a:spcBef>
                <a:spcPts val="1320"/>
              </a:spcBef>
              <a:defRPr/>
            </a:pPr>
            <a:endParaRPr lang="en-AU" sz="1000" b="1" dirty="0">
              <a:latin typeface="Calibri" panose="020F0502020204030204" pitchFamily="34" charset="0"/>
              <a:ea typeface="Arial" panose="020B0604020202020204" pitchFamily="34" charset="0"/>
              <a:cs typeface="Calibri" panose="020F0502020204030204" pitchFamily="34" charset="0"/>
            </a:endParaRPr>
          </a:p>
          <a:p>
            <a:pPr marL="715963" indent="-354013">
              <a:spcBef>
                <a:spcPts val="795"/>
              </a:spcBef>
              <a:buSzPts val="2000"/>
              <a:buFont typeface="Wingdings" panose="05000000000000000000" pitchFamily="2" charset="2"/>
              <a:buChar char="§"/>
              <a:tabLst>
                <a:tab pos="2060575" algn="l"/>
                <a:tab pos="2061210" algn="l"/>
              </a:tabLst>
              <a:defRPr/>
            </a:pPr>
            <a:r>
              <a:rPr lang="en-GB" sz="2800" b="1" dirty="0" err="1">
                <a:latin typeface="Calibri" panose="020F0502020204030204" pitchFamily="34" charset="0"/>
                <a:ea typeface="Arial" panose="020B0604020202020204" pitchFamily="34" charset="0"/>
                <a:cs typeface="Calibri" panose="020F0502020204030204" pitchFamily="34" charset="0"/>
              </a:rPr>
              <a:t>Suivre</a:t>
            </a:r>
            <a:r>
              <a:rPr lang="en-GB" sz="2800" b="1" dirty="0">
                <a:latin typeface="Calibri" panose="020F0502020204030204" pitchFamily="34" charset="0"/>
                <a:ea typeface="Arial" panose="020B0604020202020204" pitchFamily="34" charset="0"/>
                <a:cs typeface="Calibri" panose="020F0502020204030204" pitchFamily="34" charset="0"/>
              </a:rPr>
              <a:t> la </a:t>
            </a:r>
            <a:r>
              <a:rPr lang="en-GB" sz="2800" b="1" dirty="0" err="1">
                <a:latin typeface="Calibri" panose="020F0502020204030204" pitchFamily="34" charset="0"/>
                <a:ea typeface="Arial" panose="020B0604020202020204" pitchFamily="34" charset="0"/>
                <a:cs typeface="Calibri" panose="020F0502020204030204" pitchFamily="34" charset="0"/>
              </a:rPr>
              <a:t>méthode</a:t>
            </a:r>
            <a:r>
              <a:rPr lang="en-GB" sz="2800" b="1" dirty="0">
                <a:latin typeface="Calibri" panose="020F0502020204030204" pitchFamily="34" charset="0"/>
                <a:ea typeface="Arial" panose="020B0604020202020204" pitchFamily="34" charset="0"/>
                <a:cs typeface="Calibri" panose="020F0502020204030204" pitchFamily="34" charset="0"/>
              </a:rPr>
              <a:t> </a:t>
            </a:r>
            <a:r>
              <a:rPr lang="en-GB" sz="2800" b="1" dirty="0">
                <a:solidFill>
                  <a:srgbClr val="00B0F0"/>
                </a:solidFill>
                <a:latin typeface="Calibri" panose="020F0502020204030204" pitchFamily="34" charset="0"/>
                <a:ea typeface="Arial" panose="020B0604020202020204" pitchFamily="34" charset="0"/>
                <a:cs typeface="Calibri" panose="020F0502020204030204" pitchFamily="34" charset="0"/>
              </a:rPr>
              <a:t>‘CES’ </a:t>
            </a:r>
            <a:r>
              <a:rPr lang="en-GB" sz="2800" b="1" dirty="0">
                <a:latin typeface="Calibri" panose="020F0502020204030204" pitchFamily="34" charset="0"/>
                <a:ea typeface="Arial" panose="020B0604020202020204" pitchFamily="34" charset="0"/>
                <a:cs typeface="Calibri" panose="020F0502020204030204" pitchFamily="34" charset="0"/>
              </a:rPr>
              <a:t>= Faire </a:t>
            </a:r>
            <a:r>
              <a:rPr lang="en-GB" sz="2800" b="1" u="sng" dirty="0">
                <a:solidFill>
                  <a:srgbClr val="00B0F0"/>
                </a:solidFill>
                <a:latin typeface="Calibri" panose="020F0502020204030204" pitchFamily="34" charset="0"/>
                <a:ea typeface="Arial" panose="020B0604020202020204" pitchFamily="34" charset="0"/>
                <a:cs typeface="Calibri" panose="020F0502020204030204" pitchFamily="34" charset="0"/>
              </a:rPr>
              <a:t>C</a:t>
            </a:r>
            <a:r>
              <a:rPr lang="en-GB" sz="2800" dirty="0">
                <a:latin typeface="Calibri" panose="020F0502020204030204" pitchFamily="34" charset="0"/>
                <a:ea typeface="Arial" panose="020B0604020202020204" pitchFamily="34" charset="0"/>
                <a:cs typeface="Calibri" panose="020F0502020204030204" pitchFamily="34" charset="0"/>
              </a:rPr>
              <a:t>ourt </a:t>
            </a:r>
            <a:r>
              <a:rPr lang="en-GB" sz="2800" b="1" u="sng" dirty="0">
                <a:solidFill>
                  <a:srgbClr val="00B0F0"/>
                </a:solidFill>
                <a:latin typeface="Calibri" panose="020F0502020204030204" pitchFamily="34" charset="0"/>
                <a:ea typeface="Arial" panose="020B0604020202020204" pitchFamily="34" charset="0"/>
                <a:cs typeface="Calibri" panose="020F0502020204030204" pitchFamily="34" charset="0"/>
              </a:rPr>
              <a:t>E</a:t>
            </a:r>
            <a:r>
              <a:rPr lang="en-GB" sz="2800" dirty="0">
                <a:latin typeface="Calibri" panose="020F0502020204030204" pitchFamily="34" charset="0"/>
                <a:ea typeface="Arial" panose="020B0604020202020204" pitchFamily="34" charset="0"/>
                <a:cs typeface="Calibri" panose="020F0502020204030204" pitchFamily="34" charset="0"/>
              </a:rPr>
              <a:t>t </a:t>
            </a:r>
            <a:r>
              <a:rPr lang="en-GB" sz="2800" b="1" u="sng" dirty="0">
                <a:solidFill>
                  <a:srgbClr val="00B0F0"/>
                </a:solidFill>
                <a:latin typeface="Calibri" panose="020F0502020204030204" pitchFamily="34" charset="0"/>
                <a:ea typeface="Arial" panose="020B0604020202020204" pitchFamily="34" charset="0"/>
                <a:cs typeface="Calibri" panose="020F0502020204030204" pitchFamily="34" charset="0"/>
              </a:rPr>
              <a:t>S</a:t>
            </a:r>
            <a:r>
              <a:rPr lang="en-GB" sz="2800" dirty="0">
                <a:latin typeface="Calibri" panose="020F0502020204030204" pitchFamily="34" charset="0"/>
                <a:ea typeface="Arial" panose="020B0604020202020204" pitchFamily="34" charset="0"/>
                <a:cs typeface="Calibri" panose="020F0502020204030204" pitchFamily="34" charset="0"/>
              </a:rPr>
              <a:t>imple !</a:t>
            </a:r>
            <a:endParaRPr lang="en-AU" sz="2800" dirty="0">
              <a:latin typeface="Calibri" panose="020F0502020204030204" pitchFamily="34" charset="0"/>
              <a:ea typeface="Arial" panose="020B0604020202020204" pitchFamily="34" charset="0"/>
              <a:cs typeface="Calibri" panose="020F0502020204030204" pitchFamily="34" charset="0"/>
            </a:endParaRPr>
          </a:p>
          <a:p>
            <a:pPr marL="715963" indent="-354013">
              <a:spcBef>
                <a:spcPts val="810"/>
              </a:spcBef>
              <a:buSzPts val="2000"/>
              <a:buFont typeface="Wingdings" panose="05000000000000000000" pitchFamily="2" charset="2"/>
              <a:buChar char="§"/>
              <a:tabLst>
                <a:tab pos="2060575" algn="l"/>
                <a:tab pos="2061210" algn="l"/>
              </a:tabLst>
              <a:defRPr/>
            </a:pPr>
            <a:r>
              <a:rPr lang="en-GB" sz="2800" b="1" dirty="0">
                <a:latin typeface="Calibri" panose="020F0502020204030204" pitchFamily="34" charset="0"/>
                <a:ea typeface="Arial" panose="020B0604020202020204" pitchFamily="34" charset="0"/>
                <a:cs typeface="Calibri" panose="020F0502020204030204" pitchFamily="34" charset="0"/>
              </a:rPr>
              <a:t>2 à 3</a:t>
            </a:r>
            <a:r>
              <a:rPr lang="en-GB" sz="2800" b="1" spc="-60" dirty="0">
                <a:latin typeface="Calibri" panose="020F0502020204030204" pitchFamily="34" charset="0"/>
                <a:ea typeface="Arial" panose="020B0604020202020204" pitchFamily="34" charset="0"/>
                <a:cs typeface="Calibri" panose="020F0502020204030204" pitchFamily="34" charset="0"/>
              </a:rPr>
              <a:t> </a:t>
            </a:r>
            <a:r>
              <a:rPr lang="en-GB" sz="2800" b="1" dirty="0" err="1">
                <a:latin typeface="Calibri" panose="020F0502020204030204" pitchFamily="34" charset="0"/>
                <a:ea typeface="Arial" panose="020B0604020202020204" pitchFamily="34" charset="0"/>
                <a:cs typeface="Calibri" panose="020F0502020204030204" pitchFamily="34" charset="0"/>
              </a:rPr>
              <a:t>informations</a:t>
            </a:r>
            <a:r>
              <a:rPr lang="en-GB" sz="2800" b="1" dirty="0">
                <a:latin typeface="Calibri" panose="020F0502020204030204" pitchFamily="34" charset="0"/>
                <a:ea typeface="Arial" panose="020B0604020202020204" pitchFamily="34" charset="0"/>
                <a:cs typeface="Calibri" panose="020F0502020204030204" pitchFamily="34" charset="0"/>
              </a:rPr>
              <a:t> à la </a:t>
            </a:r>
            <a:r>
              <a:rPr lang="en-GB" sz="2800" b="1" dirty="0" err="1">
                <a:latin typeface="Calibri" panose="020F0502020204030204" pitchFamily="34" charset="0"/>
                <a:ea typeface="Arial" panose="020B0604020202020204" pitchFamily="34" charset="0"/>
                <a:cs typeface="Calibri" panose="020F0502020204030204" pitchFamily="34" charset="0"/>
              </a:rPr>
              <a:t>fois</a:t>
            </a:r>
            <a:r>
              <a:rPr lang="en-GB" sz="2800" b="1" dirty="0">
                <a:latin typeface="Calibri" panose="020F0502020204030204" pitchFamily="34" charset="0"/>
                <a:ea typeface="Arial" panose="020B0604020202020204" pitchFamily="34" charset="0"/>
                <a:cs typeface="Calibri" panose="020F0502020204030204" pitchFamily="34" charset="0"/>
              </a:rPr>
              <a:t> </a:t>
            </a:r>
            <a:r>
              <a:rPr lang="en-GB" sz="2800" b="1" dirty="0" err="1">
                <a:latin typeface="Calibri" panose="020F0502020204030204" pitchFamily="34" charset="0"/>
                <a:ea typeface="Arial" panose="020B0604020202020204" pitchFamily="34" charset="0"/>
                <a:cs typeface="Calibri" panose="020F0502020204030204" pitchFamily="34" charset="0"/>
              </a:rPr>
              <a:t>suffisent</a:t>
            </a:r>
            <a:endParaRPr lang="en-AU" sz="2800" dirty="0">
              <a:latin typeface="Calibri" panose="020F0502020204030204" pitchFamily="34" charset="0"/>
              <a:ea typeface="Arial" panose="020B0604020202020204" pitchFamily="34" charset="0"/>
              <a:cs typeface="Calibri" panose="020F0502020204030204" pitchFamily="34" charset="0"/>
            </a:endParaRPr>
          </a:p>
          <a:p>
            <a:pPr marL="715963" indent="-354013">
              <a:spcBef>
                <a:spcPts val="795"/>
              </a:spcBef>
              <a:buSzPts val="2000"/>
              <a:buFont typeface="Wingdings" panose="05000000000000000000" pitchFamily="2" charset="2"/>
              <a:buChar char="§"/>
              <a:tabLst>
                <a:tab pos="2060575" algn="l"/>
                <a:tab pos="2061210" algn="l"/>
              </a:tabLst>
              <a:defRPr/>
            </a:pPr>
            <a:r>
              <a:rPr lang="en-GB" sz="2800" b="1" dirty="0">
                <a:latin typeface="Calibri" panose="020F0502020204030204" pitchFamily="34" charset="0"/>
                <a:ea typeface="Arial" panose="020B0604020202020204" pitchFamily="34" charset="0"/>
                <a:cs typeface="Calibri" panose="020F0502020204030204" pitchFamily="34" charset="0"/>
              </a:rPr>
              <a:t>Message </a:t>
            </a:r>
            <a:r>
              <a:rPr lang="en-GB" sz="2800" b="1" dirty="0" err="1">
                <a:latin typeface="Calibri" panose="020F0502020204030204" pitchFamily="34" charset="0"/>
                <a:ea typeface="Arial" panose="020B0604020202020204" pitchFamily="34" charset="0"/>
                <a:cs typeface="Calibri" panose="020F0502020204030204" pitchFamily="34" charset="0"/>
              </a:rPr>
              <a:t>clair</a:t>
            </a:r>
            <a:r>
              <a:rPr lang="en-GB" sz="2800" b="1" dirty="0">
                <a:latin typeface="Calibri" panose="020F0502020204030204" pitchFamily="34" charset="0"/>
                <a:ea typeface="Arial" panose="020B0604020202020204" pitchFamily="34" charset="0"/>
                <a:cs typeface="Calibri" panose="020F0502020204030204" pitchFamily="34" charset="0"/>
              </a:rPr>
              <a:t> et précis – pour </a:t>
            </a:r>
            <a:r>
              <a:rPr lang="en-GB" sz="2800" b="1" dirty="0" err="1">
                <a:latin typeface="Calibri" panose="020F0502020204030204" pitchFamily="34" charset="0"/>
                <a:ea typeface="Arial" panose="020B0604020202020204" pitchFamily="34" charset="0"/>
                <a:cs typeface="Calibri" panose="020F0502020204030204" pitchFamily="34" charset="0"/>
              </a:rPr>
              <a:t>une</a:t>
            </a:r>
            <a:r>
              <a:rPr lang="en-GB" sz="2800" b="1" dirty="0">
                <a:latin typeface="Calibri" panose="020F0502020204030204" pitchFamily="34" charset="0"/>
                <a:ea typeface="Arial" panose="020B0604020202020204" pitchFamily="34" charset="0"/>
                <a:cs typeface="Calibri" panose="020F0502020204030204" pitchFamily="34" charset="0"/>
              </a:rPr>
              <a:t> bonne </a:t>
            </a:r>
            <a:r>
              <a:rPr lang="en-GB" sz="2800" b="1" dirty="0" err="1">
                <a:latin typeface="Calibri" panose="020F0502020204030204" pitchFamily="34" charset="0"/>
                <a:ea typeface="Arial" panose="020B0604020202020204" pitchFamily="34" charset="0"/>
                <a:cs typeface="Calibri" panose="020F0502020204030204" pitchFamily="34" charset="0"/>
              </a:rPr>
              <a:t>compréhension</a:t>
            </a:r>
            <a:endParaRPr lang="en-AU" sz="2800" dirty="0">
              <a:latin typeface="Calibri" panose="020F0502020204030204" pitchFamily="34" charset="0"/>
              <a:ea typeface="Arial" panose="020B0604020202020204" pitchFamily="34" charset="0"/>
              <a:cs typeface="Calibri" panose="020F0502020204030204" pitchFamily="34" charset="0"/>
            </a:endParaRPr>
          </a:p>
          <a:p>
            <a:pPr marL="715963" indent="-354013">
              <a:spcBef>
                <a:spcPts val="800"/>
              </a:spcBef>
              <a:buSzPts val="2000"/>
              <a:buFont typeface="Wingdings" panose="05000000000000000000" pitchFamily="2" charset="2"/>
              <a:buChar char="§"/>
              <a:tabLst>
                <a:tab pos="2060575" algn="l"/>
                <a:tab pos="2061210" algn="l"/>
              </a:tabLst>
              <a:defRPr/>
            </a:pPr>
            <a:r>
              <a:rPr lang="en-GB" sz="2800" b="1" dirty="0" err="1">
                <a:latin typeface="Calibri" panose="020F0502020204030204" pitchFamily="34" charset="0"/>
                <a:ea typeface="Arial" panose="020B0604020202020204" pitchFamily="34" charset="0"/>
                <a:cs typeface="Calibri" panose="020F0502020204030204" pitchFamily="34" charset="0"/>
              </a:rPr>
              <a:t>Suivant</a:t>
            </a:r>
            <a:r>
              <a:rPr lang="en-GB" sz="2800" b="1" dirty="0">
                <a:latin typeface="Calibri" panose="020F0502020204030204" pitchFamily="34" charset="0"/>
                <a:ea typeface="Arial" panose="020B0604020202020204" pitchFamily="34" charset="0"/>
                <a:cs typeface="Calibri" panose="020F0502020204030204" pitchFamily="34" charset="0"/>
              </a:rPr>
              <a:t> la </a:t>
            </a:r>
            <a:r>
              <a:rPr lang="en-GB" sz="2800" b="1" dirty="0" err="1">
                <a:latin typeface="Calibri" panose="020F0502020204030204" pitchFamily="34" charset="0"/>
                <a:ea typeface="Arial" panose="020B0604020202020204" pitchFamily="34" charset="0"/>
                <a:cs typeface="Calibri" panose="020F0502020204030204" pitchFamily="34" charset="0"/>
              </a:rPr>
              <a:t>méthode</a:t>
            </a:r>
            <a:r>
              <a:rPr lang="en-GB" sz="2800" b="1" dirty="0">
                <a:latin typeface="Calibri" panose="020F0502020204030204" pitchFamily="34" charset="0"/>
                <a:ea typeface="Arial" panose="020B0604020202020204" pitchFamily="34" charset="0"/>
                <a:cs typeface="Calibri" panose="020F0502020204030204" pitchFamily="34" charset="0"/>
              </a:rPr>
              <a:t> </a:t>
            </a:r>
            <a:r>
              <a:rPr lang="en-GB" sz="2800" b="1" dirty="0" err="1">
                <a:latin typeface="Calibri" panose="020F0502020204030204" pitchFamily="34" charset="0"/>
                <a:ea typeface="Arial" panose="020B0604020202020204" pitchFamily="34" charset="0"/>
                <a:cs typeface="Calibri" panose="020F0502020204030204" pitchFamily="34" charset="0"/>
              </a:rPr>
              <a:t>choisie</a:t>
            </a:r>
            <a:r>
              <a:rPr lang="en-GB" sz="2800" b="1" dirty="0">
                <a:latin typeface="Calibri" panose="020F0502020204030204" pitchFamily="34" charset="0"/>
                <a:ea typeface="Arial" panose="020B0604020202020204" pitchFamily="34" charset="0"/>
                <a:cs typeface="Calibri" panose="020F0502020204030204" pitchFamily="34" charset="0"/>
              </a:rPr>
              <a:t> par </a:t>
            </a:r>
            <a:r>
              <a:rPr lang="en-GB" sz="2800" b="1" dirty="0" err="1">
                <a:latin typeface="Calibri" panose="020F0502020204030204" pitchFamily="34" charset="0"/>
                <a:ea typeface="Arial" panose="020B0604020202020204" pitchFamily="34" charset="0"/>
                <a:cs typeface="Calibri" panose="020F0502020204030204" pitchFamily="34" charset="0"/>
              </a:rPr>
              <a:t>l’apprenant</a:t>
            </a:r>
            <a:r>
              <a:rPr lang="en-GB" sz="2800" b="1" dirty="0">
                <a:latin typeface="Calibri" panose="020F0502020204030204" pitchFamily="34" charset="0"/>
                <a:ea typeface="Arial" panose="020B0604020202020204" pitchFamily="34" charset="0"/>
                <a:cs typeface="Calibri" panose="020F0502020204030204" pitchFamily="34" charset="0"/>
              </a:rPr>
              <a:t>  </a:t>
            </a:r>
            <a:r>
              <a:rPr lang="en-GB" sz="2800" dirty="0">
                <a:latin typeface="Calibri" panose="020F0502020204030204" pitchFamily="34" charset="0"/>
                <a:ea typeface="Arial" panose="020B0604020202020204" pitchFamily="34" charset="0"/>
                <a:cs typeface="Calibri" panose="020F0502020204030204" pitchFamily="34" charset="0"/>
              </a:rPr>
              <a:t>(</a:t>
            </a:r>
            <a:r>
              <a:rPr lang="en-GB" sz="2800" dirty="0" err="1">
                <a:latin typeface="Calibri" panose="020F0502020204030204" pitchFamily="34" charset="0"/>
                <a:ea typeface="Arial" panose="020B0604020202020204" pitchFamily="34" charset="0"/>
                <a:cs typeface="Calibri" panose="020F0502020204030204" pitchFamily="34" charset="0"/>
              </a:rPr>
              <a:t>méthode</a:t>
            </a:r>
            <a:r>
              <a:rPr lang="en-GB" sz="2800" spc="-100" dirty="0">
                <a:latin typeface="Calibri" panose="020F0502020204030204" pitchFamily="34" charset="0"/>
                <a:ea typeface="Arial" panose="020B0604020202020204" pitchFamily="34" charset="0"/>
                <a:cs typeface="Calibri" panose="020F0502020204030204" pitchFamily="34" charset="0"/>
              </a:rPr>
              <a:t> </a:t>
            </a:r>
            <a:r>
              <a:rPr lang="en-GB" sz="2800" dirty="0">
                <a:latin typeface="Calibri" panose="020F0502020204030204" pitchFamily="34" charset="0"/>
                <a:ea typeface="Arial" panose="020B0604020202020204" pitchFamily="34" charset="0"/>
                <a:cs typeface="Calibri" panose="020F0502020204030204" pitchFamily="34" charset="0"/>
              </a:rPr>
              <a:t>VAK)</a:t>
            </a:r>
            <a:endParaRPr lang="en-AU" sz="2800" dirty="0">
              <a:latin typeface="Calibri" panose="020F0502020204030204" pitchFamily="34" charset="0"/>
              <a:ea typeface="Arial" panose="020B0604020202020204" pitchFamily="34" charset="0"/>
              <a:cs typeface="Calibri" panose="020F0502020204030204" pitchFamily="34" charset="0"/>
            </a:endParaRPr>
          </a:p>
          <a:p>
            <a:pPr marL="715963" indent="-354013">
              <a:spcBef>
                <a:spcPts val="810"/>
              </a:spcBef>
              <a:buSzPts val="2000"/>
              <a:buFont typeface="Wingdings" panose="05000000000000000000" pitchFamily="2" charset="2"/>
              <a:buChar char="§"/>
              <a:tabLst>
                <a:tab pos="2060575" algn="l"/>
                <a:tab pos="2061210" algn="l"/>
              </a:tabLst>
              <a:defRPr/>
            </a:pPr>
            <a:r>
              <a:rPr lang="en-GB" sz="2800" b="1" dirty="0">
                <a:latin typeface="Calibri" panose="020F0502020204030204" pitchFamily="34" charset="0"/>
                <a:ea typeface="Arial" panose="020B0604020202020204" pitchFamily="34" charset="0"/>
                <a:cs typeface="Calibri" panose="020F0502020204030204" pitchFamily="34" charset="0"/>
              </a:rPr>
              <a:t>Poser des questions – </a:t>
            </a:r>
            <a:r>
              <a:rPr lang="en-GB" sz="2800" dirty="0">
                <a:latin typeface="Calibri" panose="020F0502020204030204" pitchFamily="34" charset="0"/>
                <a:ea typeface="Arial" panose="020B0604020202020204" pitchFamily="34" charset="0"/>
                <a:cs typeface="Calibri" panose="020F0502020204030204" pitchFamily="34" charset="0"/>
              </a:rPr>
              <a:t>moment </a:t>
            </a:r>
            <a:r>
              <a:rPr lang="en-GB" sz="2800" dirty="0" err="1">
                <a:latin typeface="Calibri" panose="020F0502020204030204" pitchFamily="34" charset="0"/>
                <a:ea typeface="Arial" panose="020B0604020202020204" pitchFamily="34" charset="0"/>
                <a:cs typeface="Calibri" panose="020F0502020204030204" pitchFamily="34" charset="0"/>
              </a:rPr>
              <a:t>d’exprimer</a:t>
            </a:r>
            <a:r>
              <a:rPr lang="en-GB" sz="2800" dirty="0">
                <a:latin typeface="Calibri" panose="020F0502020204030204" pitchFamily="34" charset="0"/>
                <a:ea typeface="Arial" panose="020B0604020202020204" pitchFamily="34" charset="0"/>
                <a:cs typeface="Calibri" panose="020F0502020204030204" pitchFamily="34" charset="0"/>
              </a:rPr>
              <a:t> un </a:t>
            </a:r>
            <a:r>
              <a:rPr lang="en-GB" sz="2800" dirty="0" err="1">
                <a:latin typeface="Calibri" panose="020F0502020204030204" pitchFamily="34" charset="0"/>
                <a:ea typeface="Arial" panose="020B0604020202020204" pitchFamily="34" charset="0"/>
                <a:cs typeface="Calibri" panose="020F0502020204030204" pitchFamily="34" charset="0"/>
              </a:rPr>
              <a:t>ressenti</a:t>
            </a:r>
            <a:r>
              <a:rPr lang="en-GB" sz="2800" dirty="0">
                <a:latin typeface="Calibri" panose="020F0502020204030204" pitchFamily="34" charset="0"/>
                <a:ea typeface="Arial" panose="020B0604020202020204" pitchFamily="34" charset="0"/>
                <a:cs typeface="Calibri" panose="020F0502020204030204" pitchFamily="34" charset="0"/>
              </a:rPr>
              <a:t>. Questions ouvertes / </a:t>
            </a:r>
            <a:r>
              <a:rPr lang="en-GB" sz="2800" dirty="0" err="1">
                <a:latin typeface="Calibri" panose="020F0502020204030204" pitchFamily="34" charset="0"/>
                <a:ea typeface="Arial" panose="020B0604020202020204" pitchFamily="34" charset="0"/>
                <a:cs typeface="Calibri" panose="020F0502020204030204" pitchFamily="34" charset="0"/>
              </a:rPr>
              <a:t>fermées</a:t>
            </a:r>
            <a:endParaRPr lang="en-AU" sz="2800" dirty="0">
              <a:latin typeface="Calibri" panose="020F0502020204030204" pitchFamily="34" charset="0"/>
              <a:ea typeface="Arial" panose="020B0604020202020204" pitchFamily="34" charset="0"/>
              <a:cs typeface="Calibri" panose="020F0502020204030204" pitchFamily="34" charset="0"/>
            </a:endParaRPr>
          </a:p>
          <a:p>
            <a:pPr marL="715963" indent="-354013">
              <a:spcBef>
                <a:spcPts val="795"/>
              </a:spcBef>
              <a:buSzPts val="2000"/>
              <a:buFont typeface="Wingdings" panose="05000000000000000000" pitchFamily="2" charset="2"/>
              <a:buChar char="§"/>
              <a:tabLst>
                <a:tab pos="2060575" algn="l"/>
                <a:tab pos="2061210" algn="l"/>
              </a:tabLst>
              <a:defRPr/>
            </a:pPr>
            <a:r>
              <a:rPr lang="en-GB" sz="2800" b="1" dirty="0" err="1">
                <a:latin typeface="Calibri" panose="020F0502020204030204" pitchFamily="34" charset="0"/>
                <a:ea typeface="Arial" panose="020B0604020202020204" pitchFamily="34" charset="0"/>
                <a:cs typeface="Calibri" panose="020F0502020204030204" pitchFamily="34" charset="0"/>
              </a:rPr>
              <a:t>Être</a:t>
            </a:r>
            <a:r>
              <a:rPr lang="en-GB" sz="2800" b="1" dirty="0">
                <a:latin typeface="Calibri" panose="020F0502020204030204" pitchFamily="34" charset="0"/>
                <a:ea typeface="Arial" panose="020B0604020202020204" pitchFamily="34" charset="0"/>
                <a:cs typeface="Calibri" panose="020F0502020204030204" pitchFamily="34" charset="0"/>
              </a:rPr>
              <a:t> à </a:t>
            </a:r>
            <a:r>
              <a:rPr lang="en-GB" sz="2800" b="1" dirty="0" err="1">
                <a:latin typeface="Calibri" panose="020F0502020204030204" pitchFamily="34" charset="0"/>
                <a:ea typeface="Arial" panose="020B0604020202020204" pitchFamily="34" charset="0"/>
                <a:cs typeface="Calibri" panose="020F0502020204030204" pitchFamily="34" charset="0"/>
              </a:rPr>
              <a:t>l’écoute</a:t>
            </a:r>
            <a:r>
              <a:rPr lang="en-GB" sz="2800" b="1" dirty="0">
                <a:latin typeface="Calibri" panose="020F0502020204030204" pitchFamily="34" charset="0"/>
                <a:ea typeface="Arial" panose="020B0604020202020204" pitchFamily="34" charset="0"/>
                <a:cs typeface="Calibri" panose="020F0502020204030204" pitchFamily="34" charset="0"/>
              </a:rPr>
              <a:t> – </a:t>
            </a:r>
            <a:r>
              <a:rPr lang="fr-FR" sz="2800" dirty="0">
                <a:latin typeface="Calibri" panose="020F0502020204030204" pitchFamily="34" charset="0"/>
                <a:ea typeface="Arial" panose="020B0604020202020204" pitchFamily="34" charset="0"/>
                <a:cs typeface="Calibri" panose="020F0502020204030204" pitchFamily="34" charset="0"/>
              </a:rPr>
              <a:t>on apprend beaucoup en écoutant ce que disent les apprenants</a:t>
            </a:r>
            <a:endParaRPr lang="en-AU" sz="2800" dirty="0">
              <a:latin typeface="Calibri" panose="020F0502020204030204" pitchFamily="34" charset="0"/>
              <a:ea typeface="Arial" panose="020B0604020202020204" pitchFamily="34" charset="0"/>
              <a:cs typeface="Calibri" panose="020F0502020204030204" pitchFamily="34" charset="0"/>
            </a:endParaRPr>
          </a:p>
          <a:p>
            <a:pPr marL="715963" indent="-354013">
              <a:spcBef>
                <a:spcPts val="795"/>
              </a:spcBef>
              <a:buSzPts val="2000"/>
              <a:buFont typeface="Wingdings" panose="05000000000000000000" pitchFamily="2" charset="2"/>
              <a:buChar char="§"/>
              <a:tabLst>
                <a:tab pos="2060575" algn="l"/>
                <a:tab pos="2061210" algn="l"/>
              </a:tabLst>
              <a:defRPr/>
            </a:pPr>
            <a:r>
              <a:rPr lang="en-GB" sz="2800" b="1" dirty="0" err="1">
                <a:latin typeface="Calibri" panose="020F0502020204030204" pitchFamily="34" charset="0"/>
                <a:ea typeface="Arial" panose="020B0604020202020204" pitchFamily="34" charset="0"/>
                <a:cs typeface="Calibri" panose="020F0502020204030204" pitchFamily="34" charset="0"/>
              </a:rPr>
              <a:t>Choisir</a:t>
            </a:r>
            <a:r>
              <a:rPr lang="en-GB" sz="2800" b="1" dirty="0">
                <a:latin typeface="Calibri" panose="020F0502020204030204" pitchFamily="34" charset="0"/>
                <a:ea typeface="Arial" panose="020B0604020202020204" pitchFamily="34" charset="0"/>
                <a:cs typeface="Calibri" panose="020F0502020204030204" pitchFamily="34" charset="0"/>
              </a:rPr>
              <a:t> le moment </a:t>
            </a:r>
            <a:r>
              <a:rPr lang="en-GB" sz="2800" b="1" dirty="0" err="1">
                <a:latin typeface="Calibri" panose="020F0502020204030204" pitchFamily="34" charset="0"/>
                <a:ea typeface="Arial" panose="020B0604020202020204" pitchFamily="34" charset="0"/>
                <a:cs typeface="Calibri" panose="020F0502020204030204" pitchFamily="34" charset="0"/>
              </a:rPr>
              <a:t>opportun</a:t>
            </a:r>
            <a:r>
              <a:rPr lang="en-GB" sz="2800" b="1" dirty="0">
                <a:latin typeface="Calibri" panose="020F0502020204030204" pitchFamily="34" charset="0"/>
                <a:ea typeface="Arial" panose="020B0604020202020204" pitchFamily="34" charset="0"/>
                <a:cs typeface="Calibri" panose="020F0502020204030204" pitchFamily="34" charset="0"/>
              </a:rPr>
              <a:t> – </a:t>
            </a:r>
            <a:r>
              <a:rPr lang="en-GB" sz="2800" dirty="0">
                <a:latin typeface="Calibri" panose="020F0502020204030204" pitchFamily="34" charset="0"/>
                <a:ea typeface="Arial" panose="020B0604020202020204" pitchFamily="34" charset="0"/>
                <a:cs typeface="Calibri" panose="020F0502020204030204" pitchFamily="34" charset="0"/>
              </a:rPr>
              <a:t>à faire au moment </a:t>
            </a:r>
            <a:r>
              <a:rPr lang="en-GB" sz="2800" dirty="0" err="1">
                <a:latin typeface="Calibri" panose="020F0502020204030204" pitchFamily="34" charset="0"/>
                <a:ea typeface="Arial" panose="020B0604020202020204" pitchFamily="34" charset="0"/>
                <a:cs typeface="Calibri" panose="020F0502020204030204" pitchFamily="34" charset="0"/>
              </a:rPr>
              <a:t>où</a:t>
            </a:r>
            <a:r>
              <a:rPr lang="en-GB" sz="2800" dirty="0">
                <a:latin typeface="Calibri" panose="020F0502020204030204" pitchFamily="34" charset="0"/>
                <a:ea typeface="Arial" panose="020B0604020202020204" pitchFamily="34" charset="0"/>
                <a:cs typeface="Calibri" panose="020F0502020204030204" pitchFamily="34" charset="0"/>
              </a:rPr>
              <a:t> les </a:t>
            </a:r>
            <a:r>
              <a:rPr lang="en-GB" sz="2800" dirty="0" err="1">
                <a:latin typeface="Calibri" panose="020F0502020204030204" pitchFamily="34" charset="0"/>
                <a:ea typeface="Arial" panose="020B0604020202020204" pitchFamily="34" charset="0"/>
                <a:cs typeface="Calibri" panose="020F0502020204030204" pitchFamily="34" charset="0"/>
              </a:rPr>
              <a:t>apprenants</a:t>
            </a:r>
            <a:r>
              <a:rPr lang="en-GB" sz="2800" dirty="0">
                <a:latin typeface="Calibri" panose="020F0502020204030204" pitchFamily="34" charset="0"/>
                <a:ea typeface="Arial" panose="020B0604020202020204" pitchFamily="34" charset="0"/>
                <a:cs typeface="Calibri" panose="020F0502020204030204" pitchFamily="34" charset="0"/>
              </a:rPr>
              <a:t> le </a:t>
            </a:r>
            <a:r>
              <a:rPr lang="en-GB" sz="2800" dirty="0" err="1">
                <a:latin typeface="Calibri" panose="020F0502020204030204" pitchFamily="34" charset="0"/>
                <a:ea typeface="Arial" panose="020B0604020202020204" pitchFamily="34" charset="0"/>
                <a:cs typeface="Calibri" panose="020F0502020204030204" pitchFamily="34" charset="0"/>
              </a:rPr>
              <a:t>demandent</a:t>
            </a:r>
            <a:endParaRPr lang="en-GB" sz="2800" dirty="0">
              <a:latin typeface="Calibri" panose="020F0502020204030204" pitchFamily="34" charset="0"/>
              <a:ea typeface="Arial" panose="020B0604020202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85412DA-7D2A-4621-B45C-AF4074D62C5E}"/>
              </a:ext>
            </a:extLst>
          </p:cNvPr>
          <p:cNvSpPr txBox="1"/>
          <p:nvPr/>
        </p:nvSpPr>
        <p:spPr>
          <a:xfrm>
            <a:off x="520117" y="142740"/>
            <a:ext cx="11073468" cy="1243930"/>
          </a:xfrm>
          <a:prstGeom prst="rect">
            <a:avLst/>
          </a:prstGeom>
          <a:noFill/>
          <a:ln>
            <a:noFill/>
          </a:ln>
        </p:spPr>
        <p:txBody>
          <a:bodyPr wrap="square" rtlCol="0" anchor="ctr" anchorCtr="1">
            <a:spAutoFit/>
          </a:bodyPr>
          <a:lstStyle/>
          <a:p>
            <a:pPr marL="1717675" indent="-1187450" algn="ctr">
              <a:spcBef>
                <a:spcPts val="1320"/>
              </a:spcBef>
              <a:defRPr/>
            </a:pPr>
            <a:r>
              <a:rPr lang="en-GB" sz="3200" b="1" dirty="0">
                <a:solidFill>
                  <a:prstClr val="black"/>
                </a:solidFill>
                <a:latin typeface="Calibri" panose="020F0502020204030204" pitchFamily="34" charset="0"/>
                <a:ea typeface="Arial" panose="020B0604020202020204" pitchFamily="34" charset="0"/>
                <a:cs typeface="Calibri" panose="020F0502020204030204" pitchFamily="34" charset="0"/>
              </a:rPr>
              <a:t>Faire le point </a:t>
            </a:r>
          </a:p>
          <a:p>
            <a:pPr marL="1717675" indent="-1187450" algn="ctr">
              <a:spcBef>
                <a:spcPts val="1320"/>
              </a:spcBef>
              <a:defRPr/>
            </a:pPr>
            <a:r>
              <a:rPr lang="en-GB" sz="3200" b="1" dirty="0">
                <a:solidFill>
                  <a:prstClr val="black"/>
                </a:solidFill>
                <a:latin typeface="Calibri" panose="020F0502020204030204" pitchFamily="34" charset="0"/>
                <a:ea typeface="Arial" panose="020B0604020202020204" pitchFamily="34" charset="0"/>
                <a:cs typeface="Calibri" panose="020F0502020204030204" pitchFamily="34" charset="0"/>
              </a:rPr>
              <a:t>Son </a:t>
            </a:r>
            <a:r>
              <a:rPr lang="en-GB" sz="3200" b="1" dirty="0" err="1">
                <a:solidFill>
                  <a:prstClr val="black"/>
                </a:solidFill>
                <a:latin typeface="Calibri" panose="020F0502020204030204" pitchFamily="34" charset="0"/>
                <a:ea typeface="Arial" panose="020B0604020202020204" pitchFamily="34" charset="0"/>
                <a:cs typeface="Calibri" panose="020F0502020204030204" pitchFamily="34" charset="0"/>
              </a:rPr>
              <a:t>contenu</a:t>
            </a:r>
            <a:r>
              <a:rPr lang="en-GB" sz="3200" b="1" dirty="0">
                <a:solidFill>
                  <a:prstClr val="black"/>
                </a:solidFill>
                <a:latin typeface="Calibri" panose="020F0502020204030204" pitchFamily="34" charset="0"/>
                <a:ea typeface="Arial" panose="020B0604020202020204" pitchFamily="34" charset="0"/>
                <a:cs typeface="Calibri" panose="020F0502020204030204" pitchFamily="34" charset="0"/>
              </a:rPr>
              <a:t> et le moment </a:t>
            </a:r>
            <a:r>
              <a:rPr lang="en-GB" sz="3200" b="1" dirty="0" err="1">
                <a:solidFill>
                  <a:prstClr val="black"/>
                </a:solidFill>
                <a:latin typeface="Calibri" panose="020F0502020204030204" pitchFamily="34" charset="0"/>
                <a:ea typeface="Arial" panose="020B0604020202020204" pitchFamily="34" charset="0"/>
                <a:cs typeface="Calibri" panose="020F0502020204030204" pitchFamily="34" charset="0"/>
              </a:rPr>
              <a:t>opportun</a:t>
            </a:r>
            <a:r>
              <a:rPr lang="en-GB" sz="3200" b="1" dirty="0">
                <a:solidFill>
                  <a:prstClr val="black"/>
                </a:solidFill>
                <a:latin typeface="Calibri" panose="020F0502020204030204" pitchFamily="34" charset="0"/>
                <a:ea typeface="Arial" panose="020B0604020202020204" pitchFamily="34" charset="0"/>
                <a:cs typeface="Calibri" panose="020F0502020204030204" pitchFamily="34" charset="0"/>
              </a:rPr>
              <a:t> pour le faire</a:t>
            </a:r>
          </a:p>
        </p:txBody>
      </p:sp>
      <p:sp>
        <p:nvSpPr>
          <p:cNvPr id="4" name="Slide Number Placeholder 3">
            <a:extLst>
              <a:ext uri="{FF2B5EF4-FFF2-40B4-BE49-F238E27FC236}">
                <a16:creationId xmlns:a16="http://schemas.microsoft.com/office/drawing/2014/main" id="{DBEE5F40-9235-44E7-A4A2-8CF336424003}"/>
              </a:ext>
            </a:extLst>
          </p:cNvPr>
          <p:cNvSpPr>
            <a:spLocks noGrp="1"/>
          </p:cNvSpPr>
          <p:nvPr>
            <p:ph type="sldNum" sz="quarter" idx="12"/>
          </p:nvPr>
        </p:nvSpPr>
        <p:spPr/>
        <p:txBody>
          <a:bodyPr/>
          <a:lstStyle/>
          <a:p>
            <a:fld id="{401CF334-2D5C-4859-84A6-CA7E6E43FAEB}" type="slidenum">
              <a:rPr lang="en-US" smtClean="0"/>
              <a:t>30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3">
            <a:extLst>
              <a:ext uri="{FF2B5EF4-FFF2-40B4-BE49-F238E27FC236}">
                <a16:creationId xmlns:a16="http://schemas.microsoft.com/office/drawing/2014/main" id="{59152397-2D0A-4AC9-9098-122F069AA740}"/>
              </a:ext>
            </a:extLst>
          </p:cNvPr>
          <p:cNvSpPr>
            <a:spLocks noChangeArrowheads="1"/>
          </p:cNvSpPr>
          <p:nvPr/>
        </p:nvSpPr>
        <p:spPr bwMode="auto">
          <a:xfrm>
            <a:off x="180305" y="1021088"/>
            <a:ext cx="11629622" cy="564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GB" altLang="en-US" sz="1000" dirty="0">
                <a:latin typeface="Calibri" panose="020F0502020204030204" pitchFamily="34" charset="0"/>
                <a:cs typeface="Calibri" panose="020F0502020204030204" pitchFamily="34" charset="0"/>
              </a:rPr>
              <a:t> </a:t>
            </a:r>
            <a:endParaRPr lang="en-AU" altLang="en-US" sz="2000" dirty="0">
              <a:latin typeface="Calibri" panose="020F0502020204030204" pitchFamily="34" charset="0"/>
              <a:cs typeface="Calibri" panose="020F0502020204030204" pitchFamily="34" charset="0"/>
            </a:endParaRPr>
          </a:p>
          <a:p>
            <a:pPr>
              <a:spcBef>
                <a:spcPts val="50"/>
              </a:spcBef>
              <a:defRPr/>
            </a:pPr>
            <a:r>
              <a:rPr lang="en-GB" altLang="en-US" sz="700" dirty="0">
                <a:latin typeface="Calibri" panose="020F0502020204030204" pitchFamily="34" charset="0"/>
                <a:cs typeface="Calibri" panose="020F0502020204030204" pitchFamily="34" charset="0"/>
              </a:rPr>
              <a:t> </a:t>
            </a:r>
            <a:endParaRPr lang="en-AU" altLang="en-US" sz="2000" dirty="0">
              <a:latin typeface="Calibri" panose="020F0502020204030204" pitchFamily="34" charset="0"/>
              <a:cs typeface="Calibri" panose="020F0502020204030204" pitchFamily="34" charset="0"/>
            </a:endParaRPr>
          </a:p>
          <a:p>
            <a:pPr marL="704850" indent="-342900">
              <a:lnSpc>
                <a:spcPct val="103000"/>
              </a:lnSpc>
              <a:spcBef>
                <a:spcPts val="800"/>
              </a:spcBef>
              <a:buFont typeface="Wingdings" panose="05000000000000000000" pitchFamily="2" charset="2"/>
              <a:buChar char="§"/>
              <a:defRPr/>
            </a:pPr>
            <a:r>
              <a:rPr lang="en-GB" altLang="en-US" sz="2800" dirty="0">
                <a:latin typeface="Calibri" panose="020F0502020204030204" pitchFamily="34" charset="0"/>
                <a:cs typeface="Calibri" panose="020F0502020204030204" pitchFamily="34" charset="0"/>
              </a:rPr>
              <a:t>Dans quelle </a:t>
            </a:r>
            <a:r>
              <a:rPr lang="en-GB" altLang="en-US" sz="2800" dirty="0" err="1">
                <a:latin typeface="Calibri" panose="020F0502020204030204" pitchFamily="34" charset="0"/>
                <a:cs typeface="Calibri" panose="020F0502020204030204" pitchFamily="34" charset="0"/>
              </a:rPr>
              <a:t>mesure</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peut</a:t>
            </a:r>
            <a:r>
              <a:rPr lang="en-GB" altLang="en-US" sz="2800" dirty="0">
                <a:latin typeface="Calibri" panose="020F0502020204030204" pitchFamily="34" charset="0"/>
                <a:cs typeface="Calibri" panose="020F0502020204030204" pitchFamily="34" charset="0"/>
              </a:rPr>
              <a:t>-il </a:t>
            </a:r>
            <a:r>
              <a:rPr lang="en-GB" altLang="en-US" sz="2800" dirty="0" err="1">
                <a:latin typeface="Calibri" panose="020F0502020204030204" pitchFamily="34" charset="0"/>
                <a:cs typeface="Calibri" panose="020F0502020204030204" pitchFamily="34" charset="0"/>
              </a:rPr>
              <a:t>être</a:t>
            </a:r>
            <a:r>
              <a:rPr lang="en-GB" altLang="en-US" sz="2800" dirty="0">
                <a:latin typeface="Calibri" panose="020F0502020204030204" pitchFamily="34" charset="0"/>
                <a:cs typeface="Calibri" panose="020F0502020204030204" pitchFamily="34" charset="0"/>
              </a:rPr>
              <a:t> utile à un </a:t>
            </a:r>
            <a:r>
              <a:rPr lang="en-GB" altLang="en-US" sz="2800" dirty="0" err="1">
                <a:latin typeface="Calibri" panose="020F0502020204030204" pitchFamily="34" charset="0"/>
                <a:cs typeface="Calibri" panose="020F0502020204030204" pitchFamily="34" charset="0"/>
              </a:rPr>
              <a:t>entraîneur</a:t>
            </a:r>
            <a:r>
              <a:rPr lang="en-GB" altLang="en-US" sz="2800" dirty="0">
                <a:latin typeface="Calibri" panose="020F0502020204030204" pitchFamily="34" charset="0"/>
                <a:cs typeface="Calibri" panose="020F0502020204030204" pitchFamily="34" charset="0"/>
              </a:rPr>
              <a:t> de bien </a:t>
            </a:r>
            <a:r>
              <a:rPr lang="en-GB" altLang="en-US" sz="2800" dirty="0" err="1">
                <a:latin typeface="Calibri" panose="020F0502020204030204" pitchFamily="34" charset="0"/>
                <a:cs typeface="Calibri" panose="020F0502020204030204" pitchFamily="34" charset="0"/>
              </a:rPr>
              <a:t>comprendre</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ce</a:t>
            </a:r>
            <a:r>
              <a:rPr lang="en-GB" altLang="en-US" sz="2800" dirty="0">
                <a:latin typeface="Calibri" panose="020F0502020204030204" pitchFamily="34" charset="0"/>
                <a:cs typeface="Calibri" panose="020F0502020204030204" pitchFamily="34" charset="0"/>
              </a:rPr>
              <a:t> qui motive les </a:t>
            </a:r>
            <a:r>
              <a:rPr lang="en-GB" altLang="en-US" sz="2800" dirty="0" err="1">
                <a:latin typeface="Calibri" panose="020F0502020204030204" pitchFamily="34" charset="0"/>
                <a:cs typeface="Calibri" panose="020F0502020204030204" pitchFamily="34" charset="0"/>
              </a:rPr>
              <a:t>joueurs</a:t>
            </a:r>
            <a:r>
              <a:rPr lang="en-GB" altLang="en-US" sz="2800" dirty="0">
                <a:latin typeface="Calibri" panose="020F0502020204030204" pitchFamily="34" charset="0"/>
                <a:cs typeface="Calibri" panose="020F0502020204030204" pitchFamily="34" charset="0"/>
              </a:rPr>
              <a:t> qui </a:t>
            </a:r>
            <a:r>
              <a:rPr lang="en-GB" altLang="en-US" sz="2800" dirty="0" err="1">
                <a:latin typeface="Calibri" panose="020F0502020204030204" pitchFamily="34" charset="0"/>
                <a:cs typeface="Calibri" panose="020F0502020204030204" pitchFamily="34" charset="0"/>
              </a:rPr>
              <a:t>choisissent</a:t>
            </a:r>
            <a:r>
              <a:rPr lang="en-GB" altLang="en-US" sz="2800" dirty="0">
                <a:latin typeface="Calibri" panose="020F0502020204030204" pitchFamily="34" charset="0"/>
                <a:cs typeface="Calibri" panose="020F0502020204030204" pitchFamily="34" charset="0"/>
              </a:rPr>
              <a:t> de </a:t>
            </a:r>
            <a:r>
              <a:rPr lang="en-GB" altLang="en-US" sz="2800" dirty="0" err="1">
                <a:latin typeface="Calibri" panose="020F0502020204030204" pitchFamily="34" charset="0"/>
                <a:cs typeface="Calibri" panose="020F0502020204030204" pitchFamily="34" charset="0"/>
              </a:rPr>
              <a:t>jouer</a:t>
            </a:r>
            <a:r>
              <a:rPr lang="en-GB" altLang="en-US" sz="2800" dirty="0">
                <a:latin typeface="Calibri" panose="020F0502020204030204" pitchFamily="34" charset="0"/>
                <a:cs typeface="Calibri" panose="020F0502020204030204" pitchFamily="34" charset="0"/>
              </a:rPr>
              <a:t> au rugby (et </a:t>
            </a:r>
            <a:r>
              <a:rPr lang="en-GB" altLang="en-US" sz="2800" dirty="0" err="1">
                <a:latin typeface="Calibri" panose="020F0502020204030204" pitchFamily="34" charset="0"/>
                <a:cs typeface="Calibri" panose="020F0502020204030204" pitchFamily="34" charset="0"/>
              </a:rPr>
              <a:t>continuent</a:t>
            </a:r>
            <a:r>
              <a:rPr lang="en-GB" altLang="en-US" sz="2800" dirty="0">
                <a:latin typeface="Calibri" panose="020F0502020204030204" pitchFamily="34" charset="0"/>
                <a:cs typeface="Calibri" panose="020F0502020204030204" pitchFamily="34" charset="0"/>
              </a:rPr>
              <a:t> à le faire) ?</a:t>
            </a:r>
            <a:endParaRPr lang="en-AU" altLang="en-US" sz="2000" dirty="0">
              <a:latin typeface="Calibri" panose="020F0502020204030204" pitchFamily="34" charset="0"/>
              <a:cs typeface="Calibri" panose="020F0502020204030204" pitchFamily="34" charset="0"/>
            </a:endParaRPr>
          </a:p>
          <a:p>
            <a:pPr marL="704850" indent="-342900">
              <a:lnSpc>
                <a:spcPct val="103000"/>
              </a:lnSpc>
              <a:spcBef>
                <a:spcPts val="800"/>
              </a:spcBef>
              <a:buFont typeface="Wingdings" panose="05000000000000000000" pitchFamily="2" charset="2"/>
              <a:buChar char="§"/>
              <a:defRPr/>
            </a:pPr>
            <a:r>
              <a:rPr lang="en-GB" altLang="en-US" sz="2800" dirty="0">
                <a:latin typeface="Calibri" panose="020F0502020204030204" pitchFamily="34" charset="0"/>
                <a:cs typeface="Calibri" panose="020F0502020204030204" pitchFamily="34" charset="0"/>
              </a:rPr>
              <a:t>Dans quelle </a:t>
            </a:r>
            <a:r>
              <a:rPr lang="en-GB" altLang="en-US" sz="2800" dirty="0" err="1">
                <a:latin typeface="Calibri" panose="020F0502020204030204" pitchFamily="34" charset="0"/>
                <a:cs typeface="Calibri" panose="020F0502020204030204" pitchFamily="34" charset="0"/>
              </a:rPr>
              <a:t>mesure</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peut</a:t>
            </a:r>
            <a:r>
              <a:rPr lang="en-GB" altLang="en-US" sz="2800" dirty="0">
                <a:latin typeface="Calibri" panose="020F0502020204030204" pitchFamily="34" charset="0"/>
                <a:cs typeface="Calibri" panose="020F0502020204030204" pitchFamily="34" charset="0"/>
              </a:rPr>
              <a:t>-il </a:t>
            </a:r>
            <a:r>
              <a:rPr lang="en-GB" altLang="en-US" sz="2800" dirty="0" err="1">
                <a:latin typeface="Calibri" panose="020F0502020204030204" pitchFamily="34" charset="0"/>
                <a:cs typeface="Calibri" panose="020F0502020204030204" pitchFamily="34" charset="0"/>
              </a:rPr>
              <a:t>être</a:t>
            </a:r>
            <a:r>
              <a:rPr lang="en-GB" altLang="en-US" sz="2800" dirty="0">
                <a:latin typeface="Calibri" panose="020F0502020204030204" pitchFamily="34" charset="0"/>
                <a:cs typeface="Calibri" panose="020F0502020204030204" pitchFamily="34" charset="0"/>
              </a:rPr>
              <a:t> important de bien </a:t>
            </a:r>
            <a:r>
              <a:rPr lang="en-GB" altLang="en-US" sz="2800" dirty="0" err="1">
                <a:latin typeface="Calibri" panose="020F0502020204030204" pitchFamily="34" charset="0"/>
                <a:cs typeface="Calibri" panose="020F0502020204030204" pitchFamily="34" charset="0"/>
              </a:rPr>
              <a:t>comprendre</a:t>
            </a:r>
            <a:r>
              <a:rPr lang="en-GB" altLang="en-US" sz="2800" dirty="0">
                <a:latin typeface="Calibri" panose="020F0502020204030204" pitchFamily="34" charset="0"/>
                <a:cs typeface="Calibri" panose="020F0502020204030204" pitchFamily="34" charset="0"/>
              </a:rPr>
              <a:t> comment les motivations </a:t>
            </a:r>
            <a:r>
              <a:rPr lang="en-GB" altLang="en-US" sz="2800" dirty="0" err="1">
                <a:latin typeface="Calibri" panose="020F0502020204030204" pitchFamily="34" charset="0"/>
                <a:cs typeface="Calibri" panose="020F0502020204030204" pitchFamily="34" charset="0"/>
              </a:rPr>
              <a:t>peuvent</a:t>
            </a:r>
            <a:r>
              <a:rPr lang="en-GB" altLang="en-US" sz="2800" dirty="0">
                <a:latin typeface="Calibri" panose="020F0502020204030204" pitchFamily="34" charset="0"/>
                <a:cs typeface="Calibri" panose="020F0502020204030204" pitchFamily="34" charset="0"/>
              </a:rPr>
              <a:t> changer au </a:t>
            </a:r>
            <a:r>
              <a:rPr lang="en-GB" altLang="en-US" sz="2800" dirty="0" err="1">
                <a:latin typeface="Calibri" panose="020F0502020204030204" pitchFamily="34" charset="0"/>
                <a:cs typeface="Calibri" panose="020F0502020204030204" pitchFamily="34" charset="0"/>
              </a:rPr>
              <a:t>cours</a:t>
            </a:r>
            <a:r>
              <a:rPr lang="en-GB" altLang="en-US" sz="2800" dirty="0">
                <a:latin typeface="Calibri" panose="020F0502020204030204" pitchFamily="34" charset="0"/>
                <a:cs typeface="Calibri" panose="020F0502020204030204" pitchFamily="34" charset="0"/>
              </a:rPr>
              <a:t> de la vie sportive d’un </a:t>
            </a:r>
            <a:r>
              <a:rPr lang="en-GB" altLang="en-US" sz="2800" dirty="0" err="1">
                <a:latin typeface="Calibri" panose="020F0502020204030204" pitchFamily="34" charset="0"/>
                <a:cs typeface="Calibri" panose="020F0502020204030204" pitchFamily="34" charset="0"/>
              </a:rPr>
              <a:t>joueur</a:t>
            </a:r>
            <a:r>
              <a:rPr lang="en-GB" altLang="en-US" sz="2800" dirty="0">
                <a:latin typeface="Calibri" panose="020F0502020204030204" pitchFamily="34" charset="0"/>
                <a:cs typeface="Calibri" panose="020F0502020204030204" pitchFamily="34" charset="0"/>
              </a:rPr>
              <a:t>?</a:t>
            </a:r>
            <a:endParaRPr lang="en-AU" altLang="en-US" sz="2000" dirty="0">
              <a:latin typeface="Calibri" panose="020F0502020204030204" pitchFamily="34" charset="0"/>
              <a:cs typeface="Calibri" panose="020F0502020204030204" pitchFamily="34" charset="0"/>
            </a:endParaRPr>
          </a:p>
          <a:p>
            <a:pPr marL="704850" indent="-342900">
              <a:lnSpc>
                <a:spcPct val="103000"/>
              </a:lnSpc>
              <a:spcBef>
                <a:spcPts val="800"/>
              </a:spcBef>
              <a:buFont typeface="Wingdings" panose="05000000000000000000" pitchFamily="2" charset="2"/>
              <a:buChar char="§"/>
              <a:defRPr/>
            </a:pPr>
            <a:r>
              <a:rPr lang="en-GB" altLang="en-US" sz="2800" dirty="0">
                <a:latin typeface="Calibri" panose="020F0502020204030204" pitchFamily="34" charset="0"/>
                <a:cs typeface="Calibri" panose="020F0502020204030204" pitchFamily="34" charset="0"/>
              </a:rPr>
              <a:t>Dans quelle </a:t>
            </a:r>
            <a:r>
              <a:rPr lang="en-GB" altLang="en-US" sz="2800" dirty="0" err="1">
                <a:latin typeface="Calibri" panose="020F0502020204030204" pitchFamily="34" charset="0"/>
                <a:cs typeface="Calibri" panose="020F0502020204030204" pitchFamily="34" charset="0"/>
              </a:rPr>
              <a:t>mesure</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cela</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ferait</a:t>
            </a:r>
            <a:r>
              <a:rPr lang="en-GB" altLang="en-US" sz="2800" dirty="0">
                <a:latin typeface="Calibri" panose="020F0502020204030204" pitchFamily="34" charset="0"/>
                <a:cs typeface="Calibri" panose="020F0502020204030204" pitchFamily="34" charset="0"/>
              </a:rPr>
              <a:t>-il de </a:t>
            </a:r>
            <a:r>
              <a:rPr lang="en-GB" altLang="en-US" sz="2800" dirty="0" err="1">
                <a:latin typeface="Calibri" panose="020F0502020204030204" pitchFamily="34" charset="0"/>
                <a:cs typeface="Calibri" panose="020F0502020204030204" pitchFamily="34" charset="0"/>
              </a:rPr>
              <a:t>vous</a:t>
            </a:r>
            <a:r>
              <a:rPr lang="en-GB" altLang="en-US" sz="2800" dirty="0">
                <a:latin typeface="Calibri" panose="020F0502020204030204" pitchFamily="34" charset="0"/>
                <a:cs typeface="Calibri" panose="020F0502020204030204" pitchFamily="34" charset="0"/>
              </a:rPr>
              <a:t> un </a:t>
            </a:r>
            <a:r>
              <a:rPr lang="en-GB" altLang="en-US" sz="2800" dirty="0" err="1">
                <a:latin typeface="Calibri" panose="020F0502020204030204" pitchFamily="34" charset="0"/>
                <a:cs typeface="Calibri" panose="020F0502020204030204" pitchFamily="34" charset="0"/>
              </a:rPr>
              <a:t>meilleur</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entraîneur</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si</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vous</a:t>
            </a:r>
            <a:r>
              <a:rPr lang="en-GB" altLang="en-US" sz="2800" dirty="0">
                <a:latin typeface="Calibri" panose="020F0502020204030204" pitchFamily="34" charset="0"/>
                <a:cs typeface="Calibri" panose="020F0502020204030204" pitchFamily="34" charset="0"/>
              </a:rPr>
              <a:t> </a:t>
            </a:r>
            <a:r>
              <a:rPr lang="fr-FR" altLang="en-US" sz="2800" dirty="0">
                <a:latin typeface="Calibri" panose="020F0502020204030204" pitchFamily="34" charset="0"/>
                <a:cs typeface="Calibri" panose="020F0502020204030204" pitchFamily="34" charset="0"/>
              </a:rPr>
              <a:t>savez comment façonner la motivation, le comportement, la personnalité, l'enthousiasme et le plaisir des joueurs en utilisant des </a:t>
            </a:r>
            <a:r>
              <a:rPr lang="en-GB" altLang="en-US" sz="2800" dirty="0" err="1">
                <a:latin typeface="Calibri" panose="020F0502020204030204" pitchFamily="34" charset="0"/>
                <a:cs typeface="Calibri" panose="020F0502020204030204" pitchFamily="34" charset="0"/>
              </a:rPr>
              <a:t>méthodes</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d’entraînement</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spécifiques</a:t>
            </a:r>
            <a:r>
              <a:rPr lang="en-GB" altLang="en-US" sz="2800" dirty="0">
                <a:latin typeface="Calibri" panose="020F0502020204030204" pitchFamily="34" charset="0"/>
                <a:cs typeface="Calibri" panose="020F0502020204030204" pitchFamily="34" charset="0"/>
              </a:rPr>
              <a:t> ?</a:t>
            </a:r>
            <a:endParaRPr lang="en-AU" altLang="en-US" sz="2800" dirty="0">
              <a:latin typeface="Calibri" panose="020F0502020204030204" pitchFamily="34" charset="0"/>
              <a:cs typeface="Calibri" panose="020F0502020204030204" pitchFamily="34" charset="0"/>
            </a:endParaRPr>
          </a:p>
          <a:p>
            <a:pPr>
              <a:spcBef>
                <a:spcPts val="50"/>
              </a:spcBef>
              <a:defRPr/>
            </a:pPr>
            <a:endParaRPr lang="en-AU" altLang="en-US" sz="2000" dirty="0">
              <a:latin typeface="Calibri" panose="020F0502020204030204" pitchFamily="34" charset="0"/>
              <a:cs typeface="Calibri" panose="020F0502020204030204" pitchFamily="34" charset="0"/>
            </a:endParaRPr>
          </a:p>
          <a:p>
            <a:pPr algn="ctr">
              <a:spcBef>
                <a:spcPts val="800"/>
              </a:spcBef>
              <a:defRPr/>
            </a:pPr>
            <a:r>
              <a:rPr lang="en-GB" altLang="en-US" sz="2800" dirty="0">
                <a:latin typeface="Calibri" panose="020F0502020204030204" pitchFamily="34" charset="0"/>
                <a:cs typeface="Calibri" panose="020F0502020204030204" pitchFamily="34" charset="0"/>
              </a:rPr>
              <a:t>Conclusion : </a:t>
            </a:r>
            <a:r>
              <a:rPr lang="en-GB" altLang="en-US" sz="3600" u="sng" dirty="0" err="1">
                <a:latin typeface="Calibri" panose="020F0502020204030204" pitchFamily="34" charset="0"/>
                <a:cs typeface="Calibri" panose="020F0502020204030204" pitchFamily="34" charset="0"/>
              </a:rPr>
              <a:t>Apprenez</a:t>
            </a:r>
            <a:r>
              <a:rPr lang="en-GB" altLang="en-US" sz="3600" u="sng" dirty="0">
                <a:latin typeface="Calibri" panose="020F0502020204030204" pitchFamily="34" charset="0"/>
                <a:cs typeface="Calibri" panose="020F0502020204030204" pitchFamily="34" charset="0"/>
              </a:rPr>
              <a:t> à </a:t>
            </a:r>
            <a:r>
              <a:rPr lang="en-GB" altLang="en-US" sz="3600" u="sng" dirty="0" err="1">
                <a:latin typeface="Calibri" panose="020F0502020204030204" pitchFamily="34" charset="0"/>
                <a:cs typeface="Calibri" panose="020F0502020204030204" pitchFamily="34" charset="0"/>
              </a:rPr>
              <a:t>connaître</a:t>
            </a:r>
            <a:r>
              <a:rPr lang="en-GB" altLang="en-US" sz="3600" u="sng" dirty="0">
                <a:latin typeface="Calibri" panose="020F0502020204030204" pitchFamily="34" charset="0"/>
                <a:cs typeface="Calibri" panose="020F0502020204030204" pitchFamily="34" charset="0"/>
              </a:rPr>
              <a:t> </a:t>
            </a:r>
            <a:r>
              <a:rPr lang="en-GB" altLang="en-US" sz="3600" u="sng" dirty="0" err="1">
                <a:latin typeface="Calibri" panose="020F0502020204030204" pitchFamily="34" charset="0"/>
                <a:cs typeface="Calibri" panose="020F0502020204030204" pitchFamily="34" charset="0"/>
              </a:rPr>
              <a:t>vos</a:t>
            </a:r>
            <a:r>
              <a:rPr lang="en-GB" altLang="en-US" sz="3600" u="sng" dirty="0">
                <a:latin typeface="Calibri" panose="020F0502020204030204" pitchFamily="34" charset="0"/>
                <a:cs typeface="Calibri" panose="020F0502020204030204" pitchFamily="34" charset="0"/>
              </a:rPr>
              <a:t> </a:t>
            </a:r>
            <a:r>
              <a:rPr lang="en-GB" altLang="en-US" sz="3600" u="sng" dirty="0" err="1">
                <a:latin typeface="Calibri" panose="020F0502020204030204" pitchFamily="34" charset="0"/>
                <a:cs typeface="Calibri" panose="020F0502020204030204" pitchFamily="34" charset="0"/>
              </a:rPr>
              <a:t>joueurs</a:t>
            </a:r>
            <a:endParaRPr lang="en-AU" altLang="en-US" sz="3600" u="sng"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6BBCB19-2D8D-413C-BBF3-323B34DECBC7}"/>
              </a:ext>
            </a:extLst>
          </p:cNvPr>
          <p:cNvSpPr txBox="1"/>
          <p:nvPr/>
        </p:nvSpPr>
        <p:spPr>
          <a:xfrm>
            <a:off x="1524000" y="436313"/>
            <a:ext cx="9144000" cy="584775"/>
          </a:xfrm>
          <a:prstGeom prst="rect">
            <a:avLst/>
          </a:prstGeom>
          <a:noFill/>
          <a:ln>
            <a:noFill/>
          </a:ln>
        </p:spPr>
        <p:txBody>
          <a:bodyPr wrap="square" rtlCol="0" anchor="ctr" anchorCtr="1">
            <a:spAutoFit/>
          </a:bodyPr>
          <a:lstStyle/>
          <a:p>
            <a:pPr algn="ctr">
              <a:spcBef>
                <a:spcPts val="425"/>
              </a:spcBef>
              <a:defRPr/>
            </a:pPr>
            <a:r>
              <a:rPr lang="en-GB" altLang="en-US" sz="3200" b="1" dirty="0">
                <a:solidFill>
                  <a:prstClr val="black"/>
                </a:solidFill>
                <a:latin typeface="Calibri" panose="020F0502020204030204" pitchFamily="34" charset="0"/>
                <a:cs typeface="Calibri" panose="020F0502020204030204" pitchFamily="34" charset="0"/>
              </a:rPr>
              <a:t>Bien prendre </a:t>
            </a:r>
            <a:r>
              <a:rPr lang="en-GB" altLang="en-US" sz="3200" b="1" dirty="0" err="1">
                <a:solidFill>
                  <a:prstClr val="black"/>
                </a:solidFill>
                <a:latin typeface="Calibri" panose="020F0502020204030204" pitchFamily="34" charset="0"/>
                <a:cs typeface="Calibri" panose="020F0502020204030204" pitchFamily="34" charset="0"/>
              </a:rPr>
              <a:t>en</a:t>
            </a:r>
            <a:r>
              <a:rPr lang="en-GB" altLang="en-US" sz="3200" b="1" dirty="0">
                <a:solidFill>
                  <a:prstClr val="black"/>
                </a:solidFill>
                <a:latin typeface="Calibri" panose="020F0502020204030204" pitchFamily="34" charset="0"/>
                <a:cs typeface="Calibri" panose="020F0502020204030204" pitchFamily="34" charset="0"/>
              </a:rPr>
              <a:t> </a:t>
            </a:r>
            <a:r>
              <a:rPr lang="en-GB" altLang="en-US" sz="3200" b="1" dirty="0" err="1">
                <a:solidFill>
                  <a:prstClr val="black"/>
                </a:solidFill>
                <a:latin typeface="Calibri" panose="020F0502020204030204" pitchFamily="34" charset="0"/>
                <a:cs typeface="Calibri" panose="020F0502020204030204" pitchFamily="34" charset="0"/>
              </a:rPr>
              <a:t>compte</a:t>
            </a:r>
            <a:r>
              <a:rPr lang="en-GB" altLang="en-US" sz="3200" b="1" dirty="0">
                <a:solidFill>
                  <a:prstClr val="black"/>
                </a:solidFill>
                <a:latin typeface="Calibri" panose="020F0502020204030204" pitchFamily="34" charset="0"/>
                <a:cs typeface="Calibri" panose="020F0502020204030204" pitchFamily="34" charset="0"/>
              </a:rPr>
              <a:t> les points </a:t>
            </a:r>
            <a:r>
              <a:rPr lang="en-GB" altLang="en-US" sz="3200" b="1" dirty="0" err="1">
                <a:solidFill>
                  <a:prstClr val="black"/>
                </a:solidFill>
                <a:latin typeface="Calibri" panose="020F0502020204030204" pitchFamily="34" charset="0"/>
                <a:cs typeface="Calibri" panose="020F0502020204030204" pitchFamily="34" charset="0"/>
              </a:rPr>
              <a:t>suivants</a:t>
            </a:r>
            <a:r>
              <a:rPr lang="en-GB" altLang="en-US" sz="3200" b="1" dirty="0">
                <a:solidFill>
                  <a:prstClr val="black"/>
                </a:solidFill>
                <a:latin typeface="Calibri" panose="020F0502020204030204" pitchFamily="34" charset="0"/>
                <a:cs typeface="Calibri" panose="020F0502020204030204" pitchFamily="34" charset="0"/>
              </a:rPr>
              <a:t> :</a:t>
            </a:r>
            <a:endParaRPr lang="en-AU" altLang="en-US" sz="3200" b="1" dirty="0">
              <a:solidFill>
                <a:prstClr val="black"/>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73A41BBF-7E89-4F58-A4DE-BA1A46534639}"/>
              </a:ext>
            </a:extLst>
          </p:cNvPr>
          <p:cNvSpPr>
            <a:spLocks noGrp="1"/>
          </p:cNvSpPr>
          <p:nvPr>
            <p:ph type="sldNum" sz="quarter" idx="12"/>
          </p:nvPr>
        </p:nvSpPr>
        <p:spPr/>
        <p:txBody>
          <a:bodyPr/>
          <a:lstStyle/>
          <a:p>
            <a:fld id="{401CF334-2D5C-4859-84A6-CA7E6E43FAEB}" type="slidenum">
              <a:rPr lang="en-US" smtClean="0"/>
              <a:t>31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10">
                                            <p:txEl>
                                              <p:pRg st="2" end="2"/>
                                            </p:txEl>
                                          </p:spTgt>
                                        </p:tgtEl>
                                        <p:attrNameLst>
                                          <p:attrName>style.visibility</p:attrName>
                                        </p:attrNameLst>
                                      </p:cBhvr>
                                      <p:to>
                                        <p:strVal val="visible"/>
                                      </p:to>
                                    </p:set>
                                    <p:anim calcmode="lin" valueType="num">
                                      <p:cBhvr additive="base">
                                        <p:cTn id="7" dur="500" fill="hold"/>
                                        <p:tgtEl>
                                          <p:spTgt spid="215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510">
                                            <p:txEl>
                                              <p:pRg st="3" end="3"/>
                                            </p:txEl>
                                          </p:spTgt>
                                        </p:tgtEl>
                                        <p:attrNameLst>
                                          <p:attrName>style.visibility</p:attrName>
                                        </p:attrNameLst>
                                      </p:cBhvr>
                                      <p:to>
                                        <p:strVal val="visible"/>
                                      </p:to>
                                    </p:set>
                                    <p:anim calcmode="lin" valueType="num">
                                      <p:cBhvr additive="base">
                                        <p:cTn id="13" dur="500" fill="hold"/>
                                        <p:tgtEl>
                                          <p:spTgt spid="2151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510">
                                            <p:txEl>
                                              <p:pRg st="4" end="4"/>
                                            </p:txEl>
                                          </p:spTgt>
                                        </p:tgtEl>
                                        <p:attrNameLst>
                                          <p:attrName>style.visibility</p:attrName>
                                        </p:attrNameLst>
                                      </p:cBhvr>
                                      <p:to>
                                        <p:strVal val="visible"/>
                                      </p:to>
                                    </p:set>
                                    <p:anim calcmode="lin" valueType="num">
                                      <p:cBhvr additive="base">
                                        <p:cTn id="19" dur="500" fill="hold"/>
                                        <p:tgtEl>
                                          <p:spTgt spid="215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21510">
                                            <p:txEl>
                                              <p:pRg st="6" end="6"/>
                                            </p:txEl>
                                          </p:spTgt>
                                        </p:tgtEl>
                                        <p:attrNameLst>
                                          <p:attrName>style.visibility</p:attrName>
                                        </p:attrNameLst>
                                      </p:cBhvr>
                                      <p:to>
                                        <p:strVal val="visible"/>
                                      </p:to>
                                    </p:set>
                                    <p:animEffect transition="in" filter="fade">
                                      <p:cBhvr>
                                        <p:cTn id="25" dur="1000"/>
                                        <p:tgtEl>
                                          <p:spTgt spid="21510">
                                            <p:txEl>
                                              <p:pRg st="6" end="6"/>
                                            </p:txEl>
                                          </p:spTgt>
                                        </p:tgtEl>
                                      </p:cBhvr>
                                    </p:animEffect>
                                    <p:anim calcmode="lin" valueType="num">
                                      <p:cBhvr>
                                        <p:cTn id="26" dur="1000" fill="hold"/>
                                        <p:tgtEl>
                                          <p:spTgt spid="21510">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215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D15CE2-E523-4252-AE7F-5AC67EF63C52}"/>
              </a:ext>
            </a:extLst>
          </p:cNvPr>
          <p:cNvSpPr/>
          <p:nvPr/>
        </p:nvSpPr>
        <p:spPr>
          <a:xfrm>
            <a:off x="231819" y="1484785"/>
            <a:ext cx="11784169" cy="5081519"/>
          </a:xfrm>
          <a:prstGeom prst="rect">
            <a:avLst/>
          </a:prstGeom>
        </p:spPr>
        <p:txBody>
          <a:bodyPr wrap="square">
            <a:spAutoFit/>
          </a:bodyPr>
          <a:lstStyle>
            <a:lvl1pPr marL="774700">
              <a:defRPr>
                <a:solidFill>
                  <a:schemeClr val="tx1"/>
                </a:solidFill>
                <a:latin typeface="Arial" panose="020B0604020202020204" pitchFamily="34" charset="0"/>
              </a:defRPr>
            </a:lvl1pPr>
            <a:lvl2pPr marL="442913" indent="3683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425"/>
              </a:spcBef>
              <a:defRPr/>
            </a:pPr>
            <a:r>
              <a:rPr lang="en-GB" altLang="en-US" sz="3200" b="1" dirty="0">
                <a:latin typeface="Calibri" panose="020F0502020204030204" pitchFamily="34" charset="0"/>
                <a:cs typeface="Calibri" panose="020F0502020204030204" pitchFamily="34" charset="0"/>
              </a:rPr>
              <a:t>Points à </a:t>
            </a:r>
            <a:r>
              <a:rPr lang="en-GB" altLang="en-US" sz="3200" b="1" dirty="0" err="1">
                <a:latin typeface="Calibri" panose="020F0502020204030204" pitchFamily="34" charset="0"/>
                <a:cs typeface="Calibri" panose="020F0502020204030204" pitchFamily="34" charset="0"/>
              </a:rPr>
              <a:t>considérer</a:t>
            </a:r>
            <a:r>
              <a:rPr lang="en-GB" altLang="en-US" sz="3200" b="1" dirty="0">
                <a:latin typeface="Calibri" panose="020F0502020204030204" pitchFamily="34" charset="0"/>
                <a:cs typeface="Calibri" panose="020F0502020204030204" pitchFamily="34" charset="0"/>
              </a:rPr>
              <a:t> :</a:t>
            </a:r>
          </a:p>
          <a:p>
            <a:pPr>
              <a:spcBef>
                <a:spcPts val="425"/>
              </a:spcBef>
              <a:defRPr/>
            </a:pPr>
            <a:endParaRPr lang="en-GB" altLang="en-US" sz="1050" dirty="0">
              <a:latin typeface="Calibri" panose="020F0502020204030204" pitchFamily="34" charset="0"/>
              <a:cs typeface="Calibri" panose="020F0502020204030204" pitchFamily="34" charset="0"/>
            </a:endParaRPr>
          </a:p>
          <a:p>
            <a:pPr marL="728663" lvl="1" indent="-285750">
              <a:lnSpc>
                <a:spcPct val="103000"/>
              </a:lnSpc>
              <a:spcBef>
                <a:spcPts val="1300"/>
              </a:spcBef>
              <a:buSzPts val="2000"/>
              <a:buFont typeface="Wingdings" panose="05000000000000000000" pitchFamily="2" charset="2"/>
              <a:buChar char="§"/>
              <a:defRPr/>
            </a:pPr>
            <a:r>
              <a:rPr lang="en-GB" altLang="en-US" sz="2800" dirty="0">
                <a:latin typeface="Calibri" panose="020F0502020204030204" pitchFamily="34" charset="0"/>
                <a:cs typeface="Calibri" panose="020F0502020204030204" pitchFamily="34" charset="0"/>
              </a:rPr>
              <a:t>Les </a:t>
            </a:r>
            <a:r>
              <a:rPr lang="en-GB" altLang="en-US" sz="2800" dirty="0" err="1">
                <a:latin typeface="Calibri" panose="020F0502020204030204" pitchFamily="34" charset="0"/>
                <a:cs typeface="Calibri" panose="020F0502020204030204" pitchFamily="34" charset="0"/>
              </a:rPr>
              <a:t>entraîneurs</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établissent</a:t>
            </a:r>
            <a:r>
              <a:rPr lang="en-GB" altLang="en-US" sz="2800" dirty="0">
                <a:latin typeface="Calibri" panose="020F0502020204030204" pitchFamily="34" charset="0"/>
                <a:cs typeface="Calibri" panose="020F0502020204030204" pitchFamily="34" charset="0"/>
              </a:rPr>
              <a:t> un rapport avec </a:t>
            </a:r>
            <a:r>
              <a:rPr lang="en-GB" altLang="en-US" sz="2800" dirty="0" err="1">
                <a:latin typeface="Calibri" panose="020F0502020204030204" pitchFamily="34" charset="0"/>
                <a:cs typeface="Calibri" panose="020F0502020204030204" pitchFamily="34" charset="0"/>
              </a:rPr>
              <a:t>leur</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équipe</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mais</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connaissent-ils</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vraiment</a:t>
            </a:r>
            <a:r>
              <a:rPr lang="en-GB" altLang="en-US" sz="2800" dirty="0">
                <a:latin typeface="Calibri" panose="020F0502020204030204" pitchFamily="34" charset="0"/>
                <a:cs typeface="Calibri" panose="020F0502020204030204" pitchFamily="34" charset="0"/>
              </a:rPr>
              <a:t> les </a:t>
            </a:r>
            <a:r>
              <a:rPr lang="en-GB" altLang="en-US" sz="2800" dirty="0" err="1">
                <a:latin typeface="Calibri" panose="020F0502020204030204" pitchFamily="34" charset="0"/>
                <a:cs typeface="Calibri" panose="020F0502020204030204" pitchFamily="34" charset="0"/>
              </a:rPr>
              <a:t>joueurs</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individuellement</a:t>
            </a:r>
            <a:r>
              <a:rPr lang="en-GB" altLang="en-US" sz="2800" dirty="0">
                <a:latin typeface="Calibri" panose="020F0502020204030204" pitchFamily="34" charset="0"/>
                <a:cs typeface="Calibri" panose="020F0502020204030204" pitchFamily="34" charset="0"/>
              </a:rPr>
              <a:t> ? </a:t>
            </a:r>
          </a:p>
          <a:p>
            <a:pPr marL="728663" lvl="1" indent="-285750">
              <a:lnSpc>
                <a:spcPct val="103000"/>
              </a:lnSpc>
              <a:spcBef>
                <a:spcPts val="1300"/>
              </a:spcBef>
              <a:buSzPts val="2000"/>
              <a:buFont typeface="Wingdings" panose="05000000000000000000" pitchFamily="2" charset="2"/>
              <a:buChar char="§"/>
              <a:defRPr/>
            </a:pPr>
            <a:r>
              <a:rPr lang="en-GB" altLang="en-US" sz="2800" dirty="0" err="1">
                <a:latin typeface="Calibri" panose="020F0502020204030204" pitchFamily="34" charset="0"/>
                <a:cs typeface="Calibri" panose="020F0502020204030204" pitchFamily="34" charset="0"/>
              </a:rPr>
              <a:t>Chaque</a:t>
            </a:r>
            <a:r>
              <a:rPr lang="en-GB" altLang="en-US" sz="2800" dirty="0">
                <a:latin typeface="Calibri" panose="020F0502020204030204" pitchFamily="34" charset="0"/>
                <a:cs typeface="Calibri" panose="020F0502020204030204" pitchFamily="34" charset="0"/>
              </a:rPr>
              <a:t> </a:t>
            </a:r>
            <a:r>
              <a:rPr lang="en-GB" altLang="en-US" sz="2800" b="1" dirty="0" err="1">
                <a:latin typeface="Calibri" panose="020F0502020204030204" pitchFamily="34" charset="0"/>
                <a:cs typeface="Calibri" panose="020F0502020204030204" pitchFamily="34" charset="0"/>
              </a:rPr>
              <a:t>joueur</a:t>
            </a:r>
            <a:r>
              <a:rPr lang="en-GB" altLang="en-US" sz="2800" dirty="0">
                <a:latin typeface="Calibri" panose="020F0502020204030204" pitchFamily="34" charset="0"/>
                <a:cs typeface="Calibri" panose="020F0502020204030204" pitchFamily="34" charset="0"/>
              </a:rPr>
              <a:t> a </a:t>
            </a:r>
            <a:r>
              <a:rPr lang="en-GB" altLang="en-US" sz="2800" dirty="0" err="1">
                <a:latin typeface="Calibri" panose="020F0502020204030204" pitchFamily="34" charset="0"/>
                <a:cs typeface="Calibri" panose="020F0502020204030204" pitchFamily="34" charset="0"/>
              </a:rPr>
              <a:t>différentes</a:t>
            </a:r>
            <a:r>
              <a:rPr lang="en-GB" altLang="en-US" sz="2800" dirty="0">
                <a:latin typeface="Calibri" panose="020F0502020204030204" pitchFamily="34" charset="0"/>
                <a:cs typeface="Calibri" panose="020F0502020204030204" pitchFamily="34" charset="0"/>
              </a:rPr>
              <a:t> raisons de </a:t>
            </a:r>
            <a:r>
              <a:rPr lang="en-GB" altLang="en-US" sz="2800" dirty="0" err="1">
                <a:latin typeface="Calibri" panose="020F0502020204030204" pitchFamily="34" charset="0"/>
                <a:cs typeface="Calibri" panose="020F0502020204030204" pitchFamily="34" charset="0"/>
              </a:rPr>
              <a:t>jouer</a:t>
            </a:r>
            <a:r>
              <a:rPr lang="en-GB" altLang="en-US" sz="2800" dirty="0">
                <a:latin typeface="Calibri" panose="020F0502020204030204" pitchFamily="34" charset="0"/>
                <a:cs typeface="Calibri" panose="020F0502020204030204" pitchFamily="34" charset="0"/>
              </a:rPr>
              <a:t> au rugby à XIII</a:t>
            </a:r>
            <a:endParaRPr lang="en-AU" altLang="en-US" sz="2800" dirty="0">
              <a:latin typeface="Calibri" panose="020F0502020204030204" pitchFamily="34" charset="0"/>
              <a:cs typeface="Calibri" panose="020F0502020204030204" pitchFamily="34" charset="0"/>
            </a:endParaRPr>
          </a:p>
          <a:p>
            <a:pPr marL="728663" lvl="1" indent="-285750">
              <a:lnSpc>
                <a:spcPct val="103000"/>
              </a:lnSpc>
              <a:spcBef>
                <a:spcPts val="1288"/>
              </a:spcBef>
              <a:buSzPts val="2000"/>
              <a:buFont typeface="Wingdings" panose="05000000000000000000" pitchFamily="2" charset="2"/>
              <a:buChar char="§"/>
              <a:defRPr/>
            </a:pPr>
            <a:r>
              <a:rPr lang="en-GB" altLang="en-US" sz="2800" dirty="0">
                <a:latin typeface="Calibri" panose="020F0502020204030204" pitchFamily="34" charset="0"/>
                <a:cs typeface="Calibri" panose="020F0502020204030204" pitchFamily="34" charset="0"/>
              </a:rPr>
              <a:t>Les </a:t>
            </a:r>
            <a:r>
              <a:rPr lang="en-GB" altLang="en-US" sz="2800" dirty="0" err="1">
                <a:latin typeface="Calibri" panose="020F0502020204030204" pitchFamily="34" charset="0"/>
                <a:cs typeface="Calibri" panose="020F0502020204030204" pitchFamily="34" charset="0"/>
              </a:rPr>
              <a:t>entraîneurs</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peuvent</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mener</a:t>
            </a:r>
            <a:r>
              <a:rPr lang="en-GB" altLang="en-US" sz="2800" dirty="0">
                <a:latin typeface="Calibri" panose="020F0502020204030204" pitchFamily="34" charset="0"/>
                <a:cs typeface="Calibri" panose="020F0502020204030204" pitchFamily="34" charset="0"/>
              </a:rPr>
              <a:t> de </a:t>
            </a:r>
            <a:r>
              <a:rPr lang="en-GB" altLang="en-US" sz="2800" dirty="0" err="1">
                <a:latin typeface="Calibri" panose="020F0502020204030204" pitchFamily="34" charset="0"/>
                <a:cs typeface="Calibri" panose="020F0502020204030204" pitchFamily="34" charset="0"/>
              </a:rPr>
              <a:t>bonnes</a:t>
            </a:r>
            <a:r>
              <a:rPr lang="en-GB" altLang="en-US" sz="2800" dirty="0">
                <a:latin typeface="Calibri" panose="020F0502020204030204" pitchFamily="34" charset="0"/>
                <a:cs typeface="Calibri" panose="020F0502020204030204" pitchFamily="34" charset="0"/>
              </a:rPr>
              <a:t> séances </a:t>
            </a:r>
            <a:r>
              <a:rPr lang="en-GB" altLang="en-US" sz="2800" dirty="0" err="1">
                <a:latin typeface="Calibri" panose="020F0502020204030204" pitchFamily="34" charset="0"/>
                <a:cs typeface="Calibri" panose="020F0502020204030204" pitchFamily="34" charset="0"/>
              </a:rPr>
              <a:t>d’entraînement</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s’ils</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peuvent</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établir</a:t>
            </a:r>
            <a:r>
              <a:rPr lang="en-GB" altLang="en-US" sz="2800" dirty="0">
                <a:latin typeface="Calibri" panose="020F0502020204030204" pitchFamily="34" charset="0"/>
                <a:cs typeface="Calibri" panose="020F0502020204030204" pitchFamily="34" charset="0"/>
              </a:rPr>
              <a:t> de </a:t>
            </a:r>
            <a:r>
              <a:rPr lang="en-GB" altLang="en-US" sz="2800" dirty="0" err="1">
                <a:latin typeface="Calibri" panose="020F0502020204030204" pitchFamily="34" charset="0"/>
                <a:cs typeface="Calibri" panose="020F0502020204030204" pitchFamily="34" charset="0"/>
              </a:rPr>
              <a:t>bonnes</a:t>
            </a:r>
            <a:r>
              <a:rPr lang="en-GB" altLang="en-US" sz="2800" dirty="0">
                <a:latin typeface="Calibri" panose="020F0502020204030204" pitchFamily="34" charset="0"/>
                <a:cs typeface="Calibri" panose="020F0502020204030204" pitchFamily="34" charset="0"/>
              </a:rPr>
              <a:t> relations avec </a:t>
            </a:r>
            <a:r>
              <a:rPr lang="en-GB" altLang="en-US" sz="2800" dirty="0" err="1">
                <a:latin typeface="Calibri" panose="020F0502020204030204" pitchFamily="34" charset="0"/>
                <a:cs typeface="Calibri" panose="020F0502020204030204" pitchFamily="34" charset="0"/>
              </a:rPr>
              <a:t>chaque</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individu</a:t>
            </a:r>
            <a:r>
              <a:rPr lang="en-GB" altLang="en-US" sz="2800" dirty="0">
                <a:latin typeface="Calibri" panose="020F0502020204030204" pitchFamily="34" charset="0"/>
                <a:cs typeface="Calibri" panose="020F0502020204030204" pitchFamily="34" charset="0"/>
              </a:rPr>
              <a:t> du </a:t>
            </a:r>
            <a:r>
              <a:rPr lang="en-GB" altLang="en-US" sz="2800" dirty="0" err="1">
                <a:latin typeface="Calibri" panose="020F0502020204030204" pitchFamily="34" charset="0"/>
                <a:cs typeface="Calibri" panose="020F0502020204030204" pitchFamily="34" charset="0"/>
              </a:rPr>
              <a:t>groupe</a:t>
            </a:r>
            <a:endParaRPr lang="en-AU" altLang="en-US" sz="2800" dirty="0">
              <a:latin typeface="Calibri" panose="020F0502020204030204" pitchFamily="34" charset="0"/>
              <a:cs typeface="Calibri" panose="020F0502020204030204" pitchFamily="34" charset="0"/>
            </a:endParaRPr>
          </a:p>
          <a:p>
            <a:pPr marL="728663" lvl="1" indent="-285750">
              <a:spcBef>
                <a:spcPts val="1275"/>
              </a:spcBef>
              <a:buSzPts val="2000"/>
              <a:buFont typeface="Wingdings" panose="05000000000000000000" pitchFamily="2" charset="2"/>
              <a:buChar char="§"/>
              <a:defRPr/>
            </a:pPr>
            <a:r>
              <a:rPr lang="en-GB" altLang="en-US" sz="2800" dirty="0" err="1">
                <a:latin typeface="Calibri" panose="020F0502020204030204" pitchFamily="34" charset="0"/>
                <a:cs typeface="Calibri" panose="020F0502020204030204" pitchFamily="34" charset="0"/>
              </a:rPr>
              <a:t>Apprenez</a:t>
            </a:r>
            <a:r>
              <a:rPr lang="en-GB" altLang="en-US" sz="2800" dirty="0">
                <a:latin typeface="Calibri" panose="020F0502020204030204" pitchFamily="34" charset="0"/>
                <a:cs typeface="Calibri" panose="020F0502020204030204" pitchFamily="34" charset="0"/>
              </a:rPr>
              <a:t> à </a:t>
            </a:r>
            <a:r>
              <a:rPr lang="en-GB" altLang="en-US" sz="2800" dirty="0" err="1">
                <a:latin typeface="Calibri" panose="020F0502020204030204" pitchFamily="34" charset="0"/>
                <a:cs typeface="Calibri" panose="020F0502020204030204" pitchFamily="34" charset="0"/>
              </a:rPr>
              <a:t>connaître</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vos</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joueurs</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en</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tant</a:t>
            </a:r>
            <a:r>
              <a:rPr lang="en-GB" altLang="en-US" sz="2800" dirty="0">
                <a:latin typeface="Calibri" panose="020F0502020204030204" pitchFamily="34" charset="0"/>
                <a:cs typeface="Calibri" panose="020F0502020204030204" pitchFamily="34" charset="0"/>
              </a:rPr>
              <a:t> que </a:t>
            </a:r>
            <a:r>
              <a:rPr lang="en-GB" altLang="en-US" sz="2800" dirty="0" err="1">
                <a:latin typeface="Calibri" panose="020F0502020204030204" pitchFamily="34" charset="0"/>
                <a:cs typeface="Calibri" panose="020F0502020204030204" pitchFamily="34" charset="0"/>
              </a:rPr>
              <a:t>personnes</a:t>
            </a:r>
            <a:r>
              <a:rPr lang="en-GB" altLang="en-US" sz="2800" dirty="0">
                <a:latin typeface="Calibri" panose="020F0502020204030204" pitchFamily="34" charset="0"/>
                <a:cs typeface="Calibri" panose="020F0502020204030204" pitchFamily="34" charset="0"/>
              </a:rPr>
              <a:t> et pas </a:t>
            </a:r>
            <a:r>
              <a:rPr lang="en-GB" altLang="en-US" sz="2800" dirty="0" err="1">
                <a:latin typeface="Calibri" panose="020F0502020204030204" pitchFamily="34" charset="0"/>
                <a:cs typeface="Calibri" panose="020F0502020204030204" pitchFamily="34" charset="0"/>
              </a:rPr>
              <a:t>seulement</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en</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tant</a:t>
            </a:r>
            <a:r>
              <a:rPr lang="en-GB" altLang="en-US" sz="2800" dirty="0">
                <a:latin typeface="Calibri" panose="020F0502020204030204" pitchFamily="34" charset="0"/>
                <a:cs typeface="Calibri" panose="020F0502020204030204" pitchFamily="34" charset="0"/>
              </a:rPr>
              <a:t> que </a:t>
            </a:r>
            <a:r>
              <a:rPr lang="en-GB" altLang="en-US" sz="2800" dirty="0" err="1">
                <a:latin typeface="Calibri" panose="020F0502020204030204" pitchFamily="34" charset="0"/>
                <a:cs typeface="Calibri" panose="020F0502020204030204" pitchFamily="34" charset="0"/>
              </a:rPr>
              <a:t>rugbymen</a:t>
            </a:r>
            <a:r>
              <a:rPr lang="en-GB" altLang="en-US" sz="2800" dirty="0">
                <a:latin typeface="Calibri" panose="020F0502020204030204" pitchFamily="34" charset="0"/>
                <a:cs typeface="Calibri" panose="020F0502020204030204" pitchFamily="34" charset="0"/>
              </a:rPr>
              <a:t> </a:t>
            </a:r>
            <a:r>
              <a:rPr lang="fr-FR" altLang="en-US" sz="2800" dirty="0">
                <a:latin typeface="Calibri" panose="020F0502020204030204" pitchFamily="34" charset="0"/>
                <a:cs typeface="Calibri" panose="020F0502020204030204" pitchFamily="34" charset="0"/>
              </a:rPr>
              <a:t> </a:t>
            </a:r>
          </a:p>
          <a:p>
            <a:pPr marL="728663" lvl="1" indent="-285750">
              <a:spcBef>
                <a:spcPts val="1275"/>
              </a:spcBef>
              <a:buSzPts val="2000"/>
              <a:buFont typeface="Wingdings" panose="05000000000000000000" pitchFamily="2" charset="2"/>
              <a:buChar char="§"/>
              <a:defRPr/>
            </a:pPr>
            <a:endParaRPr lang="fr-FR" altLang="en-US" sz="2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20F0BE6-53C2-4E24-9F16-253237B78088}"/>
              </a:ext>
            </a:extLst>
          </p:cNvPr>
          <p:cNvSpPr txBox="1"/>
          <p:nvPr/>
        </p:nvSpPr>
        <p:spPr>
          <a:xfrm>
            <a:off x="1524000" y="447782"/>
            <a:ext cx="9144000" cy="584775"/>
          </a:xfrm>
          <a:prstGeom prst="rect">
            <a:avLst/>
          </a:prstGeom>
          <a:noFill/>
          <a:ln>
            <a:noFill/>
          </a:ln>
        </p:spPr>
        <p:txBody>
          <a:bodyPr wrap="square" rtlCol="0" anchor="ctr" anchorCtr="1">
            <a:spAutoFit/>
          </a:bodyPr>
          <a:lstStyle/>
          <a:p>
            <a:pPr algn="ctr">
              <a:spcBef>
                <a:spcPts val="425"/>
              </a:spcBef>
              <a:defRPr/>
            </a:pPr>
            <a:r>
              <a:rPr lang="en-GB" altLang="en-US" sz="3200" b="1" dirty="0" err="1">
                <a:solidFill>
                  <a:prstClr val="black"/>
                </a:solidFill>
                <a:latin typeface="Calibri" panose="020F0502020204030204" pitchFamily="34" charset="0"/>
                <a:cs typeface="Calibri" panose="020F0502020204030204" pitchFamily="34" charset="0"/>
              </a:rPr>
              <a:t>Equipe</a:t>
            </a:r>
            <a:r>
              <a:rPr lang="en-GB" altLang="en-US" sz="3200" b="1" dirty="0">
                <a:solidFill>
                  <a:prstClr val="black"/>
                </a:solidFill>
                <a:latin typeface="Calibri" panose="020F0502020204030204" pitchFamily="34" charset="0"/>
                <a:cs typeface="Calibri" panose="020F0502020204030204" pitchFamily="34" charset="0"/>
              </a:rPr>
              <a:t> vs. </a:t>
            </a:r>
            <a:r>
              <a:rPr lang="en-GB" altLang="en-US" sz="3200" b="1" dirty="0" err="1">
                <a:solidFill>
                  <a:prstClr val="black"/>
                </a:solidFill>
                <a:latin typeface="Calibri" panose="020F0502020204030204" pitchFamily="34" charset="0"/>
                <a:cs typeface="Calibri" panose="020F0502020204030204" pitchFamily="34" charset="0"/>
              </a:rPr>
              <a:t>Individu</a:t>
            </a:r>
            <a:endParaRPr lang="en-GB" altLang="en-US" sz="3200" b="1" dirty="0">
              <a:solidFill>
                <a:prstClr val="black"/>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1D6DAA3-7398-444C-8D08-6EB0A865998C}"/>
              </a:ext>
            </a:extLst>
          </p:cNvPr>
          <p:cNvSpPr>
            <a:spLocks noGrp="1"/>
          </p:cNvSpPr>
          <p:nvPr>
            <p:ph type="sldNum" sz="quarter" idx="12"/>
          </p:nvPr>
        </p:nvSpPr>
        <p:spPr/>
        <p:txBody>
          <a:bodyPr/>
          <a:lstStyle/>
          <a:p>
            <a:fld id="{401CF334-2D5C-4859-84A6-CA7E6E43FAEB}" type="slidenum">
              <a:rPr lang="en-US" smtClean="0"/>
              <a:t>32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5CFB28B-5C64-4111-9A93-63BCDE75EA24}"/>
              </a:ext>
            </a:extLst>
          </p:cNvPr>
          <p:cNvGraphicFramePr>
            <a:graphicFrameLocks noGrp="1"/>
          </p:cNvGraphicFramePr>
          <p:nvPr/>
        </p:nvGraphicFramePr>
        <p:xfrm>
          <a:off x="347730" y="1628776"/>
          <a:ext cx="11449318" cy="4923025"/>
        </p:xfrm>
        <a:graphic>
          <a:graphicData uri="http://schemas.openxmlformats.org/drawingml/2006/table">
            <a:tbl>
              <a:tblPr firstRow="1" firstCol="1" lastRow="1" lastCol="1" bandRow="1" bandCol="1"/>
              <a:tblGrid>
                <a:gridCol w="3165273">
                  <a:extLst>
                    <a:ext uri="{9D8B030D-6E8A-4147-A177-3AD203B41FA5}">
                      <a16:colId xmlns:a16="http://schemas.microsoft.com/office/drawing/2014/main" val="1649188529"/>
                    </a:ext>
                  </a:extLst>
                </a:gridCol>
                <a:gridCol w="8284045">
                  <a:extLst>
                    <a:ext uri="{9D8B030D-6E8A-4147-A177-3AD203B41FA5}">
                      <a16:colId xmlns:a16="http://schemas.microsoft.com/office/drawing/2014/main" val="816875439"/>
                    </a:ext>
                  </a:extLst>
                </a:gridCol>
              </a:tblGrid>
              <a:tr h="731747">
                <a:tc>
                  <a:txBody>
                    <a:bodyPr/>
                    <a:lstStyle/>
                    <a:p>
                      <a:pPr marL="91440" algn="ctr">
                        <a:spcBef>
                          <a:spcPts val="375"/>
                        </a:spcBef>
                        <a:spcAft>
                          <a:spcPts val="0"/>
                        </a:spcAft>
                      </a:pPr>
                      <a:r>
                        <a:rPr lang="en-GB" sz="1800" b="1"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Echauffement</a:t>
                      </a:r>
                      <a:r>
                        <a:rPr lang="en-GB" sz="1800" b="1"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endParaRPr lang="en-AU" sz="110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ADFE2"/>
                    </a:solidFill>
                  </a:tcPr>
                </a:tc>
                <a:tc>
                  <a:txBody>
                    <a:bodyPr/>
                    <a:lstStyle/>
                    <a:p>
                      <a:pPr marL="91440">
                        <a:lnSpc>
                          <a:spcPct val="103000"/>
                        </a:lnSpc>
                        <a:spcBef>
                          <a:spcPts val="355"/>
                        </a:spcBef>
                        <a:spcAft>
                          <a:spcPts val="0"/>
                        </a:spcAft>
                      </a:pP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Augmenter </a:t>
                      </a: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l’apport</a:t>
                      </a: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de sang aux muscles </a:t>
                      </a: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en</a:t>
                      </a: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faisant</a:t>
                      </a: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des </a:t>
                      </a: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exercices</a:t>
                      </a: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de rugby, </a:t>
                      </a: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étirements</a:t>
                      </a: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dynamiques</a:t>
                      </a:r>
                      <a:endParaRPr lang="en-AU"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ADFE2"/>
                    </a:solidFill>
                  </a:tcPr>
                </a:tc>
                <a:extLst>
                  <a:ext uri="{0D108BD9-81ED-4DB2-BD59-A6C34878D82A}">
                    <a16:rowId xmlns:a16="http://schemas.microsoft.com/office/drawing/2014/main" val="508374666"/>
                  </a:ext>
                </a:extLst>
              </a:tr>
              <a:tr h="874768">
                <a:tc>
                  <a:txBody>
                    <a:bodyPr/>
                    <a:lstStyle/>
                    <a:p>
                      <a:pPr marL="91440" algn="ctr">
                        <a:lnSpc>
                          <a:spcPct val="103000"/>
                        </a:lnSpc>
                        <a:spcBef>
                          <a:spcPts val="280"/>
                        </a:spcBef>
                        <a:spcAft>
                          <a:spcPts val="0"/>
                        </a:spcAft>
                      </a:pPr>
                      <a:r>
                        <a:rPr lang="en-GB" sz="1800" b="1"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Exercices</a:t>
                      </a:r>
                      <a:r>
                        <a:rPr lang="en-GB" sz="1800" b="1"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p>
                    <a:p>
                      <a:pPr marL="91440" algn="ctr">
                        <a:lnSpc>
                          <a:spcPct val="103000"/>
                        </a:lnSpc>
                        <a:spcBef>
                          <a:spcPts val="280"/>
                        </a:spcBef>
                        <a:spcAft>
                          <a:spcPts val="0"/>
                        </a:spcAft>
                      </a:pPr>
                      <a:r>
                        <a:rPr lang="en-GB" sz="1800" b="1"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en</a:t>
                      </a:r>
                      <a:r>
                        <a:rPr lang="en-GB" sz="1800" b="1"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atelier</a:t>
                      </a:r>
                      <a:endParaRPr lang="en-AU" sz="1100" b="1"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marL="91440">
                        <a:lnSpc>
                          <a:spcPct val="103000"/>
                        </a:lnSpc>
                        <a:spcBef>
                          <a:spcPts val="280"/>
                        </a:spcBef>
                        <a:spcAft>
                          <a:spcPts val="0"/>
                        </a:spcAft>
                      </a:pPr>
                      <a:endParaRPr lang="en-GB" sz="12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marL="91440">
                        <a:lnSpc>
                          <a:spcPct val="103000"/>
                        </a:lnSpc>
                        <a:spcBef>
                          <a:spcPts val="280"/>
                        </a:spcBef>
                        <a:spcAft>
                          <a:spcPts val="0"/>
                        </a:spcAft>
                      </a:pP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En</a:t>
                      </a: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fonction</a:t>
                      </a: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de la </a:t>
                      </a: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dernière</a:t>
                      </a: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séance </a:t>
                      </a: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ou</a:t>
                      </a: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du dernier match, implication </a:t>
                      </a: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immédiate</a:t>
                      </a:r>
                      <a:endParaRPr lang="en-AU"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3765949414"/>
                  </a:ext>
                </a:extLst>
              </a:tr>
              <a:tr h="798857">
                <a:tc>
                  <a:txBody>
                    <a:bodyPr/>
                    <a:lstStyle/>
                    <a:p>
                      <a:pPr marL="91440" algn="ctr">
                        <a:spcBef>
                          <a:spcPts val="375"/>
                        </a:spcBef>
                        <a:spcAft>
                          <a:spcPts val="0"/>
                        </a:spcAft>
                      </a:pPr>
                      <a:r>
                        <a:rPr lang="fr-FR" sz="1800" b="1" dirty="0">
                          <a:solidFill>
                            <a:schemeClr val="tx1"/>
                          </a:solidFill>
                          <a:effectLst/>
                          <a:latin typeface="Calibri" panose="020F0502020204030204" pitchFamily="34" charset="0"/>
                          <a:ea typeface="Arial" panose="020B0604020202020204" pitchFamily="34" charset="0"/>
                          <a:cs typeface="Calibri" panose="020F0502020204030204" pitchFamily="34" charset="0"/>
                        </a:rPr>
                        <a:t>Améliorer </a:t>
                      </a:r>
                    </a:p>
                    <a:p>
                      <a:pPr marL="91440" algn="ctr">
                        <a:spcBef>
                          <a:spcPts val="375"/>
                        </a:spcBef>
                        <a:spcAft>
                          <a:spcPts val="0"/>
                        </a:spcAft>
                      </a:pPr>
                      <a:r>
                        <a:rPr lang="fr-FR" sz="1800" b="1" dirty="0">
                          <a:solidFill>
                            <a:schemeClr val="tx1"/>
                          </a:solidFill>
                          <a:effectLst/>
                          <a:latin typeface="Calibri" panose="020F0502020204030204" pitchFamily="34" charset="0"/>
                          <a:ea typeface="Arial" panose="020B0604020202020204" pitchFamily="34" charset="0"/>
                          <a:cs typeface="Calibri" panose="020F0502020204030204" pitchFamily="34" charset="0"/>
                        </a:rPr>
                        <a:t>la technique</a:t>
                      </a:r>
                      <a:endParaRPr lang="en-AU" sz="1100" b="1"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8F9"/>
                    </a:solidFill>
                  </a:tcPr>
                </a:tc>
                <a:tc>
                  <a:txBody>
                    <a:bodyPr/>
                    <a:lstStyle/>
                    <a:p>
                      <a:pPr marL="91440">
                        <a:spcBef>
                          <a:spcPts val="375"/>
                        </a:spcBef>
                        <a:spcAft>
                          <a:spcPts val="0"/>
                        </a:spcAft>
                      </a:pPr>
                      <a:endPar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marL="91440">
                        <a:spcBef>
                          <a:spcPts val="375"/>
                        </a:spcBef>
                        <a:spcAft>
                          <a:spcPts val="0"/>
                        </a:spcAft>
                      </a:pP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Probablement</a:t>
                      </a: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l’aspect</a:t>
                      </a: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le plus important de la séance</a:t>
                      </a:r>
                      <a:endParaRPr lang="en-AU"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8F9"/>
                    </a:solidFill>
                  </a:tcPr>
                </a:tc>
                <a:extLst>
                  <a:ext uri="{0D108BD9-81ED-4DB2-BD59-A6C34878D82A}">
                    <a16:rowId xmlns:a16="http://schemas.microsoft.com/office/drawing/2014/main" val="616009650"/>
                  </a:ext>
                </a:extLst>
              </a:tr>
              <a:tr h="970879">
                <a:tc>
                  <a:txBody>
                    <a:bodyPr/>
                    <a:lstStyle/>
                    <a:p>
                      <a:pPr marL="91440" algn="ctr">
                        <a:spcBef>
                          <a:spcPts val="380"/>
                        </a:spcBef>
                        <a:spcAft>
                          <a:spcPts val="0"/>
                        </a:spcAft>
                      </a:pPr>
                      <a:r>
                        <a:rPr lang="fr-FR" sz="1800" b="1" dirty="0">
                          <a:solidFill>
                            <a:schemeClr val="tx1"/>
                          </a:solidFill>
                          <a:effectLst/>
                          <a:latin typeface="Calibri" panose="020F0502020204030204" pitchFamily="34" charset="0"/>
                          <a:ea typeface="Arial" panose="020B0604020202020204" pitchFamily="34" charset="0"/>
                          <a:cs typeface="Calibri" panose="020F0502020204030204" pitchFamily="34" charset="0"/>
                        </a:rPr>
                        <a:t>Mise en situation pratique </a:t>
                      </a:r>
                    </a:p>
                    <a:p>
                      <a:pPr marL="91440" algn="ctr">
                        <a:spcBef>
                          <a:spcPts val="380"/>
                        </a:spcBef>
                        <a:spcAft>
                          <a:spcPts val="0"/>
                        </a:spcAft>
                      </a:pPr>
                      <a:r>
                        <a:rPr lang="fr-FR" sz="1800" b="1" dirty="0">
                          <a:solidFill>
                            <a:schemeClr val="tx1"/>
                          </a:solidFill>
                          <a:effectLst/>
                          <a:latin typeface="Calibri" panose="020F0502020204030204" pitchFamily="34" charset="0"/>
                          <a:ea typeface="Arial" panose="020B0604020202020204" pitchFamily="34" charset="0"/>
                          <a:cs typeface="Calibri" panose="020F0502020204030204" pitchFamily="34" charset="0"/>
                        </a:rPr>
                        <a:t>avec un match </a:t>
                      </a:r>
                      <a:endParaRPr lang="en-AU" sz="1100" b="1"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marL="91440">
                        <a:spcBef>
                          <a:spcPts val="380"/>
                        </a:spcBef>
                        <a:spcAft>
                          <a:spcPts val="0"/>
                        </a:spcAft>
                      </a:pPr>
                      <a:endParaRPr lang="en-GB" sz="16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marL="91440">
                        <a:spcBef>
                          <a:spcPts val="380"/>
                        </a:spcBef>
                        <a:spcAft>
                          <a:spcPts val="0"/>
                        </a:spcAft>
                      </a:pP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Doit</a:t>
                      </a: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être</a:t>
                      </a: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en</a:t>
                      </a: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adéquation</a:t>
                      </a: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avec le </a:t>
                      </a: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perfectionnement</a:t>
                      </a: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de la technique</a:t>
                      </a:r>
                      <a:endParaRPr lang="en-AU"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2420357763"/>
                  </a:ext>
                </a:extLst>
              </a:tr>
              <a:tr h="747917">
                <a:tc>
                  <a:txBody>
                    <a:bodyPr/>
                    <a:lstStyle/>
                    <a:p>
                      <a:pPr marL="91440" algn="ctr">
                        <a:spcBef>
                          <a:spcPts val="380"/>
                        </a:spcBef>
                        <a:spcAft>
                          <a:spcPts val="0"/>
                        </a:spcAft>
                      </a:pPr>
                      <a:r>
                        <a:rPr lang="en-GB" sz="1800" b="1" dirty="0">
                          <a:solidFill>
                            <a:schemeClr val="tx1"/>
                          </a:solidFill>
                          <a:effectLst/>
                          <a:latin typeface="Calibri" panose="020F0502020204030204" pitchFamily="34" charset="0"/>
                          <a:ea typeface="Arial" panose="020B0604020202020204" pitchFamily="34" charset="0"/>
                          <a:cs typeface="Calibri" panose="020F0502020204030204" pitchFamily="34" charset="0"/>
                        </a:rPr>
                        <a:t>Relaxation</a:t>
                      </a:r>
                      <a:endParaRPr lang="en-AU" sz="1100" b="1"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8F9"/>
                    </a:solidFill>
                  </a:tcPr>
                </a:tc>
                <a:tc>
                  <a:txBody>
                    <a:bodyPr/>
                    <a:lstStyle/>
                    <a:p>
                      <a:pPr marL="91440">
                        <a:spcBef>
                          <a:spcPts val="380"/>
                        </a:spcBef>
                        <a:spcAft>
                          <a:spcPts val="0"/>
                        </a:spcAft>
                      </a:pPr>
                      <a:endParaRPr lang="en-GB" sz="11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marL="91440">
                        <a:spcBef>
                          <a:spcPts val="380"/>
                        </a:spcBef>
                        <a:spcAft>
                          <a:spcPts val="0"/>
                        </a:spcAft>
                      </a:pP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Retour à la </a:t>
                      </a: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température</a:t>
                      </a: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normale</a:t>
                      </a: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du corps</a:t>
                      </a:r>
                      <a:endParaRPr lang="en-AU"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8F9"/>
                    </a:solidFill>
                  </a:tcPr>
                </a:tc>
                <a:extLst>
                  <a:ext uri="{0D108BD9-81ED-4DB2-BD59-A6C34878D82A}">
                    <a16:rowId xmlns:a16="http://schemas.microsoft.com/office/drawing/2014/main" val="1376406927"/>
                  </a:ext>
                </a:extLst>
              </a:tr>
              <a:tr h="798857">
                <a:tc>
                  <a:txBody>
                    <a:bodyPr/>
                    <a:lstStyle/>
                    <a:p>
                      <a:pPr marL="91440" algn="ctr">
                        <a:spcBef>
                          <a:spcPts val="380"/>
                        </a:spcBef>
                        <a:spcAft>
                          <a:spcPts val="0"/>
                        </a:spcAft>
                      </a:pPr>
                      <a:r>
                        <a:rPr lang="en-GB" sz="1800" b="1" dirty="0">
                          <a:solidFill>
                            <a:schemeClr val="tx1"/>
                          </a:solidFill>
                          <a:effectLst/>
                          <a:latin typeface="Calibri" panose="020F0502020204030204" pitchFamily="34" charset="0"/>
                          <a:ea typeface="Arial" panose="020B0604020202020204" pitchFamily="34" charset="0"/>
                          <a:cs typeface="Calibri" panose="020F0502020204030204" pitchFamily="34" charset="0"/>
                        </a:rPr>
                        <a:t>Discussion</a:t>
                      </a:r>
                      <a:endParaRPr lang="en-AU" sz="1100" b="1"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marL="91440">
                        <a:spcBef>
                          <a:spcPts val="380"/>
                        </a:spcBef>
                        <a:spcAft>
                          <a:spcPts val="0"/>
                        </a:spcAft>
                      </a:pP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Evaluer</a:t>
                      </a: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la séance, faire </a:t>
                      </a: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ressortir</a:t>
                      </a: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les</a:t>
                      </a:r>
                      <a:r>
                        <a:rPr lang="en-AU"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p</a:t>
                      </a: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oints</a:t>
                      </a: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clé</a:t>
                      </a: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voir</a:t>
                      </a: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quels</a:t>
                      </a: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aspects </a:t>
                      </a: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sont</a:t>
                      </a: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à </a:t>
                      </a: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couvrir</a:t>
                      </a:r>
                      <a:r>
                        <a:rPr lang="en-GB"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pour la planification des séances à </a:t>
                      </a:r>
                      <a:r>
                        <a:rPr lang="en-GB" sz="20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venir</a:t>
                      </a:r>
                      <a:endParaRPr lang="en-AU" sz="20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356410264"/>
                  </a:ext>
                </a:extLst>
              </a:tr>
            </a:tbl>
          </a:graphicData>
        </a:graphic>
      </p:graphicFrame>
      <p:sp>
        <p:nvSpPr>
          <p:cNvPr id="5" name="TextBox 4">
            <a:extLst>
              <a:ext uri="{FF2B5EF4-FFF2-40B4-BE49-F238E27FC236}">
                <a16:creationId xmlns:a16="http://schemas.microsoft.com/office/drawing/2014/main" id="{37FD053F-F01E-4F42-84C7-1F69B0716FEA}"/>
              </a:ext>
            </a:extLst>
          </p:cNvPr>
          <p:cNvSpPr txBox="1">
            <a:spLocks noChangeArrowheads="1"/>
          </p:cNvSpPr>
          <p:nvPr/>
        </p:nvSpPr>
        <p:spPr bwMode="auto">
          <a:xfrm>
            <a:off x="1524000" y="703264"/>
            <a:ext cx="9144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err="1">
                <a:latin typeface="Calibri" panose="020F0502020204030204" pitchFamily="34" charset="0"/>
                <a:cs typeface="Calibri" panose="020F0502020204030204" pitchFamily="34" charset="0"/>
              </a:rPr>
              <a:t>Principaux</a:t>
            </a:r>
            <a:r>
              <a:rPr lang="en-US" altLang="en-US" sz="3200" b="1" dirty="0">
                <a:latin typeface="Calibri" panose="020F0502020204030204" pitchFamily="34" charset="0"/>
                <a:cs typeface="Calibri" panose="020F0502020204030204" pitchFamily="34" charset="0"/>
              </a:rPr>
              <a:t> aspects </a:t>
            </a:r>
            <a:r>
              <a:rPr lang="en-US" altLang="en-US" sz="3200" b="1" dirty="0" err="1">
                <a:latin typeface="Calibri" panose="020F0502020204030204" pitchFamily="34" charset="0"/>
                <a:cs typeface="Calibri" panose="020F0502020204030204" pitchFamily="34" charset="0"/>
              </a:rPr>
              <a:t>d’une</a:t>
            </a:r>
            <a:r>
              <a:rPr lang="en-US" altLang="en-US" sz="3200" b="1" dirty="0">
                <a:latin typeface="Calibri" panose="020F0502020204030204" pitchFamily="34" charset="0"/>
                <a:cs typeface="Calibri" panose="020F0502020204030204" pitchFamily="34" charset="0"/>
              </a:rPr>
              <a:t> séance </a:t>
            </a:r>
            <a:r>
              <a:rPr lang="en-US" altLang="en-US" sz="3200" b="1" dirty="0" err="1">
                <a:latin typeface="Calibri" panose="020F0502020204030204" pitchFamily="34" charset="0"/>
                <a:cs typeface="Calibri" panose="020F0502020204030204" pitchFamily="34" charset="0"/>
              </a:rPr>
              <a:t>d’entraînement</a:t>
            </a:r>
            <a:endParaRPr lang="en-AU" altLang="en-US" sz="3200" b="1"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BFD2894F-7C86-4360-92E0-0AFC75294CAA}"/>
              </a:ext>
            </a:extLst>
          </p:cNvPr>
          <p:cNvSpPr>
            <a:spLocks noGrp="1"/>
          </p:cNvSpPr>
          <p:nvPr>
            <p:ph type="sldNum" sz="quarter" idx="12"/>
          </p:nvPr>
        </p:nvSpPr>
        <p:spPr/>
        <p:txBody>
          <a:bodyPr/>
          <a:lstStyle/>
          <a:p>
            <a:fld id="{401CF334-2D5C-4859-84A6-CA7E6E43FAEB}" type="slidenum">
              <a:rPr lang="en-US" smtClean="0"/>
              <a:t>33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54AD32-AF08-4C5D-8AC2-6F660EBDE4A8}"/>
              </a:ext>
            </a:extLst>
          </p:cNvPr>
          <p:cNvSpPr/>
          <p:nvPr/>
        </p:nvSpPr>
        <p:spPr>
          <a:xfrm>
            <a:off x="72010" y="2090178"/>
            <a:ext cx="5903788" cy="3693319"/>
          </a:xfrm>
          <a:prstGeom prst="rect">
            <a:avLst/>
          </a:prstGeom>
        </p:spPr>
        <p:txBody>
          <a:bodyPr wrap="square">
            <a:spAutoFit/>
          </a:bodyPr>
          <a:lstStyle/>
          <a:p>
            <a:pPr>
              <a:spcBef>
                <a:spcPct val="20000"/>
              </a:spcBef>
              <a:defRPr/>
            </a:pPr>
            <a:endParaRPr lang="en-AU" altLang="en-US" sz="1000" kern="0" dirty="0">
              <a:solidFill>
                <a:prstClr val="black"/>
              </a:solidFill>
              <a:latin typeface="Calibri"/>
            </a:endParaRPr>
          </a:p>
          <a:p>
            <a:pPr marL="609600" indent="-609600">
              <a:spcBef>
                <a:spcPct val="20000"/>
              </a:spcBef>
              <a:buFont typeface="Wingdings" panose="05000000000000000000" pitchFamily="2" charset="2"/>
              <a:buChar char="§"/>
              <a:defRPr/>
            </a:pPr>
            <a:r>
              <a:rPr lang="en-AU" altLang="en-US" sz="2800" kern="0" dirty="0" err="1">
                <a:solidFill>
                  <a:prstClr val="black"/>
                </a:solidFill>
                <a:latin typeface="Calibri"/>
              </a:rPr>
              <a:t>Echauffement</a:t>
            </a:r>
            <a:r>
              <a:rPr lang="en-AU" altLang="en-US" sz="2800" kern="0" dirty="0">
                <a:solidFill>
                  <a:prstClr val="black"/>
                </a:solidFill>
                <a:latin typeface="Calibri"/>
              </a:rPr>
              <a:t> &amp; </a:t>
            </a:r>
            <a:r>
              <a:rPr lang="en-AU" altLang="en-US" sz="2800" kern="0" dirty="0" err="1">
                <a:solidFill>
                  <a:prstClr val="black"/>
                </a:solidFill>
                <a:latin typeface="Calibri"/>
              </a:rPr>
              <a:t>étirements</a:t>
            </a:r>
            <a:endParaRPr lang="en-AU" altLang="en-US" sz="2800" kern="0" dirty="0">
              <a:solidFill>
                <a:prstClr val="black"/>
              </a:solidFill>
              <a:latin typeface="Calibri"/>
            </a:endParaRPr>
          </a:p>
          <a:p>
            <a:pPr marL="609600" indent="-609600">
              <a:spcBef>
                <a:spcPct val="20000"/>
              </a:spcBef>
              <a:buFont typeface="Wingdings" panose="05000000000000000000" pitchFamily="2" charset="2"/>
              <a:buChar char="§"/>
              <a:defRPr/>
            </a:pPr>
            <a:r>
              <a:rPr lang="en-AU" altLang="en-US" sz="2800" kern="0" dirty="0">
                <a:solidFill>
                  <a:prstClr val="black"/>
                </a:solidFill>
                <a:latin typeface="Calibri"/>
              </a:rPr>
              <a:t>Bien </a:t>
            </a:r>
            <a:r>
              <a:rPr lang="en-AU" altLang="en-US" sz="2800" kern="0" dirty="0" err="1">
                <a:solidFill>
                  <a:prstClr val="black"/>
                </a:solidFill>
                <a:latin typeface="Calibri"/>
              </a:rPr>
              <a:t>pratiquer</a:t>
            </a:r>
            <a:r>
              <a:rPr lang="en-AU" altLang="en-US" sz="2800" kern="0" dirty="0">
                <a:solidFill>
                  <a:prstClr val="black"/>
                </a:solidFill>
                <a:latin typeface="Calibri"/>
              </a:rPr>
              <a:t> les </a:t>
            </a:r>
            <a:r>
              <a:rPr lang="en-AU" altLang="en-US" sz="2800" kern="0" dirty="0" err="1">
                <a:solidFill>
                  <a:prstClr val="black"/>
                </a:solidFill>
                <a:latin typeface="Calibri"/>
              </a:rPr>
              <a:t>compétences</a:t>
            </a:r>
            <a:r>
              <a:rPr lang="en-AU" altLang="en-US" sz="2800" kern="0" dirty="0">
                <a:solidFill>
                  <a:prstClr val="black"/>
                </a:solidFill>
                <a:latin typeface="Calibri"/>
              </a:rPr>
              <a:t> &amp; techniques </a:t>
            </a:r>
            <a:r>
              <a:rPr lang="en-AU" altLang="en-US" sz="2800" kern="0" dirty="0" err="1">
                <a:solidFill>
                  <a:prstClr val="black"/>
                </a:solidFill>
                <a:latin typeface="Calibri"/>
              </a:rPr>
              <a:t>spécifiques</a:t>
            </a:r>
            <a:r>
              <a:rPr lang="en-AU" altLang="en-US" sz="2800" kern="0" dirty="0">
                <a:solidFill>
                  <a:prstClr val="black"/>
                </a:solidFill>
                <a:latin typeface="Calibri"/>
              </a:rPr>
              <a:t> au </a:t>
            </a:r>
            <a:r>
              <a:rPr lang="en-AU" altLang="en-US" sz="2800" kern="0" dirty="0" err="1">
                <a:solidFill>
                  <a:prstClr val="black"/>
                </a:solidFill>
                <a:latin typeface="Calibri"/>
              </a:rPr>
              <a:t>jeu</a:t>
            </a:r>
            <a:endParaRPr lang="en-AU" altLang="en-US" sz="2800" kern="0" dirty="0">
              <a:solidFill>
                <a:prstClr val="black"/>
              </a:solidFill>
              <a:latin typeface="Calibri"/>
            </a:endParaRPr>
          </a:p>
          <a:p>
            <a:pPr marL="609600" indent="-609600">
              <a:spcBef>
                <a:spcPct val="20000"/>
              </a:spcBef>
              <a:buFont typeface="Wingdings" panose="05000000000000000000" pitchFamily="2" charset="2"/>
              <a:buChar char="§"/>
              <a:defRPr/>
            </a:pPr>
            <a:r>
              <a:rPr lang="en-AU" altLang="en-US" sz="2800" kern="0" dirty="0">
                <a:solidFill>
                  <a:prstClr val="black"/>
                </a:solidFill>
                <a:latin typeface="Calibri"/>
              </a:rPr>
              <a:t>Condition physique/santé</a:t>
            </a:r>
          </a:p>
          <a:p>
            <a:pPr marL="609600" indent="-609600">
              <a:spcBef>
                <a:spcPct val="20000"/>
              </a:spcBef>
              <a:buFont typeface="Wingdings" panose="05000000000000000000" pitchFamily="2" charset="2"/>
              <a:buChar char="§"/>
              <a:defRPr/>
            </a:pPr>
            <a:r>
              <a:rPr lang="en-AU" altLang="en-US" sz="2800" kern="0" dirty="0">
                <a:solidFill>
                  <a:prstClr val="black"/>
                </a:solidFill>
                <a:latin typeface="Calibri"/>
              </a:rPr>
              <a:t>Respecter les </a:t>
            </a:r>
            <a:r>
              <a:rPr lang="en-AU" altLang="en-US" sz="2800" kern="0" dirty="0" err="1">
                <a:solidFill>
                  <a:prstClr val="black"/>
                </a:solidFill>
                <a:latin typeface="Calibri"/>
              </a:rPr>
              <a:t>règles</a:t>
            </a:r>
            <a:r>
              <a:rPr lang="en-AU" altLang="en-US" sz="2800" kern="0" dirty="0">
                <a:solidFill>
                  <a:prstClr val="black"/>
                </a:solidFill>
                <a:latin typeface="Calibri"/>
              </a:rPr>
              <a:t> du </a:t>
            </a:r>
            <a:r>
              <a:rPr lang="en-AU" altLang="en-US" sz="2800" kern="0" dirty="0" err="1">
                <a:solidFill>
                  <a:prstClr val="black"/>
                </a:solidFill>
                <a:latin typeface="Calibri"/>
              </a:rPr>
              <a:t>jeu</a:t>
            </a:r>
            <a:r>
              <a:rPr lang="en-AU" altLang="en-US" sz="2800" kern="0" dirty="0">
                <a:solidFill>
                  <a:prstClr val="black"/>
                </a:solidFill>
                <a:latin typeface="Calibri"/>
              </a:rPr>
              <a:t> &amp; les </a:t>
            </a:r>
            <a:r>
              <a:rPr lang="en-AU" altLang="en-US" sz="2800" kern="0" dirty="0" err="1">
                <a:solidFill>
                  <a:prstClr val="black"/>
                </a:solidFill>
                <a:latin typeface="Calibri"/>
              </a:rPr>
              <a:t>autres</a:t>
            </a:r>
            <a:r>
              <a:rPr lang="en-AU" altLang="en-US" sz="2800" kern="0" dirty="0">
                <a:solidFill>
                  <a:prstClr val="black"/>
                </a:solidFill>
                <a:latin typeface="Calibri"/>
              </a:rPr>
              <a:t> codes </a:t>
            </a:r>
            <a:r>
              <a:rPr lang="en-AU" altLang="en-US" sz="2800" kern="0" dirty="0" err="1">
                <a:solidFill>
                  <a:prstClr val="black"/>
                </a:solidFill>
                <a:latin typeface="Calibri"/>
              </a:rPr>
              <a:t>d’éthique</a:t>
            </a:r>
            <a:r>
              <a:rPr lang="en-AU" altLang="en-US" sz="2800" kern="0" dirty="0">
                <a:solidFill>
                  <a:prstClr val="black"/>
                </a:solidFill>
                <a:latin typeface="Calibri"/>
              </a:rPr>
              <a:t> </a:t>
            </a:r>
          </a:p>
          <a:p>
            <a:pPr marL="609600" indent="-609600">
              <a:spcBef>
                <a:spcPct val="20000"/>
              </a:spcBef>
              <a:buFont typeface="Wingdings" panose="05000000000000000000" pitchFamily="2" charset="2"/>
              <a:buChar char="§"/>
              <a:defRPr/>
            </a:pPr>
            <a:r>
              <a:rPr lang="en-AU" altLang="en-US" sz="2800" kern="0" dirty="0">
                <a:solidFill>
                  <a:prstClr val="black"/>
                </a:solidFill>
                <a:latin typeface="Calibri"/>
              </a:rPr>
              <a:t>Aire de </a:t>
            </a:r>
            <a:r>
              <a:rPr lang="en-AU" altLang="en-US" sz="2800" kern="0" dirty="0" err="1">
                <a:solidFill>
                  <a:prstClr val="black"/>
                </a:solidFill>
                <a:latin typeface="Calibri"/>
              </a:rPr>
              <a:t>jeu</a:t>
            </a:r>
            <a:r>
              <a:rPr lang="en-AU" altLang="en-US" sz="2800" kern="0" dirty="0">
                <a:solidFill>
                  <a:prstClr val="black"/>
                </a:solidFill>
                <a:latin typeface="Calibri"/>
              </a:rPr>
              <a:t> &amp; installations </a:t>
            </a:r>
            <a:r>
              <a:rPr lang="en-AU" altLang="en-US" sz="2800" kern="0" dirty="0" err="1">
                <a:solidFill>
                  <a:prstClr val="black"/>
                </a:solidFill>
                <a:latin typeface="Calibri"/>
              </a:rPr>
              <a:t>sportives</a:t>
            </a:r>
            <a:endParaRPr lang="en-AU" sz="2800" kern="0" dirty="0">
              <a:solidFill>
                <a:sysClr val="windowText" lastClr="000000"/>
              </a:solidFill>
            </a:endParaRPr>
          </a:p>
        </p:txBody>
      </p:sp>
      <p:sp>
        <p:nvSpPr>
          <p:cNvPr id="24579" name="Rectangle 7">
            <a:extLst>
              <a:ext uri="{FF2B5EF4-FFF2-40B4-BE49-F238E27FC236}">
                <a16:creationId xmlns:a16="http://schemas.microsoft.com/office/drawing/2014/main" id="{25D14D8F-FA66-44E8-A413-FF69411C9F5B}"/>
              </a:ext>
            </a:extLst>
          </p:cNvPr>
          <p:cNvSpPr>
            <a:spLocks noChangeArrowheads="1"/>
          </p:cNvSpPr>
          <p:nvPr/>
        </p:nvSpPr>
        <p:spPr bwMode="auto">
          <a:xfrm>
            <a:off x="5975798" y="2093619"/>
            <a:ext cx="6216202" cy="476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Font typeface="Wingdings" panose="05000000000000000000" pitchFamily="2" charset="2"/>
              <a:buChar char="§"/>
            </a:pPr>
            <a:endParaRPr lang="en-AU" altLang="en-US" sz="1000" b="1" dirty="0">
              <a:solidFill>
                <a:srgbClr val="000000"/>
              </a:solidFill>
              <a:latin typeface="Calibri" panose="020F0502020204030204" pitchFamily="34" charset="0"/>
            </a:endParaRPr>
          </a:p>
          <a:p>
            <a:pPr eaLnBrk="1" hangingPunct="1">
              <a:lnSpc>
                <a:spcPct val="90000"/>
              </a:lnSpc>
              <a:spcBef>
                <a:spcPct val="20000"/>
              </a:spcBef>
              <a:buFont typeface="Wingdings" panose="05000000000000000000" pitchFamily="2" charset="2"/>
              <a:buChar char="§"/>
            </a:pPr>
            <a:r>
              <a:rPr lang="en-AU" altLang="en-US" sz="2800" dirty="0" err="1">
                <a:solidFill>
                  <a:srgbClr val="000000"/>
                </a:solidFill>
                <a:latin typeface="Calibri" panose="020F0502020204030204" pitchFamily="34" charset="0"/>
              </a:rPr>
              <a:t>Equipements</a:t>
            </a:r>
            <a:r>
              <a:rPr lang="en-AU" altLang="en-US" sz="2800" dirty="0">
                <a:solidFill>
                  <a:srgbClr val="000000"/>
                </a:solidFill>
                <a:latin typeface="Calibri" panose="020F0502020204030204" pitchFamily="34" charset="0"/>
              </a:rPr>
              <a:t> </a:t>
            </a:r>
            <a:r>
              <a:rPr lang="en-AU" altLang="en-US" sz="2800" dirty="0" err="1">
                <a:solidFill>
                  <a:srgbClr val="000000"/>
                </a:solidFill>
                <a:latin typeface="Calibri" panose="020F0502020204030204" pitchFamily="34" charset="0"/>
              </a:rPr>
              <a:t>protecteurs</a:t>
            </a:r>
            <a:endParaRPr lang="en-AU" altLang="en-US" sz="2800" dirty="0">
              <a:solidFill>
                <a:srgbClr val="000000"/>
              </a:solidFill>
              <a:latin typeface="Calibri" panose="020F0502020204030204" pitchFamily="34" charset="0"/>
            </a:endParaRPr>
          </a:p>
          <a:p>
            <a:pPr eaLnBrk="1" hangingPunct="1">
              <a:lnSpc>
                <a:spcPct val="90000"/>
              </a:lnSpc>
              <a:spcBef>
                <a:spcPct val="20000"/>
              </a:spcBef>
              <a:buFont typeface="Wingdings" panose="05000000000000000000" pitchFamily="2" charset="2"/>
              <a:buChar char="§"/>
            </a:pPr>
            <a:r>
              <a:rPr lang="en-AU" altLang="en-US" sz="2800" dirty="0">
                <a:solidFill>
                  <a:srgbClr val="000000"/>
                </a:solidFill>
                <a:latin typeface="Calibri" panose="020F0502020204030204" pitchFamily="34" charset="0"/>
              </a:rPr>
              <a:t>Supervision de </a:t>
            </a:r>
            <a:r>
              <a:rPr lang="en-AU" altLang="en-US" sz="2800" dirty="0" err="1">
                <a:solidFill>
                  <a:srgbClr val="000000"/>
                </a:solidFill>
                <a:latin typeface="Calibri" panose="020F0502020204030204" pitchFamily="34" charset="0"/>
              </a:rPr>
              <a:t>l’entraîneur</a:t>
            </a:r>
            <a:endParaRPr lang="en-AU" altLang="en-US" sz="2800" dirty="0">
              <a:solidFill>
                <a:srgbClr val="000000"/>
              </a:solidFill>
              <a:latin typeface="Calibri" panose="020F0502020204030204" pitchFamily="34" charset="0"/>
            </a:endParaRPr>
          </a:p>
          <a:p>
            <a:pPr eaLnBrk="1" hangingPunct="1">
              <a:lnSpc>
                <a:spcPct val="90000"/>
              </a:lnSpc>
              <a:spcBef>
                <a:spcPct val="20000"/>
              </a:spcBef>
              <a:buFont typeface="Wingdings" panose="05000000000000000000" pitchFamily="2" charset="2"/>
              <a:buChar char="§"/>
            </a:pPr>
            <a:r>
              <a:rPr lang="en-AU" altLang="en-US" sz="2800" dirty="0" err="1">
                <a:solidFill>
                  <a:srgbClr val="000000"/>
                </a:solidFill>
                <a:latin typeface="Calibri" panose="020F0502020204030204" pitchFamily="34" charset="0"/>
              </a:rPr>
              <a:t>Penser</a:t>
            </a:r>
            <a:r>
              <a:rPr lang="en-AU" altLang="en-US" sz="2800" dirty="0">
                <a:solidFill>
                  <a:srgbClr val="000000"/>
                </a:solidFill>
                <a:latin typeface="Calibri" panose="020F0502020204030204" pitchFamily="34" charset="0"/>
              </a:rPr>
              <a:t> à </a:t>
            </a:r>
            <a:r>
              <a:rPr lang="en-AU" altLang="en-US" sz="2800" dirty="0" err="1">
                <a:solidFill>
                  <a:srgbClr val="000000"/>
                </a:solidFill>
                <a:latin typeface="Calibri" panose="020F0502020204030204" pitchFamily="34" charset="0"/>
              </a:rPr>
              <a:t>boire</a:t>
            </a:r>
            <a:r>
              <a:rPr lang="en-AU" altLang="en-US" sz="2800" dirty="0">
                <a:solidFill>
                  <a:srgbClr val="000000"/>
                </a:solidFill>
                <a:latin typeface="Calibri" panose="020F0502020204030204" pitchFamily="34" charset="0"/>
              </a:rPr>
              <a:t> pour </a:t>
            </a:r>
            <a:r>
              <a:rPr lang="en-AU" altLang="en-US" sz="2800" dirty="0" err="1">
                <a:solidFill>
                  <a:srgbClr val="000000"/>
                </a:solidFill>
                <a:latin typeface="Calibri" panose="020F0502020204030204" pitchFamily="34" charset="0"/>
              </a:rPr>
              <a:t>éviter</a:t>
            </a:r>
            <a:r>
              <a:rPr lang="en-AU" altLang="en-US" sz="2800" dirty="0">
                <a:solidFill>
                  <a:srgbClr val="000000"/>
                </a:solidFill>
                <a:latin typeface="Calibri" panose="020F0502020204030204" pitchFamily="34" charset="0"/>
              </a:rPr>
              <a:t> la </a:t>
            </a:r>
            <a:r>
              <a:rPr lang="en-AU" altLang="en-US" sz="2800" dirty="0" err="1">
                <a:solidFill>
                  <a:srgbClr val="000000"/>
                </a:solidFill>
                <a:latin typeface="Calibri" panose="020F0502020204030204" pitchFamily="34" charset="0"/>
              </a:rPr>
              <a:t>déshydratation</a:t>
            </a:r>
            <a:endParaRPr lang="en-AU" altLang="en-US" sz="2800" dirty="0">
              <a:solidFill>
                <a:srgbClr val="000000"/>
              </a:solidFill>
              <a:latin typeface="Calibri" panose="020F0502020204030204" pitchFamily="34" charset="0"/>
            </a:endParaRPr>
          </a:p>
          <a:p>
            <a:pPr eaLnBrk="1" hangingPunct="1">
              <a:lnSpc>
                <a:spcPct val="90000"/>
              </a:lnSpc>
              <a:spcBef>
                <a:spcPct val="20000"/>
              </a:spcBef>
              <a:buFont typeface="Wingdings" panose="05000000000000000000" pitchFamily="2" charset="2"/>
              <a:buChar char="§"/>
            </a:pPr>
            <a:r>
              <a:rPr lang="en-AU" altLang="en-US" sz="2800" dirty="0">
                <a:solidFill>
                  <a:srgbClr val="000000"/>
                </a:solidFill>
                <a:latin typeface="Calibri" panose="020F0502020204030204" pitchFamily="34" charset="0"/>
              </a:rPr>
              <a:t>Prendre </a:t>
            </a:r>
            <a:r>
              <a:rPr lang="en-AU" altLang="en-US" sz="2800" dirty="0" err="1">
                <a:solidFill>
                  <a:srgbClr val="000000"/>
                </a:solidFill>
                <a:latin typeface="Calibri" panose="020F0502020204030204" pitchFamily="34" charset="0"/>
              </a:rPr>
              <a:t>en</a:t>
            </a:r>
            <a:r>
              <a:rPr lang="en-AU" altLang="en-US" sz="2800" dirty="0">
                <a:solidFill>
                  <a:srgbClr val="000000"/>
                </a:solidFill>
                <a:latin typeface="Calibri" panose="020F0502020204030204" pitchFamily="34" charset="0"/>
              </a:rPr>
              <a:t> </a:t>
            </a:r>
            <a:r>
              <a:rPr lang="en-AU" altLang="en-US" sz="2800" dirty="0" err="1">
                <a:solidFill>
                  <a:srgbClr val="000000"/>
                </a:solidFill>
                <a:latin typeface="Calibri" panose="020F0502020204030204" pitchFamily="34" charset="0"/>
              </a:rPr>
              <a:t>compte</a:t>
            </a:r>
            <a:r>
              <a:rPr lang="en-AU" altLang="en-US" sz="2800" dirty="0">
                <a:solidFill>
                  <a:srgbClr val="000000"/>
                </a:solidFill>
                <a:latin typeface="Calibri" panose="020F0502020204030204" pitchFamily="34" charset="0"/>
              </a:rPr>
              <a:t> les </a:t>
            </a:r>
            <a:r>
              <a:rPr lang="en-AU" altLang="en-US" sz="2800" dirty="0" err="1">
                <a:solidFill>
                  <a:srgbClr val="000000"/>
                </a:solidFill>
                <a:latin typeface="Calibri" panose="020F0502020204030204" pitchFamily="34" charset="0"/>
              </a:rPr>
              <a:t>blessures</a:t>
            </a:r>
            <a:r>
              <a:rPr lang="en-AU" altLang="en-US" sz="2800" dirty="0">
                <a:solidFill>
                  <a:srgbClr val="000000"/>
                </a:solidFill>
                <a:latin typeface="Calibri" panose="020F0502020204030204" pitchFamily="34" charset="0"/>
              </a:rPr>
              <a:t> </a:t>
            </a:r>
            <a:r>
              <a:rPr lang="en-AU" altLang="en-US" sz="2800" dirty="0" err="1">
                <a:solidFill>
                  <a:srgbClr val="000000"/>
                </a:solidFill>
                <a:latin typeface="Calibri" panose="020F0502020204030204" pitchFamily="34" charset="0"/>
              </a:rPr>
              <a:t>existantes</a:t>
            </a:r>
            <a:r>
              <a:rPr lang="en-AU" altLang="en-US" sz="2800" dirty="0">
                <a:solidFill>
                  <a:srgbClr val="000000"/>
                </a:solidFill>
                <a:latin typeface="Calibri" panose="020F0502020204030204" pitchFamily="34" charset="0"/>
              </a:rPr>
              <a:t> et </a:t>
            </a:r>
            <a:r>
              <a:rPr lang="en-AU" altLang="en-US" sz="2800" dirty="0" err="1">
                <a:solidFill>
                  <a:srgbClr val="000000"/>
                </a:solidFill>
                <a:latin typeface="Calibri" panose="020F0502020204030204" pitchFamily="34" charset="0"/>
              </a:rPr>
              <a:t>celles</a:t>
            </a:r>
            <a:r>
              <a:rPr lang="en-AU" altLang="en-US" sz="2800" dirty="0">
                <a:solidFill>
                  <a:srgbClr val="000000"/>
                </a:solidFill>
                <a:latin typeface="Calibri" panose="020F0502020204030204" pitchFamily="34" charset="0"/>
              </a:rPr>
              <a:t> </a:t>
            </a:r>
            <a:r>
              <a:rPr lang="en-AU" altLang="en-US" sz="2800" dirty="0" err="1">
                <a:solidFill>
                  <a:srgbClr val="000000"/>
                </a:solidFill>
                <a:latin typeface="Calibri" panose="020F0502020204030204" pitchFamily="34" charset="0"/>
              </a:rPr>
              <a:t>passées</a:t>
            </a:r>
            <a:r>
              <a:rPr lang="en-AU" altLang="en-US" sz="2800" dirty="0">
                <a:solidFill>
                  <a:srgbClr val="000000"/>
                </a:solidFill>
                <a:latin typeface="Calibri" panose="020F0502020204030204" pitchFamily="34" charset="0"/>
              </a:rPr>
              <a:t> qui persistent</a:t>
            </a:r>
          </a:p>
          <a:p>
            <a:pPr eaLnBrk="1" hangingPunct="1">
              <a:lnSpc>
                <a:spcPct val="90000"/>
              </a:lnSpc>
              <a:spcBef>
                <a:spcPct val="20000"/>
              </a:spcBef>
              <a:buFont typeface="Wingdings" panose="05000000000000000000" pitchFamily="2" charset="2"/>
              <a:buChar char="§"/>
            </a:pPr>
            <a:r>
              <a:rPr lang="en-AU" altLang="en-US" sz="2800" dirty="0" err="1">
                <a:solidFill>
                  <a:srgbClr val="000000"/>
                </a:solidFill>
                <a:latin typeface="Calibri" panose="020F0502020204030204" pitchFamily="34" charset="0"/>
              </a:rPr>
              <a:t>Eviter</a:t>
            </a:r>
            <a:r>
              <a:rPr lang="en-AU" altLang="en-US" sz="2800" dirty="0">
                <a:solidFill>
                  <a:srgbClr val="000000"/>
                </a:solidFill>
                <a:latin typeface="Calibri" panose="020F0502020204030204" pitchFamily="34" charset="0"/>
              </a:rPr>
              <a:t> des </a:t>
            </a:r>
            <a:r>
              <a:rPr lang="en-AU" altLang="en-US" sz="2800" dirty="0" err="1">
                <a:solidFill>
                  <a:srgbClr val="000000"/>
                </a:solidFill>
                <a:latin typeface="Calibri" panose="020F0502020204030204" pitchFamily="34" charset="0"/>
              </a:rPr>
              <a:t>exercices</a:t>
            </a:r>
            <a:r>
              <a:rPr lang="en-AU" altLang="en-US" sz="2800" dirty="0">
                <a:solidFill>
                  <a:srgbClr val="000000"/>
                </a:solidFill>
                <a:latin typeface="Calibri" panose="020F0502020204030204" pitchFamily="34" charset="0"/>
              </a:rPr>
              <a:t> trop </a:t>
            </a:r>
            <a:r>
              <a:rPr lang="en-AU" altLang="en-US" sz="2800" dirty="0" err="1">
                <a:solidFill>
                  <a:srgbClr val="000000"/>
                </a:solidFill>
                <a:latin typeface="Calibri" panose="020F0502020204030204" pitchFamily="34" charset="0"/>
              </a:rPr>
              <a:t>vigoureux</a:t>
            </a:r>
            <a:endParaRPr lang="en-AU" altLang="en-US" sz="2800" dirty="0">
              <a:solidFill>
                <a:srgbClr val="000000"/>
              </a:solidFill>
              <a:latin typeface="Calibri" panose="020F0502020204030204" pitchFamily="34" charset="0"/>
            </a:endParaRPr>
          </a:p>
          <a:p>
            <a:pPr eaLnBrk="1" hangingPunct="1">
              <a:lnSpc>
                <a:spcPct val="90000"/>
              </a:lnSpc>
              <a:spcBef>
                <a:spcPct val="20000"/>
              </a:spcBef>
              <a:buFont typeface="Wingdings" panose="05000000000000000000" pitchFamily="2" charset="2"/>
              <a:buChar char="§"/>
            </a:pPr>
            <a:r>
              <a:rPr lang="en-AU" altLang="en-US" sz="2800" dirty="0" err="1">
                <a:solidFill>
                  <a:srgbClr val="000000"/>
                </a:solidFill>
                <a:latin typeface="Calibri" panose="020F0502020204030204" pitchFamily="34" charset="0"/>
              </a:rPr>
              <a:t>Trouver</a:t>
            </a:r>
            <a:r>
              <a:rPr lang="en-AU" altLang="en-US" sz="2800" dirty="0">
                <a:solidFill>
                  <a:srgbClr val="000000"/>
                </a:solidFill>
                <a:latin typeface="Calibri" panose="020F0502020204030204" pitchFamily="34" charset="0"/>
              </a:rPr>
              <a:t> un bon </a:t>
            </a:r>
            <a:r>
              <a:rPr lang="en-AU" altLang="en-US" sz="2800" dirty="0" err="1">
                <a:solidFill>
                  <a:srgbClr val="000000"/>
                </a:solidFill>
                <a:latin typeface="Calibri" panose="020F0502020204030204" pitchFamily="34" charset="0"/>
              </a:rPr>
              <a:t>équilibre</a:t>
            </a:r>
            <a:r>
              <a:rPr lang="en-AU" altLang="en-US" sz="2800" dirty="0">
                <a:solidFill>
                  <a:srgbClr val="000000"/>
                </a:solidFill>
                <a:latin typeface="Calibri" panose="020F0502020204030204" pitchFamily="34" charset="0"/>
              </a:rPr>
              <a:t> dans un </a:t>
            </a:r>
            <a:r>
              <a:rPr lang="en-AU" altLang="en-US" sz="2800" dirty="0" err="1">
                <a:solidFill>
                  <a:srgbClr val="000000"/>
                </a:solidFill>
                <a:latin typeface="Calibri" panose="020F0502020204030204" pitchFamily="34" charset="0"/>
              </a:rPr>
              <a:t>contexte</a:t>
            </a:r>
            <a:r>
              <a:rPr lang="en-AU" altLang="en-US" sz="2800" dirty="0">
                <a:solidFill>
                  <a:srgbClr val="000000"/>
                </a:solidFill>
                <a:latin typeface="Calibri" panose="020F0502020204030204" pitchFamily="34" charset="0"/>
              </a:rPr>
              <a:t> </a:t>
            </a:r>
            <a:r>
              <a:rPr lang="en-AU" altLang="en-US" sz="2800" dirty="0" err="1">
                <a:solidFill>
                  <a:srgbClr val="000000"/>
                </a:solidFill>
                <a:latin typeface="Calibri" panose="020F0502020204030204" pitchFamily="34" charset="0"/>
              </a:rPr>
              <a:t>compétitif</a:t>
            </a:r>
            <a:endParaRPr lang="en-AU" altLang="en-US" sz="2800" dirty="0">
              <a:solidFill>
                <a:srgbClr val="000000"/>
              </a:solidFill>
              <a:latin typeface="Calibri" panose="020F0502020204030204" pitchFamily="34" charset="0"/>
            </a:endParaRPr>
          </a:p>
        </p:txBody>
      </p:sp>
      <p:sp>
        <p:nvSpPr>
          <p:cNvPr id="9" name="Rectangle 8">
            <a:extLst>
              <a:ext uri="{FF2B5EF4-FFF2-40B4-BE49-F238E27FC236}">
                <a16:creationId xmlns:a16="http://schemas.microsoft.com/office/drawing/2014/main" id="{6371E65A-8E7C-46FB-A3D7-BA691C6FC0FE}"/>
              </a:ext>
            </a:extLst>
          </p:cNvPr>
          <p:cNvSpPr/>
          <p:nvPr/>
        </p:nvSpPr>
        <p:spPr>
          <a:xfrm>
            <a:off x="1524000" y="404665"/>
            <a:ext cx="9144000" cy="584775"/>
          </a:xfrm>
          <a:prstGeom prst="rect">
            <a:avLst/>
          </a:prstGeom>
        </p:spPr>
        <p:txBody>
          <a:bodyPr>
            <a:spAutoFit/>
          </a:bodyPr>
          <a:lstStyle/>
          <a:p>
            <a:pPr algn="ctr">
              <a:defRPr/>
            </a:pPr>
            <a:r>
              <a:rPr lang="en-AU" sz="3200" b="1" kern="0">
                <a:solidFill>
                  <a:prstClr val="black"/>
                </a:solidFill>
                <a:latin typeface="Calibri"/>
                <a:ea typeface="+mj-ea"/>
                <a:cs typeface="+mj-cs"/>
              </a:rPr>
              <a:t>Dernier point : </a:t>
            </a:r>
            <a:r>
              <a:rPr lang="en-AU" sz="3200" b="1" kern="0" dirty="0" err="1">
                <a:solidFill>
                  <a:prstClr val="black"/>
                </a:solidFill>
                <a:latin typeface="Calibri"/>
                <a:ea typeface="+mj-ea"/>
                <a:cs typeface="+mj-cs"/>
              </a:rPr>
              <a:t>Prévenir</a:t>
            </a:r>
            <a:r>
              <a:rPr lang="en-AU" sz="3200" b="1" kern="0" dirty="0">
                <a:solidFill>
                  <a:prstClr val="black"/>
                </a:solidFill>
                <a:latin typeface="Calibri"/>
                <a:ea typeface="+mj-ea"/>
                <a:cs typeface="+mj-cs"/>
              </a:rPr>
              <a:t> les </a:t>
            </a:r>
            <a:r>
              <a:rPr lang="en-AU" sz="3200" b="1" kern="0" dirty="0" err="1">
                <a:solidFill>
                  <a:prstClr val="black"/>
                </a:solidFill>
                <a:latin typeface="Calibri"/>
                <a:ea typeface="+mj-ea"/>
                <a:cs typeface="+mj-cs"/>
              </a:rPr>
              <a:t>blessures</a:t>
            </a:r>
            <a:endParaRPr lang="en-AU" sz="3200" kern="0" dirty="0">
              <a:solidFill>
                <a:sysClr val="windowText" lastClr="000000"/>
              </a:solidFill>
            </a:endParaRPr>
          </a:p>
        </p:txBody>
      </p:sp>
      <p:sp>
        <p:nvSpPr>
          <p:cNvPr id="2" name="TextBox 1">
            <a:extLst>
              <a:ext uri="{FF2B5EF4-FFF2-40B4-BE49-F238E27FC236}">
                <a16:creationId xmlns:a16="http://schemas.microsoft.com/office/drawing/2014/main" id="{9A2485E4-D86B-46F6-B798-9EA7DB554FF6}"/>
              </a:ext>
            </a:extLst>
          </p:cNvPr>
          <p:cNvSpPr txBox="1"/>
          <p:nvPr/>
        </p:nvSpPr>
        <p:spPr>
          <a:xfrm>
            <a:off x="1991544" y="820046"/>
            <a:ext cx="8352928" cy="1194173"/>
          </a:xfrm>
          <a:prstGeom prst="rect">
            <a:avLst/>
          </a:prstGeom>
          <a:noFill/>
          <a:ln>
            <a:noFill/>
          </a:ln>
        </p:spPr>
        <p:txBody>
          <a:bodyPr wrap="square" rtlCol="0" anchor="ctr" anchorCtr="1">
            <a:spAutoFit/>
          </a:bodyPr>
          <a:lstStyle/>
          <a:p>
            <a:pPr marL="609600" indent="-609600" algn="ctr">
              <a:spcBef>
                <a:spcPct val="20000"/>
              </a:spcBef>
              <a:defRPr/>
            </a:pPr>
            <a:endParaRPr lang="en-AU" altLang="en-US" sz="1000" kern="0" dirty="0">
              <a:latin typeface="Calibri"/>
            </a:endParaRPr>
          </a:p>
          <a:p>
            <a:pPr marL="609600" indent="-609600" algn="ctr">
              <a:spcBef>
                <a:spcPct val="20000"/>
              </a:spcBef>
              <a:defRPr/>
            </a:pPr>
            <a:r>
              <a:rPr lang="en-AU" altLang="en-US" sz="2800" kern="0" dirty="0" err="1">
                <a:latin typeface="Calibri"/>
              </a:rPr>
              <a:t>Domaines</a:t>
            </a:r>
            <a:r>
              <a:rPr lang="en-AU" altLang="en-US" sz="2800" kern="0" dirty="0">
                <a:latin typeface="Calibri"/>
              </a:rPr>
              <a:t> qui </a:t>
            </a:r>
            <a:r>
              <a:rPr lang="en-AU" altLang="en-US" sz="2800" kern="0" dirty="0" err="1">
                <a:latin typeface="Calibri"/>
              </a:rPr>
              <a:t>demandent</a:t>
            </a:r>
            <a:r>
              <a:rPr lang="en-AU" altLang="en-US" sz="2800" kern="0" dirty="0">
                <a:latin typeface="Calibri"/>
              </a:rPr>
              <a:t> </a:t>
            </a:r>
            <a:r>
              <a:rPr lang="en-AU" altLang="en-US" sz="2800" kern="0" dirty="0" err="1">
                <a:latin typeface="Calibri"/>
              </a:rPr>
              <a:t>une</a:t>
            </a:r>
            <a:r>
              <a:rPr lang="en-AU" altLang="en-US" sz="2800" kern="0" dirty="0">
                <a:latin typeface="Calibri"/>
              </a:rPr>
              <a:t> attention </a:t>
            </a:r>
            <a:r>
              <a:rPr lang="en-AU" altLang="en-US" sz="2800" kern="0" dirty="0" err="1">
                <a:latin typeface="Calibri"/>
              </a:rPr>
              <a:t>permanente</a:t>
            </a:r>
            <a:r>
              <a:rPr lang="en-AU" altLang="en-US" sz="2800" kern="0" dirty="0">
                <a:latin typeface="Calibri"/>
              </a:rPr>
              <a:t> pour assurer </a:t>
            </a:r>
            <a:r>
              <a:rPr lang="en-AU" altLang="en-US" sz="2800" b="1" kern="0" dirty="0">
                <a:latin typeface="Calibri"/>
              </a:rPr>
              <a:t>la </a:t>
            </a:r>
            <a:r>
              <a:rPr lang="en-AU" altLang="en-US" sz="2800" b="1" kern="0" dirty="0" err="1">
                <a:latin typeface="Calibri"/>
              </a:rPr>
              <a:t>sécurité</a:t>
            </a:r>
            <a:r>
              <a:rPr lang="en-AU" altLang="en-US" sz="2800" b="1" kern="0" dirty="0">
                <a:latin typeface="Calibri"/>
              </a:rPr>
              <a:t> dans le sport</a:t>
            </a:r>
          </a:p>
        </p:txBody>
      </p:sp>
      <p:sp>
        <p:nvSpPr>
          <p:cNvPr id="3" name="Slide Number Placeholder 2">
            <a:extLst>
              <a:ext uri="{FF2B5EF4-FFF2-40B4-BE49-F238E27FC236}">
                <a16:creationId xmlns:a16="http://schemas.microsoft.com/office/drawing/2014/main" id="{110D63C2-3A71-429A-ADC9-D0B9003E3173}"/>
              </a:ext>
            </a:extLst>
          </p:cNvPr>
          <p:cNvSpPr>
            <a:spLocks noGrp="1"/>
          </p:cNvSpPr>
          <p:nvPr>
            <p:ph type="sldNum" sz="quarter" idx="12"/>
          </p:nvPr>
        </p:nvSpPr>
        <p:spPr/>
        <p:txBody>
          <a:bodyPr/>
          <a:lstStyle/>
          <a:p>
            <a:fld id="{401CF334-2D5C-4859-84A6-CA7E6E43FAEB}" type="slidenum">
              <a:rPr lang="en-US" smtClean="0"/>
              <a:t>34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0" y="249378"/>
            <a:ext cx="12192000" cy="1015663"/>
          </a:xfrm>
          <a:prstGeom prst="rect">
            <a:avLst/>
          </a:prstGeom>
          <a:noFill/>
          <a:ln>
            <a:noFill/>
          </a:ln>
        </p:spPr>
        <p:txBody>
          <a:bodyPr wrap="square" rtlCol="0" anchor="ctr" anchorCtr="1">
            <a:spAutoFit/>
          </a:bodyPr>
          <a:lstStyle/>
          <a:p>
            <a:pPr lvl="0" algn="ctr" eaLnBrk="0" fontAlgn="base" hangingPunct="0">
              <a:spcBef>
                <a:spcPct val="0"/>
              </a:spcBef>
              <a:spcAft>
                <a:spcPct val="0"/>
              </a:spcAft>
            </a:pPr>
            <a:r>
              <a:rPr lang="en-US" altLang="en-US" sz="6000" b="1" dirty="0">
                <a:solidFill>
                  <a:prstClr val="black"/>
                </a:solidFill>
                <a:latin typeface="Calibri" panose="020F0502020204030204" pitchFamily="34" charset="0"/>
                <a:cs typeface="Calibri" panose="020F0502020204030204" pitchFamily="34" charset="0"/>
              </a:rPr>
              <a:t>Formation </a:t>
            </a:r>
            <a:r>
              <a:rPr lang="en-US" altLang="en-US" sz="6000" b="1" dirty="0" err="1">
                <a:solidFill>
                  <a:prstClr val="black"/>
                </a:solidFill>
                <a:latin typeface="Calibri" panose="020F0502020204030204" pitchFamily="34" charset="0"/>
                <a:cs typeface="Calibri" panose="020F0502020204030204" pitchFamily="34" charset="0"/>
              </a:rPr>
              <a:t>d’entraîneur</a:t>
            </a:r>
            <a:r>
              <a:rPr lang="en-US" altLang="en-US" sz="6000" b="1" dirty="0">
                <a:solidFill>
                  <a:prstClr val="black"/>
                </a:solidFill>
                <a:latin typeface="Calibri" panose="020F0502020204030204" pitchFamily="34" charset="0"/>
                <a:cs typeface="Calibri" panose="020F0502020204030204" pitchFamily="34" charset="0"/>
              </a:rPr>
              <a:t> - </a:t>
            </a:r>
            <a:r>
              <a:rPr lang="en-US" altLang="en-US" sz="6000" b="1" dirty="0" err="1">
                <a:solidFill>
                  <a:prstClr val="black"/>
                </a:solidFill>
                <a:latin typeface="Calibri" panose="020F0502020204030204" pitchFamily="34" charset="0"/>
                <a:cs typeface="Calibri" panose="020F0502020204030204" pitchFamily="34" charset="0"/>
              </a:rPr>
              <a:t>Niveau</a:t>
            </a:r>
            <a:r>
              <a:rPr lang="en-US" altLang="en-US" sz="6000" b="1" dirty="0">
                <a:solidFill>
                  <a:prstClr val="black"/>
                </a:solidFill>
                <a:latin typeface="Calibri" panose="020F0502020204030204" pitchFamily="34" charset="0"/>
                <a:cs typeface="Calibri" panose="020F0502020204030204" pitchFamily="34" charset="0"/>
              </a:rPr>
              <a:t> 1</a:t>
            </a:r>
            <a:endParaRPr lang="en-AU" altLang="en-US" sz="6000" b="1"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8BA7223-8DFC-4573-BCDB-44EA27DD4F33}"/>
              </a:ext>
            </a:extLst>
          </p:cNvPr>
          <p:cNvSpPr txBox="1"/>
          <p:nvPr/>
        </p:nvSpPr>
        <p:spPr>
          <a:xfrm>
            <a:off x="-1" y="1782396"/>
            <a:ext cx="12191999" cy="3293209"/>
          </a:xfrm>
          <a:prstGeom prst="rect">
            <a:avLst/>
          </a:prstGeom>
          <a:noFill/>
          <a:ln>
            <a:noFill/>
          </a:ln>
        </p:spPr>
        <p:txBody>
          <a:bodyPr wrap="square" rtlCol="0" anchor="ctr" anchorCtr="1">
            <a:spAutoFit/>
          </a:bodyPr>
          <a:lstStyle/>
          <a:p>
            <a:pPr algn="ctr">
              <a:defRPr/>
            </a:pPr>
            <a:endParaRPr lang="en-US" sz="4000" b="1" dirty="0">
              <a:solidFill>
                <a:srgbClr val="0070C0"/>
              </a:solidFill>
              <a:latin typeface="Calibri" panose="020F0502020204030204" pitchFamily="34" charset="0"/>
              <a:cs typeface="Calibri" panose="020F0502020204030204" pitchFamily="34" charset="0"/>
            </a:endParaRPr>
          </a:p>
          <a:p>
            <a:pPr algn="ctr">
              <a:defRPr/>
            </a:pPr>
            <a:endParaRPr lang="en-US" sz="4000" b="1" dirty="0">
              <a:solidFill>
                <a:srgbClr val="0070C0"/>
              </a:solidFill>
              <a:latin typeface="Calibri" panose="020F0502020204030204" pitchFamily="34" charset="0"/>
              <a:cs typeface="Calibri" panose="020F0502020204030204" pitchFamily="34" charset="0"/>
            </a:endParaRPr>
          </a:p>
          <a:p>
            <a:pPr algn="ctr">
              <a:defRPr/>
            </a:pPr>
            <a:r>
              <a:rPr lang="en-US" sz="5400" b="1" dirty="0">
                <a:solidFill>
                  <a:srgbClr val="0070C0"/>
                </a:solidFill>
                <a:latin typeface="Calibri" panose="020F0502020204030204" pitchFamily="34" charset="0"/>
                <a:cs typeface="Calibri" panose="020F0502020204030204" pitchFamily="34" charset="0"/>
              </a:rPr>
              <a:t>Module 3</a:t>
            </a:r>
          </a:p>
          <a:p>
            <a:pPr algn="ctr">
              <a:defRPr/>
            </a:pPr>
            <a:endParaRPr lang="en-US" sz="2000" b="1" dirty="0">
              <a:solidFill>
                <a:srgbClr val="0070C0"/>
              </a:solidFill>
              <a:latin typeface="Calibri" panose="020F0502020204030204" pitchFamily="34" charset="0"/>
              <a:cs typeface="Calibri" panose="020F0502020204030204" pitchFamily="34" charset="0"/>
            </a:endParaRPr>
          </a:p>
          <a:p>
            <a:pPr algn="ctr">
              <a:defRPr/>
            </a:pPr>
            <a:r>
              <a:rPr lang="en-US" sz="5400" b="1" dirty="0">
                <a:latin typeface="Calibri" panose="020F0502020204030204" pitchFamily="34" charset="0"/>
                <a:cs typeface="Calibri" panose="020F0502020204030204" pitchFamily="34" charset="0"/>
              </a:rPr>
              <a:t>Les </a:t>
            </a:r>
            <a:r>
              <a:rPr lang="en-US" sz="5400" b="1" dirty="0" err="1">
                <a:latin typeface="Calibri" panose="020F0502020204030204" pitchFamily="34" charset="0"/>
                <a:cs typeface="Calibri" panose="020F0502020204030204" pitchFamily="34" charset="0"/>
              </a:rPr>
              <a:t>principes</a:t>
            </a:r>
            <a:r>
              <a:rPr lang="en-US" sz="5400" b="1" dirty="0">
                <a:latin typeface="Calibri" panose="020F0502020204030204" pitchFamily="34" charset="0"/>
                <a:cs typeface="Calibri" panose="020F0502020204030204" pitchFamily="34" charset="0"/>
              </a:rPr>
              <a:t> </a:t>
            </a:r>
            <a:r>
              <a:rPr lang="en-US" sz="5400" b="1" dirty="0" err="1">
                <a:latin typeface="Calibri" panose="020F0502020204030204" pitchFamily="34" charset="0"/>
                <a:cs typeface="Calibri" panose="020F0502020204030204" pitchFamily="34" charset="0"/>
              </a:rPr>
              <a:t>psychologiques</a:t>
            </a:r>
            <a:r>
              <a:rPr lang="en-US" sz="5400" b="1" dirty="0">
                <a:latin typeface="Calibri" panose="020F0502020204030204" pitchFamily="34" charset="0"/>
                <a:cs typeface="Calibri" panose="020F0502020204030204" pitchFamily="34" charset="0"/>
              </a:rPr>
              <a:t> de base</a:t>
            </a:r>
          </a:p>
        </p:txBody>
      </p:sp>
      <p:sp>
        <p:nvSpPr>
          <p:cNvPr id="3" name="TextBox 2">
            <a:extLst>
              <a:ext uri="{FF2B5EF4-FFF2-40B4-BE49-F238E27FC236}">
                <a16:creationId xmlns:a16="http://schemas.microsoft.com/office/drawing/2014/main" id="{C5F2319D-3C5E-44AE-9655-F98722EE07C4}"/>
              </a:ext>
            </a:extLst>
          </p:cNvPr>
          <p:cNvSpPr txBox="1"/>
          <p:nvPr/>
        </p:nvSpPr>
        <p:spPr>
          <a:xfrm>
            <a:off x="7904871" y="5219210"/>
            <a:ext cx="4515729" cy="1754326"/>
          </a:xfrm>
          <a:prstGeom prst="rect">
            <a:avLst/>
          </a:prstGeom>
          <a:noFill/>
        </p:spPr>
        <p:txBody>
          <a:bodyPr wrap="square" rtlCol="0">
            <a:spAutoFit/>
          </a:bodyPr>
          <a:lstStyle/>
          <a:p>
            <a:pPr>
              <a:defRPr/>
            </a:pPr>
            <a:r>
              <a:rPr lang="en-US" altLang="en-US" b="1" dirty="0">
                <a:solidFill>
                  <a:srgbClr val="000000"/>
                </a:solidFill>
                <a:latin typeface="Calibri" panose="020F0502020204030204" pitchFamily="34" charset="0"/>
                <a:cs typeface="Calibri" panose="020F0502020204030204" pitchFamily="34" charset="0"/>
              </a:rPr>
              <a:t>Module </a:t>
            </a:r>
            <a:r>
              <a:rPr lang="en-US" altLang="en-US" b="1" dirty="0" err="1">
                <a:solidFill>
                  <a:srgbClr val="000000"/>
                </a:solidFill>
                <a:latin typeface="Calibri" panose="020F0502020204030204" pitchFamily="34" charset="0"/>
                <a:cs typeface="Calibri" panose="020F0502020204030204" pitchFamily="34" charset="0"/>
              </a:rPr>
              <a:t>conçu</a:t>
            </a:r>
            <a:r>
              <a:rPr lang="en-US" altLang="en-US" b="1" dirty="0">
                <a:solidFill>
                  <a:srgbClr val="000000"/>
                </a:solidFill>
                <a:latin typeface="Calibri" panose="020F0502020204030204" pitchFamily="34" charset="0"/>
                <a:cs typeface="Calibri" panose="020F0502020204030204" pitchFamily="34" charset="0"/>
              </a:rPr>
              <a:t> pour </a:t>
            </a:r>
            <a:r>
              <a:rPr lang="en-US" altLang="en-US" b="1" dirty="0" err="1">
                <a:solidFill>
                  <a:srgbClr val="000000"/>
                </a:solidFill>
                <a:latin typeface="Calibri" panose="020F0502020204030204" pitchFamily="34" charset="0"/>
                <a:cs typeface="Calibri" panose="020F0502020204030204" pitchFamily="34" charset="0"/>
              </a:rPr>
              <a:t>l’IRL</a:t>
            </a:r>
            <a:r>
              <a:rPr lang="en-US" altLang="en-US" b="1" dirty="0">
                <a:solidFill>
                  <a:srgbClr val="000000"/>
                </a:solidFill>
                <a:latin typeface="Calibri" panose="020F0502020204030204" pitchFamily="34" charset="0"/>
                <a:cs typeface="Calibri" panose="020F0502020204030204" pitchFamily="34" charset="0"/>
              </a:rPr>
              <a:t>. A </a:t>
            </a:r>
            <a:r>
              <a:rPr lang="en-US" altLang="en-US" b="1" dirty="0" err="1">
                <a:solidFill>
                  <a:srgbClr val="000000"/>
                </a:solidFill>
                <a:latin typeface="Calibri" panose="020F0502020204030204" pitchFamily="34" charset="0"/>
                <a:cs typeface="Calibri" panose="020F0502020204030204" pitchFamily="34" charset="0"/>
              </a:rPr>
              <a:t>utiliser</a:t>
            </a:r>
            <a:r>
              <a:rPr lang="en-US" altLang="en-US" b="1" dirty="0">
                <a:solidFill>
                  <a:srgbClr val="000000"/>
                </a:solidFill>
                <a:latin typeface="Calibri" panose="020F0502020204030204" pitchFamily="34" charset="0"/>
                <a:cs typeface="Calibri" panose="020F0502020204030204" pitchFamily="34" charset="0"/>
              </a:rPr>
              <a:t> avec </a:t>
            </a:r>
            <a:r>
              <a:rPr lang="en-US" altLang="en-US" b="1" dirty="0" err="1">
                <a:solidFill>
                  <a:srgbClr val="000000"/>
                </a:solidFill>
                <a:latin typeface="Calibri" panose="020F0502020204030204" pitchFamily="34" charset="0"/>
                <a:cs typeface="Calibri" panose="020F0502020204030204" pitchFamily="34" charset="0"/>
              </a:rPr>
              <a:t>sa</a:t>
            </a:r>
            <a:r>
              <a:rPr lang="en-US" altLang="en-US" b="1" dirty="0">
                <a:solidFill>
                  <a:srgbClr val="000000"/>
                </a:solidFill>
                <a:latin typeface="Calibri" panose="020F0502020204030204" pitchFamily="34" charset="0"/>
                <a:cs typeface="Calibri" panose="020F0502020204030204" pitchFamily="34" charset="0"/>
              </a:rPr>
              <a:t> permission et sous </a:t>
            </a:r>
            <a:r>
              <a:rPr lang="en-US" altLang="en-US" b="1" dirty="0" err="1">
                <a:solidFill>
                  <a:srgbClr val="000000"/>
                </a:solidFill>
                <a:latin typeface="Calibri" panose="020F0502020204030204" pitchFamily="34" charset="0"/>
                <a:cs typeface="Calibri" panose="020F0502020204030204" pitchFamily="34" charset="0"/>
              </a:rPr>
              <a:t>sa</a:t>
            </a:r>
            <a:r>
              <a:rPr lang="en-US" altLang="en-US" b="1" dirty="0">
                <a:solidFill>
                  <a:srgbClr val="000000"/>
                </a:solidFill>
                <a:latin typeface="Calibri" panose="020F0502020204030204" pitchFamily="34" charset="0"/>
                <a:cs typeface="Calibri" panose="020F0502020204030204" pitchFamily="34" charset="0"/>
              </a:rPr>
              <a:t> direction par des </a:t>
            </a:r>
            <a:r>
              <a:rPr lang="en-US" altLang="en-US" b="1" dirty="0" err="1">
                <a:solidFill>
                  <a:srgbClr val="000000"/>
                </a:solidFill>
                <a:latin typeface="Calibri" panose="020F0502020204030204" pitchFamily="34" charset="0"/>
                <a:cs typeface="Calibri" panose="020F0502020204030204" pitchFamily="34" charset="0"/>
              </a:rPr>
              <a:t>formateurs</a:t>
            </a:r>
            <a:r>
              <a:rPr lang="en-US" altLang="en-US" b="1" dirty="0">
                <a:solidFill>
                  <a:srgbClr val="000000"/>
                </a:solidFill>
                <a:latin typeface="Calibri" panose="020F0502020204030204" pitchFamily="34" charset="0"/>
                <a:cs typeface="Calibri" panose="020F0502020204030204" pitchFamily="34" charset="0"/>
              </a:rPr>
              <a:t> </a:t>
            </a:r>
            <a:r>
              <a:rPr lang="en-US" altLang="en-US" b="1" dirty="0" err="1">
                <a:solidFill>
                  <a:srgbClr val="000000"/>
                </a:solidFill>
                <a:latin typeface="Calibri" panose="020F0502020204030204" pitchFamily="34" charset="0"/>
                <a:cs typeface="Calibri" panose="020F0502020204030204" pitchFamily="34" charset="0"/>
              </a:rPr>
              <a:t>accrédités</a:t>
            </a:r>
            <a:r>
              <a:rPr lang="en-US" altLang="en-US" b="1" dirty="0">
                <a:solidFill>
                  <a:srgbClr val="000000"/>
                </a:solidFill>
                <a:latin typeface="Calibri" panose="020F0502020204030204" pitchFamily="34" charset="0"/>
                <a:cs typeface="Calibri" panose="020F0502020204030204" pitchFamily="34" charset="0"/>
              </a:rPr>
              <a:t> de la Fédération </a:t>
            </a:r>
            <a:r>
              <a:rPr lang="en-US" altLang="en-US" b="1" dirty="0" err="1">
                <a:solidFill>
                  <a:srgbClr val="000000"/>
                </a:solidFill>
                <a:latin typeface="Calibri" panose="020F0502020204030204" pitchFamily="34" charset="0"/>
                <a:cs typeface="Calibri" panose="020F0502020204030204" pitchFamily="34" charset="0"/>
              </a:rPr>
              <a:t>Européenne</a:t>
            </a:r>
            <a:r>
              <a:rPr lang="en-US" altLang="en-US" b="1" dirty="0">
                <a:solidFill>
                  <a:srgbClr val="000000"/>
                </a:solidFill>
                <a:latin typeface="Calibri" panose="020F0502020204030204" pitchFamily="34" charset="0"/>
                <a:cs typeface="Calibri" panose="020F0502020204030204" pitchFamily="34" charset="0"/>
              </a:rPr>
              <a:t> &amp; de la Fédération </a:t>
            </a:r>
            <a:r>
              <a:rPr lang="en-US" altLang="en-US" b="1" dirty="0" err="1">
                <a:solidFill>
                  <a:srgbClr val="000000"/>
                </a:solidFill>
                <a:latin typeface="Calibri" panose="020F0502020204030204" pitchFamily="34" charset="0"/>
                <a:cs typeface="Calibri" panose="020F0502020204030204" pitchFamily="34" charset="0"/>
              </a:rPr>
              <a:t>d’Asie-Pacifique</a:t>
            </a:r>
            <a:r>
              <a:rPr lang="en-US" altLang="en-US" b="1" dirty="0">
                <a:solidFill>
                  <a:srgbClr val="000000"/>
                </a:solidFill>
                <a:latin typeface="Calibri" panose="020F0502020204030204" pitchFamily="34" charset="0"/>
                <a:cs typeface="Calibri" panose="020F0502020204030204" pitchFamily="34" charset="0"/>
              </a:rPr>
              <a:t> de rugby à XIII.</a:t>
            </a:r>
            <a:endParaRPr lang="en-AU" altLang="en-US"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alt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49B554B-6D09-3C48-B657-BD16D9A459B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17085" y="1638790"/>
            <a:ext cx="7157825" cy="1081627"/>
          </a:xfrm>
          <a:prstGeom prst="rect">
            <a:avLst/>
          </a:prstGeom>
        </p:spPr>
      </p:pic>
    </p:spTree>
    <p:extLst>
      <p:ext uri="{BB962C8B-B14F-4D97-AF65-F5344CB8AC3E}">
        <p14:creationId xmlns:p14="http://schemas.microsoft.com/office/powerpoint/2010/main" val="403442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397186"/>
            <a:ext cx="12192000" cy="837725"/>
          </a:xfrm>
        </p:spPr>
        <p:txBody>
          <a:bodyPr/>
          <a:lstStyle/>
          <a:p>
            <a:pPr algn="ctr"/>
            <a:r>
              <a:rPr lang="en-US" cap="none" dirty="0" err="1">
                <a:latin typeface="Calibri" panose="020F0502020204030204" pitchFamily="34" charset="0"/>
                <a:cs typeface="Calibri" panose="020F0502020204030204" pitchFamily="34" charset="0"/>
              </a:rPr>
              <a:t>Connaître</a:t>
            </a:r>
            <a:r>
              <a:rPr lang="en-US" cap="none" dirty="0">
                <a:latin typeface="Calibri" panose="020F0502020204030204" pitchFamily="34" charset="0"/>
                <a:cs typeface="Calibri" panose="020F0502020204030204" pitchFamily="34" charset="0"/>
              </a:rPr>
              <a:t> les </a:t>
            </a:r>
            <a:r>
              <a:rPr lang="en-US" cap="none" dirty="0" err="1">
                <a:latin typeface="Calibri" panose="020F0502020204030204" pitchFamily="34" charset="0"/>
                <a:cs typeface="Calibri" panose="020F0502020204030204" pitchFamily="34" charset="0"/>
              </a:rPr>
              <a:t>principes</a:t>
            </a:r>
            <a:r>
              <a:rPr lang="en-US" cap="none" dirty="0">
                <a:latin typeface="Calibri" panose="020F0502020204030204" pitchFamily="34" charset="0"/>
                <a:cs typeface="Calibri" panose="020F0502020204030204" pitchFamily="34" charset="0"/>
              </a:rPr>
              <a:t> </a:t>
            </a:r>
            <a:r>
              <a:rPr lang="en-US" cap="none" dirty="0" err="1">
                <a:latin typeface="Calibri" panose="020F0502020204030204" pitchFamily="34" charset="0"/>
                <a:cs typeface="Calibri" panose="020F0502020204030204" pitchFamily="34" charset="0"/>
              </a:rPr>
              <a:t>psychologiques</a:t>
            </a:r>
            <a:r>
              <a:rPr lang="en-US" cap="none" dirty="0">
                <a:latin typeface="Calibri" panose="020F0502020204030204" pitchFamily="34" charset="0"/>
                <a:cs typeface="Calibri" panose="020F0502020204030204" pitchFamily="34" charset="0"/>
              </a:rPr>
              <a:t> de base</a:t>
            </a:r>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123986" y="2121031"/>
            <a:ext cx="11871701" cy="4339783"/>
          </a:xfrm>
        </p:spPr>
        <p:txBody>
          <a:bodyPr>
            <a:normAutofit/>
          </a:bodyPr>
          <a:lstStyle/>
          <a:p>
            <a:pPr marL="0" indent="4763">
              <a:spcBef>
                <a:spcPts val="0"/>
              </a:spcBef>
              <a:spcAft>
                <a:spcPts val="0"/>
              </a:spcAft>
              <a:buClrTx/>
              <a:buNone/>
            </a:pPr>
            <a:r>
              <a:rPr lang="en-US" altLang="ru-RU" sz="3500" dirty="0">
                <a:latin typeface="Calibri" panose="020F0502020204030204" pitchFamily="34" charset="0"/>
                <a:cs typeface="Calibri" panose="020F0502020204030204" pitchFamily="34" charset="0"/>
              </a:rPr>
              <a:t>Le mental </a:t>
            </a:r>
            <a:r>
              <a:rPr lang="en-US" altLang="ru-RU" sz="3500" dirty="0" err="1">
                <a:latin typeface="Calibri" panose="020F0502020204030204" pitchFamily="34" charset="0"/>
                <a:cs typeface="Calibri" panose="020F0502020204030204" pitchFamily="34" charset="0"/>
              </a:rPr>
              <a:t>est</a:t>
            </a:r>
            <a:r>
              <a:rPr lang="en-US" altLang="ru-RU" sz="3500" dirty="0">
                <a:latin typeface="Calibri" panose="020F0502020204030204" pitchFamily="34" charset="0"/>
                <a:cs typeface="Calibri" panose="020F0502020204030204" pitchFamily="34" charset="0"/>
              </a:rPr>
              <a:t> </a:t>
            </a:r>
            <a:r>
              <a:rPr lang="en-US" altLang="ru-RU" sz="3500" dirty="0" err="1">
                <a:latin typeface="Calibri" panose="020F0502020204030204" pitchFamily="34" charset="0"/>
                <a:cs typeface="Calibri" panose="020F0502020204030204" pitchFamily="34" charset="0"/>
              </a:rPr>
              <a:t>ancré</a:t>
            </a:r>
            <a:r>
              <a:rPr lang="en-US" altLang="ru-RU" sz="3500" dirty="0">
                <a:latin typeface="Calibri" panose="020F0502020204030204" pitchFamily="34" charset="0"/>
                <a:cs typeface="Calibri" panose="020F0502020204030204" pitchFamily="34" charset="0"/>
              </a:rPr>
              <a:t> dans </a:t>
            </a:r>
            <a:r>
              <a:rPr lang="en-US" altLang="ru-RU" sz="3500" dirty="0" err="1">
                <a:latin typeface="Calibri" panose="020F0502020204030204" pitchFamily="34" charset="0"/>
                <a:cs typeface="Calibri" panose="020F0502020204030204" pitchFamily="34" charset="0"/>
              </a:rPr>
              <a:t>l’ADN</a:t>
            </a:r>
            <a:r>
              <a:rPr lang="en-US" altLang="ru-RU" sz="3500" dirty="0">
                <a:latin typeface="Calibri" panose="020F0502020204030204" pitchFamily="34" charset="0"/>
                <a:cs typeface="Calibri" panose="020F0502020204030204" pitchFamily="34" charset="0"/>
              </a:rPr>
              <a:t> de </a:t>
            </a:r>
            <a:r>
              <a:rPr lang="en-US" altLang="ru-RU" sz="3500" dirty="0" err="1">
                <a:latin typeface="Calibri" panose="020F0502020204030204" pitchFamily="34" charset="0"/>
                <a:cs typeface="Calibri" panose="020F0502020204030204" pitchFamily="34" charset="0"/>
              </a:rPr>
              <a:t>l’athlète</a:t>
            </a:r>
            <a:r>
              <a:rPr lang="en-US" altLang="ru-RU" sz="3500" dirty="0">
                <a:latin typeface="Calibri" panose="020F0502020204030204" pitchFamily="34" charset="0"/>
                <a:cs typeface="Calibri" panose="020F0502020204030204" pitchFamily="34" charset="0"/>
              </a:rPr>
              <a:t>. Son corps </a:t>
            </a:r>
            <a:r>
              <a:rPr lang="en-US" altLang="ru-RU" sz="3500" dirty="0" err="1">
                <a:latin typeface="Calibri" panose="020F0502020204030204" pitchFamily="34" charset="0"/>
                <a:cs typeface="Calibri" panose="020F0502020204030204" pitchFamily="34" charset="0"/>
              </a:rPr>
              <a:t>est</a:t>
            </a:r>
            <a:r>
              <a:rPr lang="en-US" altLang="ru-RU" sz="3500" dirty="0">
                <a:latin typeface="Calibri" panose="020F0502020204030204" pitchFamily="34" charset="0"/>
                <a:cs typeface="Calibri" panose="020F0502020204030204" pitchFamily="34" charset="0"/>
              </a:rPr>
              <a:t> </a:t>
            </a:r>
            <a:r>
              <a:rPr lang="en-US" altLang="ru-RU" sz="3500" dirty="0" err="1">
                <a:latin typeface="Calibri" panose="020F0502020204030204" pitchFamily="34" charset="0"/>
                <a:cs typeface="Calibri" panose="020F0502020204030204" pitchFamily="34" charset="0"/>
              </a:rPr>
              <a:t>simplement</a:t>
            </a:r>
            <a:r>
              <a:rPr lang="en-US" altLang="ru-RU" sz="3500" dirty="0">
                <a:latin typeface="Calibri" panose="020F0502020204030204" pitchFamily="34" charset="0"/>
                <a:cs typeface="Calibri" panose="020F0502020204030204" pitchFamily="34" charset="0"/>
              </a:rPr>
              <a:t> le </a:t>
            </a:r>
            <a:r>
              <a:rPr lang="en-US" altLang="ru-RU" sz="3500" dirty="0" err="1">
                <a:latin typeface="Calibri" panose="020F0502020204030204" pitchFamily="34" charset="0"/>
                <a:cs typeface="Calibri" panose="020F0502020204030204" pitchFamily="34" charset="0"/>
              </a:rPr>
              <a:t>moyen</a:t>
            </a:r>
            <a:r>
              <a:rPr lang="en-US" altLang="ru-RU" sz="3500" dirty="0">
                <a:latin typeface="Calibri" panose="020F0502020204030204" pitchFamily="34" charset="0"/>
                <a:cs typeface="Calibri" panose="020F0502020204030204" pitchFamily="34" charset="0"/>
              </a:rPr>
              <a:t> </a:t>
            </a:r>
            <a:r>
              <a:rPr lang="en-US" altLang="ru-RU" sz="3500" dirty="0" err="1">
                <a:latin typeface="Calibri" panose="020F0502020204030204" pitchFamily="34" charset="0"/>
                <a:cs typeface="Calibri" panose="020F0502020204030204" pitchFamily="34" charset="0"/>
              </a:rPr>
              <a:t>qu’il</a:t>
            </a:r>
            <a:r>
              <a:rPr lang="en-US" altLang="ru-RU" sz="3500" dirty="0">
                <a:latin typeface="Calibri" panose="020F0502020204030204" pitchFamily="34" charset="0"/>
                <a:cs typeface="Calibri" panose="020F0502020204030204" pitchFamily="34" charset="0"/>
              </a:rPr>
              <a:t> </a:t>
            </a:r>
            <a:r>
              <a:rPr lang="en-US" altLang="ru-RU" sz="3500" dirty="0" err="1">
                <a:latin typeface="Calibri" panose="020F0502020204030204" pitchFamily="34" charset="0"/>
                <a:cs typeface="Calibri" panose="020F0502020204030204" pitchFamily="34" charset="0"/>
              </a:rPr>
              <a:t>utilise</a:t>
            </a:r>
            <a:r>
              <a:rPr lang="en-US" altLang="ru-RU" sz="3500" dirty="0">
                <a:latin typeface="Calibri" panose="020F0502020204030204" pitchFamily="34" charset="0"/>
                <a:cs typeface="Calibri" panose="020F0502020204030204" pitchFamily="34" charset="0"/>
              </a:rPr>
              <a:t> pour </a:t>
            </a:r>
            <a:r>
              <a:rPr lang="en-US" altLang="ru-RU" sz="3500" dirty="0" err="1">
                <a:latin typeface="Calibri" panose="020F0502020204030204" pitchFamily="34" charset="0"/>
                <a:cs typeface="Calibri" panose="020F0502020204030204" pitchFamily="34" charset="0"/>
              </a:rPr>
              <a:t>courir</a:t>
            </a:r>
            <a:r>
              <a:rPr lang="en-US" altLang="ru-RU" sz="3500" dirty="0">
                <a:latin typeface="Calibri" panose="020F0502020204030204" pitchFamily="34" charset="0"/>
                <a:cs typeface="Calibri" panose="020F0502020204030204" pitchFamily="34" charset="0"/>
              </a:rPr>
              <a:t> plus </a:t>
            </a:r>
            <a:r>
              <a:rPr lang="en-US" altLang="ru-RU" sz="3500" dirty="0" err="1">
                <a:latin typeface="Calibri" panose="020F0502020204030204" pitchFamily="34" charset="0"/>
                <a:cs typeface="Calibri" panose="020F0502020204030204" pitchFamily="34" charset="0"/>
              </a:rPr>
              <a:t>vite</a:t>
            </a:r>
            <a:r>
              <a:rPr lang="en-US" altLang="ru-RU" sz="3500" dirty="0">
                <a:latin typeface="Calibri" panose="020F0502020204030204" pitchFamily="34" charset="0"/>
                <a:cs typeface="Calibri" panose="020F0502020204030204" pitchFamily="34" charset="0"/>
              </a:rPr>
              <a:t> et plus </a:t>
            </a:r>
            <a:r>
              <a:rPr lang="en-US" altLang="ru-RU" sz="3500" dirty="0" err="1">
                <a:latin typeface="Calibri" panose="020F0502020204030204" pitchFamily="34" charset="0"/>
                <a:cs typeface="Calibri" panose="020F0502020204030204" pitchFamily="34" charset="0"/>
              </a:rPr>
              <a:t>longtemps</a:t>
            </a:r>
            <a:r>
              <a:rPr lang="en-US" altLang="ru-RU" sz="3500" dirty="0">
                <a:latin typeface="Calibri" panose="020F0502020204030204" pitchFamily="34" charset="0"/>
                <a:cs typeface="Calibri" panose="020F0502020204030204" pitchFamily="34" charset="0"/>
              </a:rPr>
              <a:t>, pour </a:t>
            </a:r>
            <a:r>
              <a:rPr lang="en-US" altLang="ru-RU" sz="3500" dirty="0" err="1">
                <a:latin typeface="Calibri" panose="020F0502020204030204" pitchFamily="34" charset="0"/>
                <a:cs typeface="Calibri" panose="020F0502020204030204" pitchFamily="34" charset="0"/>
              </a:rPr>
              <a:t>sauter</a:t>
            </a:r>
            <a:r>
              <a:rPr lang="en-US" altLang="ru-RU" sz="3500" dirty="0">
                <a:latin typeface="Calibri" panose="020F0502020204030204" pitchFamily="34" charset="0"/>
                <a:cs typeface="Calibri" panose="020F0502020204030204" pitchFamily="34" charset="0"/>
              </a:rPr>
              <a:t> plus </a:t>
            </a:r>
            <a:r>
              <a:rPr lang="en-US" altLang="ru-RU" sz="3500" dirty="0" err="1">
                <a:latin typeface="Calibri" panose="020F0502020204030204" pitchFamily="34" charset="0"/>
                <a:cs typeface="Calibri" panose="020F0502020204030204" pitchFamily="34" charset="0"/>
              </a:rPr>
              <a:t>haut</a:t>
            </a:r>
            <a:r>
              <a:rPr lang="en-US" altLang="ru-RU" sz="3500" dirty="0">
                <a:latin typeface="Calibri" panose="020F0502020204030204" pitchFamily="34" charset="0"/>
                <a:cs typeface="Calibri" panose="020F0502020204030204" pitchFamily="34" charset="0"/>
              </a:rPr>
              <a:t>, </a:t>
            </a:r>
            <a:r>
              <a:rPr lang="en-US" altLang="ru-RU" sz="3500" dirty="0" err="1">
                <a:latin typeface="Calibri" panose="020F0502020204030204" pitchFamily="34" charset="0"/>
                <a:cs typeface="Calibri" panose="020F0502020204030204" pitchFamily="34" charset="0"/>
              </a:rPr>
              <a:t>tirer</a:t>
            </a:r>
            <a:r>
              <a:rPr lang="en-US" altLang="ru-RU" sz="3500" dirty="0">
                <a:latin typeface="Calibri" panose="020F0502020204030204" pitchFamily="34" charset="0"/>
                <a:cs typeface="Calibri" panose="020F0502020204030204" pitchFamily="34" charset="0"/>
              </a:rPr>
              <a:t> plus droit, </a:t>
            </a:r>
            <a:r>
              <a:rPr lang="en-US" altLang="ru-RU" sz="3500" dirty="0" err="1">
                <a:latin typeface="Calibri" panose="020F0502020204030204" pitchFamily="34" charset="0"/>
                <a:cs typeface="Calibri" panose="020F0502020204030204" pitchFamily="34" charset="0"/>
              </a:rPr>
              <a:t>mieux</a:t>
            </a:r>
            <a:r>
              <a:rPr lang="en-US" altLang="ru-RU" sz="3500" dirty="0">
                <a:latin typeface="Calibri" panose="020F0502020204030204" pitchFamily="34" charset="0"/>
                <a:cs typeface="Calibri" panose="020F0502020204030204" pitchFamily="34" charset="0"/>
              </a:rPr>
              <a:t> </a:t>
            </a:r>
            <a:r>
              <a:rPr lang="en-US" altLang="ru-RU" sz="3500" dirty="0" err="1">
                <a:latin typeface="Calibri" panose="020F0502020204030204" pitchFamily="34" charset="0"/>
                <a:cs typeface="Calibri" panose="020F0502020204030204" pitchFamily="34" charset="0"/>
              </a:rPr>
              <a:t>botter</a:t>
            </a:r>
            <a:r>
              <a:rPr lang="en-US" altLang="ru-RU" sz="3500" dirty="0">
                <a:latin typeface="Calibri" panose="020F0502020204030204" pitchFamily="34" charset="0"/>
                <a:cs typeface="Calibri" panose="020F0502020204030204" pitchFamily="34" charset="0"/>
              </a:rPr>
              <a:t>, </a:t>
            </a:r>
            <a:r>
              <a:rPr lang="en-US" altLang="ru-RU" sz="3500" dirty="0" err="1">
                <a:latin typeface="Calibri" panose="020F0502020204030204" pitchFamily="34" charset="0"/>
                <a:cs typeface="Calibri" panose="020F0502020204030204" pitchFamily="34" charset="0"/>
              </a:rPr>
              <a:t>nager</a:t>
            </a:r>
            <a:r>
              <a:rPr lang="en-US" altLang="ru-RU" sz="3500" dirty="0">
                <a:latin typeface="Calibri" panose="020F0502020204030204" pitchFamily="34" charset="0"/>
                <a:cs typeface="Calibri" panose="020F0502020204030204" pitchFamily="34" charset="0"/>
              </a:rPr>
              <a:t> plus </a:t>
            </a:r>
            <a:r>
              <a:rPr lang="en-US" altLang="ru-RU" sz="3500" dirty="0" err="1">
                <a:latin typeface="Calibri" panose="020F0502020204030204" pitchFamily="34" charset="0"/>
                <a:cs typeface="Calibri" panose="020F0502020204030204" pitchFamily="34" charset="0"/>
              </a:rPr>
              <a:t>vite</a:t>
            </a:r>
            <a:r>
              <a:rPr lang="en-US" altLang="ru-RU" sz="3500" dirty="0">
                <a:latin typeface="Calibri" panose="020F0502020204030204" pitchFamily="34" charset="0"/>
                <a:cs typeface="Calibri" panose="020F0502020204030204" pitchFamily="34" charset="0"/>
              </a:rPr>
              <a:t>, </a:t>
            </a:r>
            <a:r>
              <a:rPr lang="en-US" altLang="ru-RU" sz="3500" dirty="0" err="1">
                <a:latin typeface="Calibri" panose="020F0502020204030204" pitchFamily="34" charset="0"/>
                <a:cs typeface="Calibri" panose="020F0502020204030204" pitchFamily="34" charset="0"/>
              </a:rPr>
              <a:t>frapper</a:t>
            </a:r>
            <a:r>
              <a:rPr lang="en-US" altLang="ru-RU" sz="3500" dirty="0">
                <a:latin typeface="Calibri" panose="020F0502020204030204" pitchFamily="34" charset="0"/>
                <a:cs typeface="Calibri" panose="020F0502020204030204" pitchFamily="34" charset="0"/>
              </a:rPr>
              <a:t> plus fort </a:t>
            </a:r>
            <a:r>
              <a:rPr lang="en-US" altLang="ru-RU" sz="3500" dirty="0" err="1">
                <a:latin typeface="Calibri" panose="020F0502020204030204" pitchFamily="34" charset="0"/>
                <a:cs typeface="Calibri" panose="020F0502020204030204" pitchFamily="34" charset="0"/>
              </a:rPr>
              <a:t>ou</a:t>
            </a:r>
            <a:r>
              <a:rPr lang="en-US" altLang="ru-RU" sz="3500" dirty="0">
                <a:latin typeface="Calibri" panose="020F0502020204030204" pitchFamily="34" charset="0"/>
                <a:cs typeface="Calibri" panose="020F0502020204030204" pitchFamily="34" charset="0"/>
              </a:rPr>
              <a:t> pour </a:t>
            </a:r>
            <a:r>
              <a:rPr lang="en-US" altLang="ru-RU" sz="3500" dirty="0" err="1">
                <a:latin typeface="Calibri" panose="020F0502020204030204" pitchFamily="34" charset="0"/>
                <a:cs typeface="Calibri" panose="020F0502020204030204" pitchFamily="34" charset="0"/>
              </a:rPr>
              <a:t>mieux</a:t>
            </a:r>
            <a:r>
              <a:rPr lang="en-US" altLang="ru-RU" sz="3500" dirty="0">
                <a:latin typeface="Calibri" panose="020F0502020204030204" pitchFamily="34" charset="0"/>
                <a:cs typeface="Calibri" panose="020F0502020204030204" pitchFamily="34" charset="0"/>
              </a:rPr>
              <a:t> boxer.</a:t>
            </a:r>
          </a:p>
          <a:p>
            <a:pPr marL="0" indent="4763">
              <a:spcBef>
                <a:spcPts val="0"/>
              </a:spcBef>
              <a:spcAft>
                <a:spcPts val="0"/>
              </a:spcAft>
              <a:buClrTx/>
              <a:buNone/>
            </a:pPr>
            <a:endParaRPr lang="en-US" altLang="ru-RU" sz="3500" dirty="0">
              <a:latin typeface="Calibri" panose="020F0502020204030204" pitchFamily="34" charset="0"/>
              <a:cs typeface="Calibri" panose="020F0502020204030204" pitchFamily="34" charset="0"/>
            </a:endParaRPr>
          </a:p>
          <a:p>
            <a:pPr>
              <a:spcBef>
                <a:spcPts val="0"/>
              </a:spcBef>
              <a:spcAft>
                <a:spcPts val="0"/>
              </a:spcAft>
              <a:buClrTx/>
              <a:buNone/>
            </a:pPr>
            <a:r>
              <a:rPr lang="en-US" altLang="ru-RU" sz="2400" i="1" dirty="0" err="1">
                <a:latin typeface="Calibri" panose="020F0502020204030204" pitchFamily="34" charset="0"/>
                <a:cs typeface="Calibri" panose="020F0502020204030204" pitchFamily="34" charset="0"/>
              </a:rPr>
              <a:t>Selon</a:t>
            </a:r>
            <a:r>
              <a:rPr lang="en-US" altLang="ru-RU" sz="2400" i="1" dirty="0">
                <a:latin typeface="Calibri" panose="020F0502020204030204" pitchFamily="34" charset="0"/>
                <a:cs typeface="Calibri" panose="020F0502020204030204" pitchFamily="34" charset="0"/>
              </a:rPr>
              <a:t> Boyce Courtney, auteur du livre (1989), The Power of One.</a:t>
            </a:r>
          </a:p>
          <a:p>
            <a:pPr marL="0" indent="0">
              <a:buNone/>
            </a:pPr>
            <a:endParaRPr lang="en-GB"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4ADE3B3-9F86-4632-8F53-2C30378E0952}"/>
              </a:ext>
            </a:extLst>
          </p:cNvPr>
          <p:cNvSpPr>
            <a:spLocks noGrp="1"/>
          </p:cNvSpPr>
          <p:nvPr>
            <p:ph type="sldNum" sz="quarter" idx="12"/>
          </p:nvPr>
        </p:nvSpPr>
        <p:spPr/>
        <p:txBody>
          <a:bodyPr/>
          <a:lstStyle/>
          <a:p>
            <a:fld id="{401CF334-2D5C-4859-84A6-CA7E6E43FAEB}" type="slidenum">
              <a:rPr lang="en-US" smtClean="0"/>
              <a:t>36</a:t>
            </a:fld>
            <a:endParaRPr lang="en-US"/>
          </a:p>
        </p:txBody>
      </p:sp>
    </p:spTree>
    <p:extLst>
      <p:ext uri="{BB962C8B-B14F-4D97-AF65-F5344CB8AC3E}">
        <p14:creationId xmlns:p14="http://schemas.microsoft.com/office/powerpoint/2010/main" val="333053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343949" y="1090569"/>
            <a:ext cx="11568418" cy="5339475"/>
          </a:xfrm>
        </p:spPr>
        <p:txBody>
          <a:bodyPr>
            <a:normAutofit fontScale="40000" lnSpcReduction="20000"/>
          </a:bodyPr>
          <a:lstStyle/>
          <a:p>
            <a:pPr marL="0" indent="0">
              <a:lnSpc>
                <a:spcPct val="120000"/>
              </a:lnSpc>
              <a:spcBef>
                <a:spcPts val="0"/>
              </a:spcBef>
              <a:spcAft>
                <a:spcPts val="0"/>
              </a:spcAft>
              <a:buNone/>
            </a:pPr>
            <a:r>
              <a:rPr lang="en-GB" sz="7000" b="1" dirty="0">
                <a:latin typeface="Calibri" panose="020F0502020204030204" pitchFamily="34" charset="0"/>
                <a:cs typeface="Calibri" panose="020F0502020204030204" pitchFamily="34" charset="0"/>
              </a:rPr>
              <a:t>La motivation </a:t>
            </a:r>
            <a:r>
              <a:rPr lang="en-GB" sz="7000" b="1" dirty="0" err="1">
                <a:latin typeface="Calibri" panose="020F0502020204030204" pitchFamily="34" charset="0"/>
                <a:cs typeface="Calibri" panose="020F0502020204030204" pitchFamily="34" charset="0"/>
              </a:rPr>
              <a:t>en</a:t>
            </a:r>
            <a:r>
              <a:rPr lang="en-GB" sz="7000" b="1" dirty="0">
                <a:latin typeface="Calibri" panose="020F0502020204030204" pitchFamily="34" charset="0"/>
                <a:cs typeface="Calibri" panose="020F0502020204030204" pitchFamily="34" charset="0"/>
              </a:rPr>
              <a:t> </a:t>
            </a:r>
            <a:r>
              <a:rPr lang="en-GB" sz="7000" b="1" dirty="0" err="1">
                <a:latin typeface="Calibri" panose="020F0502020204030204" pitchFamily="34" charset="0"/>
                <a:cs typeface="Calibri" panose="020F0502020204030204" pitchFamily="34" charset="0"/>
              </a:rPr>
              <a:t>bref</a:t>
            </a:r>
            <a:endParaRPr lang="en-GB" sz="7000" b="1" dirty="0">
              <a:latin typeface="Calibri" panose="020F0502020204030204" pitchFamily="34" charset="0"/>
              <a:cs typeface="Calibri" panose="020F0502020204030204" pitchFamily="34" charset="0"/>
            </a:endParaRPr>
          </a:p>
          <a:p>
            <a:pPr marL="0" indent="0">
              <a:lnSpc>
                <a:spcPct val="120000"/>
              </a:lnSpc>
              <a:spcBef>
                <a:spcPts val="0"/>
              </a:spcBef>
              <a:spcAft>
                <a:spcPts val="0"/>
              </a:spcAft>
              <a:buNone/>
            </a:pPr>
            <a:endParaRPr lang="en-GB" sz="4600" b="1" dirty="0">
              <a:latin typeface="Calibri" panose="020F0502020204030204" pitchFamily="34" charset="0"/>
              <a:cs typeface="Calibri" panose="020F0502020204030204" pitchFamily="34" charset="0"/>
            </a:endParaRPr>
          </a:p>
          <a:p>
            <a:pPr>
              <a:lnSpc>
                <a:spcPct val="120000"/>
              </a:lnSpc>
              <a:spcBef>
                <a:spcPts val="0"/>
              </a:spcBef>
              <a:spcAft>
                <a:spcPts val="0"/>
              </a:spcAft>
              <a:buFont typeface="Wingdings" panose="05000000000000000000" pitchFamily="2" charset="2"/>
              <a:buChar char="§"/>
            </a:pPr>
            <a:r>
              <a:rPr lang="en-GB" sz="6000" dirty="0">
                <a:latin typeface="Calibri" panose="020F0502020204030204" pitchFamily="34" charset="0"/>
                <a:cs typeface="Calibri" panose="020F0502020204030204" pitchFamily="34" charset="0"/>
              </a:rPr>
              <a:t>Une des </a:t>
            </a:r>
            <a:r>
              <a:rPr lang="en-GB" sz="6000" dirty="0" err="1">
                <a:latin typeface="Calibri" panose="020F0502020204030204" pitchFamily="34" charset="0"/>
                <a:cs typeface="Calibri" panose="020F0502020204030204" pitchFamily="34" charset="0"/>
              </a:rPr>
              <a:t>compétences</a:t>
            </a:r>
            <a:r>
              <a:rPr lang="en-GB" sz="6000" dirty="0">
                <a:latin typeface="Calibri" panose="020F0502020204030204" pitchFamily="34" charset="0"/>
                <a:cs typeface="Calibri" panose="020F0502020204030204" pitchFamily="34" charset="0"/>
              </a:rPr>
              <a:t> et des </a:t>
            </a:r>
            <a:r>
              <a:rPr lang="en-GB" sz="6000" dirty="0" err="1">
                <a:latin typeface="Calibri" panose="020F0502020204030204" pitchFamily="34" charset="0"/>
                <a:cs typeface="Calibri" panose="020F0502020204030204" pitchFamily="34" charset="0"/>
              </a:rPr>
              <a:t>fonctions</a:t>
            </a:r>
            <a:r>
              <a:rPr lang="en-GB" sz="6000" dirty="0">
                <a:latin typeface="Calibri" panose="020F0502020204030204" pitchFamily="34" charset="0"/>
                <a:cs typeface="Calibri" panose="020F0502020204030204" pitchFamily="34" charset="0"/>
              </a:rPr>
              <a:t> </a:t>
            </a:r>
            <a:r>
              <a:rPr lang="en-GB" sz="6000" dirty="0" err="1">
                <a:latin typeface="Calibri" panose="020F0502020204030204" pitchFamily="34" charset="0"/>
                <a:cs typeface="Calibri" panose="020F0502020204030204" pitchFamily="34" charset="0"/>
              </a:rPr>
              <a:t>clé</a:t>
            </a:r>
            <a:r>
              <a:rPr lang="en-GB" sz="6000" dirty="0">
                <a:latin typeface="Calibri" panose="020F0502020204030204" pitchFamily="34" charset="0"/>
                <a:cs typeface="Calibri" panose="020F0502020204030204" pitchFamily="34" charset="0"/>
              </a:rPr>
              <a:t> de </a:t>
            </a:r>
            <a:r>
              <a:rPr lang="en-GB" sz="6000" dirty="0" err="1">
                <a:latin typeface="Calibri" panose="020F0502020204030204" pitchFamily="34" charset="0"/>
                <a:cs typeface="Calibri" panose="020F0502020204030204" pitchFamily="34" charset="0"/>
              </a:rPr>
              <a:t>l’entraîneur</a:t>
            </a:r>
            <a:r>
              <a:rPr lang="en-GB" sz="6000" dirty="0">
                <a:latin typeface="Calibri" panose="020F0502020204030204" pitchFamily="34" charset="0"/>
                <a:cs typeface="Calibri" panose="020F0502020204030204" pitchFamily="34" charset="0"/>
              </a:rPr>
              <a:t> </a:t>
            </a:r>
            <a:r>
              <a:rPr lang="en-GB" sz="6000" dirty="0" err="1">
                <a:latin typeface="Calibri" panose="020F0502020204030204" pitchFamily="34" charset="0"/>
                <a:cs typeface="Calibri" panose="020F0502020204030204" pitchFamily="34" charset="0"/>
              </a:rPr>
              <a:t>est</a:t>
            </a:r>
            <a:r>
              <a:rPr lang="en-GB" sz="6000" dirty="0">
                <a:latin typeface="Calibri" panose="020F0502020204030204" pitchFamily="34" charset="0"/>
                <a:cs typeface="Calibri" panose="020F0502020204030204" pitchFamily="34" charset="0"/>
              </a:rPr>
              <a:t> de </a:t>
            </a:r>
            <a:r>
              <a:rPr lang="en-GB" sz="6000" dirty="0" err="1">
                <a:latin typeface="Calibri" panose="020F0502020204030204" pitchFamily="34" charset="0"/>
                <a:cs typeface="Calibri" panose="020F0502020204030204" pitchFamily="34" charset="0"/>
              </a:rPr>
              <a:t>pouvoir</a:t>
            </a:r>
            <a:r>
              <a:rPr lang="en-GB" sz="6000" dirty="0">
                <a:latin typeface="Calibri" panose="020F0502020204030204" pitchFamily="34" charset="0"/>
                <a:cs typeface="Calibri" panose="020F0502020204030204" pitchFamily="34" charset="0"/>
              </a:rPr>
              <a:t> </a:t>
            </a:r>
            <a:r>
              <a:rPr lang="en-GB" sz="6000" dirty="0" err="1">
                <a:latin typeface="Calibri" panose="020F0502020204030204" pitchFamily="34" charset="0"/>
                <a:cs typeface="Calibri" panose="020F0502020204030204" pitchFamily="34" charset="0"/>
              </a:rPr>
              <a:t>motiver</a:t>
            </a:r>
            <a:r>
              <a:rPr lang="en-GB" sz="6000" dirty="0">
                <a:latin typeface="Calibri" panose="020F0502020204030204" pitchFamily="34" charset="0"/>
                <a:cs typeface="Calibri" panose="020F0502020204030204" pitchFamily="34" charset="0"/>
              </a:rPr>
              <a:t> </a:t>
            </a:r>
            <a:r>
              <a:rPr lang="en-GB" sz="6000" dirty="0" err="1">
                <a:latin typeface="Calibri" panose="020F0502020204030204" pitchFamily="34" charset="0"/>
                <a:cs typeface="Calibri" panose="020F0502020204030204" pitchFamily="34" charset="0"/>
              </a:rPr>
              <a:t>ses</a:t>
            </a:r>
            <a:r>
              <a:rPr lang="en-GB" sz="6000" dirty="0">
                <a:latin typeface="Calibri" panose="020F0502020204030204" pitchFamily="34" charset="0"/>
                <a:cs typeface="Calibri" panose="020F0502020204030204" pitchFamily="34" charset="0"/>
              </a:rPr>
              <a:t> </a:t>
            </a:r>
            <a:r>
              <a:rPr lang="en-GB" sz="6000" dirty="0" err="1">
                <a:latin typeface="Calibri" panose="020F0502020204030204" pitchFamily="34" charset="0"/>
                <a:cs typeface="Calibri" panose="020F0502020204030204" pitchFamily="34" charset="0"/>
              </a:rPr>
              <a:t>joueurs</a:t>
            </a:r>
            <a:r>
              <a:rPr lang="en-GB" sz="6000" dirty="0">
                <a:latin typeface="Calibri" panose="020F0502020204030204" pitchFamily="34" charset="0"/>
                <a:cs typeface="Calibri" panose="020F0502020204030204" pitchFamily="34" charset="0"/>
              </a:rPr>
              <a:t>  </a:t>
            </a:r>
          </a:p>
          <a:p>
            <a:pPr>
              <a:lnSpc>
                <a:spcPct val="120000"/>
              </a:lnSpc>
              <a:spcBef>
                <a:spcPts val="0"/>
              </a:spcBef>
              <a:spcAft>
                <a:spcPts val="0"/>
              </a:spcAft>
              <a:buFont typeface="Wingdings" panose="05000000000000000000" pitchFamily="2" charset="2"/>
              <a:buChar char="§"/>
            </a:pPr>
            <a:r>
              <a:rPr lang="en-GB" sz="6000" dirty="0" err="1">
                <a:latin typeface="Calibri" panose="020F0502020204030204" pitchFamily="34" charset="0"/>
                <a:cs typeface="Calibri" panose="020F0502020204030204" pitchFamily="34" charset="0"/>
              </a:rPr>
              <a:t>Afin</a:t>
            </a:r>
            <a:r>
              <a:rPr lang="en-GB" sz="6000" dirty="0">
                <a:latin typeface="Calibri" panose="020F0502020204030204" pitchFamily="34" charset="0"/>
                <a:cs typeface="Calibri" panose="020F0502020204030204" pitchFamily="34" charset="0"/>
              </a:rPr>
              <a:t> </a:t>
            </a:r>
            <a:r>
              <a:rPr lang="en-GB" sz="6000" dirty="0" err="1">
                <a:latin typeface="Calibri" panose="020F0502020204030204" pitchFamily="34" charset="0"/>
                <a:cs typeface="Calibri" panose="020F0502020204030204" pitchFamily="34" charset="0"/>
              </a:rPr>
              <a:t>d’y</a:t>
            </a:r>
            <a:r>
              <a:rPr lang="en-GB" sz="6000" dirty="0">
                <a:latin typeface="Calibri" panose="020F0502020204030204" pitchFamily="34" charset="0"/>
                <a:cs typeface="Calibri" panose="020F0502020204030204" pitchFamily="34" charset="0"/>
              </a:rPr>
              <a:t> </a:t>
            </a:r>
            <a:r>
              <a:rPr lang="en-GB" sz="6000" dirty="0" err="1">
                <a:latin typeface="Calibri" panose="020F0502020204030204" pitchFamily="34" charset="0"/>
                <a:cs typeface="Calibri" panose="020F0502020204030204" pitchFamily="34" charset="0"/>
              </a:rPr>
              <a:t>parvenir</a:t>
            </a:r>
            <a:r>
              <a:rPr lang="en-GB" sz="6000" dirty="0">
                <a:latin typeface="Calibri" panose="020F0502020204030204" pitchFamily="34" charset="0"/>
                <a:cs typeface="Calibri" panose="020F0502020204030204" pitchFamily="34" charset="0"/>
              </a:rPr>
              <a:t> </a:t>
            </a:r>
            <a:r>
              <a:rPr lang="en-GB" sz="6000" dirty="0" err="1">
                <a:latin typeface="Calibri" panose="020F0502020204030204" pitchFamily="34" charset="0"/>
                <a:cs typeface="Calibri" panose="020F0502020204030204" pitchFamily="34" charset="0"/>
              </a:rPr>
              <a:t>il</a:t>
            </a:r>
            <a:r>
              <a:rPr lang="en-GB" sz="6000" dirty="0">
                <a:latin typeface="Calibri" panose="020F0502020204030204" pitchFamily="34" charset="0"/>
                <a:cs typeface="Calibri" panose="020F0502020204030204" pitchFamily="34" charset="0"/>
              </a:rPr>
              <a:t> faut savoir </a:t>
            </a:r>
            <a:r>
              <a:rPr lang="en-GB" sz="6000" dirty="0" err="1">
                <a:latin typeface="Calibri" panose="020F0502020204030204" pitchFamily="34" charset="0"/>
                <a:cs typeface="Calibri" panose="020F0502020204030204" pitchFamily="34" charset="0"/>
              </a:rPr>
              <a:t>pourquoi</a:t>
            </a:r>
            <a:r>
              <a:rPr lang="en-GB" sz="6000" dirty="0">
                <a:latin typeface="Calibri" panose="020F0502020204030204" pitchFamily="34" charset="0"/>
                <a:cs typeface="Calibri" panose="020F0502020204030204" pitchFamily="34" charset="0"/>
              </a:rPr>
              <a:t> </a:t>
            </a:r>
            <a:r>
              <a:rPr lang="en-GB" sz="6000" dirty="0" err="1">
                <a:latin typeface="Calibri" panose="020F0502020204030204" pitchFamily="34" charset="0"/>
                <a:cs typeface="Calibri" panose="020F0502020204030204" pitchFamily="34" charset="0"/>
              </a:rPr>
              <a:t>ils</a:t>
            </a:r>
            <a:r>
              <a:rPr lang="en-GB" sz="6000" dirty="0">
                <a:latin typeface="Calibri" panose="020F0502020204030204" pitchFamily="34" charset="0"/>
                <a:cs typeface="Calibri" panose="020F0502020204030204" pitchFamily="34" charset="0"/>
              </a:rPr>
              <a:t> </a:t>
            </a:r>
            <a:r>
              <a:rPr lang="en-GB" sz="6000" dirty="0" err="1">
                <a:latin typeface="Calibri" panose="020F0502020204030204" pitchFamily="34" charset="0"/>
                <a:cs typeface="Calibri" panose="020F0502020204030204" pitchFamily="34" charset="0"/>
              </a:rPr>
              <a:t>veulent</a:t>
            </a:r>
            <a:r>
              <a:rPr lang="en-GB" sz="6000" dirty="0">
                <a:latin typeface="Calibri" panose="020F0502020204030204" pitchFamily="34" charset="0"/>
                <a:cs typeface="Calibri" panose="020F0502020204030204" pitchFamily="34" charset="0"/>
              </a:rPr>
              <a:t> </a:t>
            </a:r>
            <a:r>
              <a:rPr lang="en-GB" sz="6000" dirty="0" err="1">
                <a:latin typeface="Calibri" panose="020F0502020204030204" pitchFamily="34" charset="0"/>
                <a:cs typeface="Calibri" panose="020F0502020204030204" pitchFamily="34" charset="0"/>
              </a:rPr>
              <a:t>joueur</a:t>
            </a:r>
            <a:r>
              <a:rPr lang="en-GB" sz="6000" dirty="0">
                <a:latin typeface="Calibri" panose="020F0502020204030204" pitchFamily="34" charset="0"/>
                <a:cs typeface="Calibri" panose="020F0502020204030204" pitchFamily="34" charset="0"/>
              </a:rPr>
              <a:t> au rugby à XIII. </a:t>
            </a:r>
            <a:r>
              <a:rPr lang="en-GB" sz="6000" dirty="0" err="1">
                <a:latin typeface="Calibri" panose="020F0502020204030204" pitchFamily="34" charset="0"/>
                <a:cs typeface="Calibri" panose="020F0502020204030204" pitchFamily="34" charset="0"/>
              </a:rPr>
              <a:t>Qu’est-ce</a:t>
            </a:r>
            <a:r>
              <a:rPr lang="en-GB" sz="6000" dirty="0">
                <a:latin typeface="Calibri" panose="020F0502020204030204" pitchFamily="34" charset="0"/>
                <a:cs typeface="Calibri" panose="020F0502020204030204" pitchFamily="34" charset="0"/>
              </a:rPr>
              <a:t> qui les motive ?</a:t>
            </a:r>
          </a:p>
          <a:p>
            <a:pPr>
              <a:lnSpc>
                <a:spcPct val="120000"/>
              </a:lnSpc>
              <a:spcBef>
                <a:spcPts val="0"/>
              </a:spcBef>
              <a:spcAft>
                <a:spcPts val="0"/>
              </a:spcAft>
              <a:buFont typeface="Wingdings" panose="05000000000000000000" pitchFamily="2" charset="2"/>
              <a:buChar char="§"/>
            </a:pPr>
            <a:r>
              <a:rPr lang="fr-FR" sz="6000" dirty="0">
                <a:latin typeface="Calibri" panose="020F0502020204030204" pitchFamily="34" charset="0"/>
                <a:cs typeface="Calibri" panose="020F0502020204030204" pitchFamily="34" charset="0"/>
              </a:rPr>
              <a:t>Apprenez à bien connaître et comprendre vos joueurs</a:t>
            </a:r>
            <a:endParaRPr lang="en-US" sz="6000" dirty="0">
              <a:latin typeface="Calibri" panose="020F0502020204030204" pitchFamily="34" charset="0"/>
              <a:cs typeface="Calibri" panose="020F0502020204030204" pitchFamily="34" charset="0"/>
            </a:endParaRPr>
          </a:p>
          <a:p>
            <a:pPr>
              <a:lnSpc>
                <a:spcPct val="120000"/>
              </a:lnSpc>
              <a:spcBef>
                <a:spcPts val="0"/>
              </a:spcBef>
              <a:spcAft>
                <a:spcPts val="0"/>
              </a:spcAft>
              <a:buFont typeface="Wingdings" panose="05000000000000000000" pitchFamily="2" charset="2"/>
              <a:buChar char="§"/>
            </a:pPr>
            <a:r>
              <a:rPr lang="en-US" altLang="ru-RU" sz="6000" dirty="0">
                <a:latin typeface="Calibri" panose="020F0502020204030204" pitchFamily="34" charset="0"/>
                <a:cs typeface="Calibri" panose="020F0502020204030204" pitchFamily="34" charset="0"/>
              </a:rPr>
              <a:t>A travers le sport, les </a:t>
            </a:r>
            <a:r>
              <a:rPr lang="en-US" altLang="ru-RU" sz="6000" dirty="0" err="1">
                <a:latin typeface="Calibri" panose="020F0502020204030204" pitchFamily="34" charset="0"/>
                <a:cs typeface="Calibri" panose="020F0502020204030204" pitchFamily="34" charset="0"/>
              </a:rPr>
              <a:t>entraîneurs</a:t>
            </a:r>
            <a:r>
              <a:rPr lang="en-US" altLang="ru-RU" sz="6000" dirty="0">
                <a:latin typeface="Calibri" panose="020F0502020204030204" pitchFamily="34" charset="0"/>
                <a:cs typeface="Calibri" panose="020F0502020204030204" pitchFamily="34" charset="0"/>
              </a:rPr>
              <a:t> </a:t>
            </a:r>
            <a:r>
              <a:rPr lang="en-US" altLang="ru-RU" sz="6000" dirty="0" err="1">
                <a:latin typeface="Calibri" panose="020F0502020204030204" pitchFamily="34" charset="0"/>
                <a:cs typeface="Calibri" panose="020F0502020204030204" pitchFamily="34" charset="0"/>
              </a:rPr>
              <a:t>ont</a:t>
            </a:r>
            <a:r>
              <a:rPr lang="en-US" altLang="ru-RU" sz="6000" dirty="0">
                <a:latin typeface="Calibri" panose="020F0502020204030204" pitchFamily="34" charset="0"/>
                <a:cs typeface="Calibri" panose="020F0502020204030204" pitchFamily="34" charset="0"/>
              </a:rPr>
              <a:t> </a:t>
            </a:r>
            <a:r>
              <a:rPr lang="en-US" altLang="ru-RU" sz="6000" dirty="0" err="1">
                <a:latin typeface="Calibri" panose="020F0502020204030204" pitchFamily="34" charset="0"/>
                <a:cs typeface="Calibri" panose="020F0502020204030204" pitchFamily="34" charset="0"/>
              </a:rPr>
              <a:t>une</a:t>
            </a:r>
            <a:r>
              <a:rPr lang="en-US" altLang="ru-RU" sz="6000" dirty="0">
                <a:latin typeface="Calibri" panose="020F0502020204030204" pitchFamily="34" charset="0"/>
                <a:cs typeface="Calibri" panose="020F0502020204030204" pitchFamily="34" charset="0"/>
              </a:rPr>
              <a:t> relation avec les </a:t>
            </a:r>
            <a:r>
              <a:rPr lang="en-US" altLang="ru-RU" sz="6000" dirty="0" err="1">
                <a:latin typeface="Calibri" panose="020F0502020204030204" pitchFamily="34" charset="0"/>
                <a:cs typeface="Calibri" panose="020F0502020204030204" pitchFamily="34" charset="0"/>
              </a:rPr>
              <a:t>joueurs</a:t>
            </a:r>
            <a:r>
              <a:rPr lang="en-US" altLang="ru-RU" sz="6000" dirty="0">
                <a:latin typeface="Calibri" panose="020F0502020204030204" pitchFamily="34" charset="0"/>
                <a:cs typeface="Calibri" panose="020F0502020204030204" pitchFamily="34" charset="0"/>
              </a:rPr>
              <a:t> de </a:t>
            </a:r>
            <a:r>
              <a:rPr lang="en-US" altLang="ru-RU" sz="6000" dirty="0" err="1">
                <a:latin typeface="Calibri" panose="020F0502020204030204" pitchFamily="34" charset="0"/>
                <a:cs typeface="Calibri" panose="020F0502020204030204" pitchFamily="34" charset="0"/>
              </a:rPr>
              <a:t>leur</a:t>
            </a:r>
            <a:r>
              <a:rPr lang="en-US" altLang="ru-RU" sz="6000" dirty="0">
                <a:latin typeface="Calibri" panose="020F0502020204030204" pitchFamily="34" charset="0"/>
                <a:cs typeface="Calibri" panose="020F0502020204030204" pitchFamily="34" charset="0"/>
              </a:rPr>
              <a:t> </a:t>
            </a:r>
            <a:r>
              <a:rPr lang="en-US" altLang="ru-RU" sz="6000" dirty="0" err="1">
                <a:latin typeface="Calibri" panose="020F0502020204030204" pitchFamily="34" charset="0"/>
                <a:cs typeface="Calibri" panose="020F0502020204030204" pitchFamily="34" charset="0"/>
              </a:rPr>
              <a:t>équipe</a:t>
            </a:r>
            <a:r>
              <a:rPr lang="en-US" altLang="ru-RU" sz="6000" dirty="0">
                <a:latin typeface="Calibri" panose="020F0502020204030204" pitchFamily="34" charset="0"/>
                <a:cs typeface="Calibri" panose="020F0502020204030204" pitchFamily="34" charset="0"/>
              </a:rPr>
              <a:t> </a:t>
            </a:r>
            <a:r>
              <a:rPr lang="en-US" altLang="ru-RU" sz="6000" dirty="0" err="1">
                <a:latin typeface="Calibri" panose="020F0502020204030204" pitchFamily="34" charset="0"/>
                <a:cs typeface="Calibri" panose="020F0502020204030204" pitchFamily="34" charset="0"/>
              </a:rPr>
              <a:t>mais</a:t>
            </a:r>
            <a:r>
              <a:rPr lang="en-US" altLang="ru-RU" sz="6000" dirty="0">
                <a:latin typeface="Calibri" panose="020F0502020204030204" pitchFamily="34" charset="0"/>
                <a:cs typeface="Calibri" panose="020F0502020204030204" pitchFamily="34" charset="0"/>
              </a:rPr>
              <a:t> les </a:t>
            </a:r>
            <a:r>
              <a:rPr lang="en-US" altLang="ru-RU" sz="6000" dirty="0" err="1">
                <a:latin typeface="Calibri" panose="020F0502020204030204" pitchFamily="34" charset="0"/>
                <a:cs typeface="Calibri" panose="020F0502020204030204" pitchFamily="34" charset="0"/>
              </a:rPr>
              <a:t>connaissent-ils</a:t>
            </a:r>
            <a:r>
              <a:rPr lang="en-US" altLang="ru-RU" sz="6000" dirty="0">
                <a:latin typeface="Calibri" panose="020F0502020204030204" pitchFamily="34" charset="0"/>
                <a:cs typeface="Calibri" panose="020F0502020204030204" pitchFamily="34" charset="0"/>
              </a:rPr>
              <a:t> bien </a:t>
            </a:r>
            <a:r>
              <a:rPr lang="en-US" altLang="ru-RU" sz="6000" dirty="0" err="1">
                <a:latin typeface="Calibri" panose="020F0502020204030204" pitchFamily="34" charset="0"/>
                <a:cs typeface="Calibri" panose="020F0502020204030204" pitchFamily="34" charset="0"/>
              </a:rPr>
              <a:t>individuellement</a:t>
            </a:r>
            <a:r>
              <a:rPr lang="en-US" altLang="ru-RU" sz="6000" dirty="0">
                <a:latin typeface="Calibri" panose="020F0502020204030204" pitchFamily="34" charset="0"/>
                <a:cs typeface="Calibri" panose="020F0502020204030204" pitchFamily="34" charset="0"/>
              </a:rPr>
              <a:t> ?  </a:t>
            </a:r>
          </a:p>
          <a:p>
            <a:pPr>
              <a:lnSpc>
                <a:spcPct val="120000"/>
              </a:lnSpc>
              <a:spcBef>
                <a:spcPts val="0"/>
              </a:spcBef>
              <a:spcAft>
                <a:spcPts val="0"/>
              </a:spcAft>
              <a:buFont typeface="Wingdings" panose="05000000000000000000" pitchFamily="2" charset="2"/>
              <a:buChar char="§"/>
            </a:pPr>
            <a:r>
              <a:rPr lang="en-US" altLang="ru-RU" sz="6000" dirty="0" err="1">
                <a:latin typeface="Calibri" panose="020F0502020204030204" pitchFamily="34" charset="0"/>
                <a:cs typeface="Calibri" panose="020F0502020204030204" pitchFamily="34" charset="0"/>
              </a:rPr>
              <a:t>Chacun</a:t>
            </a:r>
            <a:r>
              <a:rPr lang="en-US" altLang="ru-RU" sz="6000" dirty="0">
                <a:latin typeface="Calibri" panose="020F0502020204030204" pitchFamily="34" charset="0"/>
                <a:cs typeface="Calibri" panose="020F0502020204030204" pitchFamily="34" charset="0"/>
              </a:rPr>
              <a:t> </a:t>
            </a:r>
            <a:r>
              <a:rPr lang="en-US" altLang="ru-RU" sz="6000" dirty="0" err="1">
                <a:latin typeface="Calibri" panose="020F0502020204030204" pitchFamily="34" charset="0"/>
                <a:cs typeface="Calibri" panose="020F0502020204030204" pitchFamily="34" charset="0"/>
              </a:rPr>
              <a:t>d’entre</a:t>
            </a:r>
            <a:r>
              <a:rPr lang="en-US" altLang="ru-RU" sz="6000" dirty="0">
                <a:latin typeface="Calibri" panose="020F0502020204030204" pitchFamily="34" charset="0"/>
                <a:cs typeface="Calibri" panose="020F0502020204030204" pitchFamily="34" charset="0"/>
              </a:rPr>
              <a:t> </a:t>
            </a:r>
            <a:r>
              <a:rPr lang="en-US" altLang="ru-RU" sz="6000" dirty="0" err="1">
                <a:latin typeface="Calibri" panose="020F0502020204030204" pitchFamily="34" charset="0"/>
                <a:cs typeface="Calibri" panose="020F0502020204030204" pitchFamily="34" charset="0"/>
              </a:rPr>
              <a:t>eux</a:t>
            </a:r>
            <a:r>
              <a:rPr lang="en-US" altLang="ru-RU" sz="6000" dirty="0">
                <a:latin typeface="Calibri" panose="020F0502020204030204" pitchFamily="34" charset="0"/>
                <a:cs typeface="Calibri" panose="020F0502020204030204" pitchFamily="34" charset="0"/>
              </a:rPr>
              <a:t> aura </a:t>
            </a:r>
            <a:r>
              <a:rPr lang="en-US" altLang="ru-RU" sz="6000" dirty="0" err="1">
                <a:latin typeface="Calibri" panose="020F0502020204030204" pitchFamily="34" charset="0"/>
                <a:cs typeface="Calibri" panose="020F0502020204030204" pitchFamily="34" charset="0"/>
              </a:rPr>
              <a:t>une</a:t>
            </a:r>
            <a:r>
              <a:rPr lang="en-US" altLang="ru-RU" sz="6000" dirty="0">
                <a:latin typeface="Calibri" panose="020F0502020204030204" pitchFamily="34" charset="0"/>
                <a:cs typeface="Calibri" panose="020F0502020204030204" pitchFamily="34" charset="0"/>
              </a:rPr>
              <a:t> raison </a:t>
            </a:r>
            <a:r>
              <a:rPr lang="en-US" altLang="ru-RU" sz="6000" dirty="0" err="1">
                <a:latin typeface="Calibri" panose="020F0502020204030204" pitchFamily="34" charset="0"/>
                <a:cs typeface="Calibri" panose="020F0502020204030204" pitchFamily="34" charset="0"/>
              </a:rPr>
              <a:t>particulière</a:t>
            </a:r>
            <a:r>
              <a:rPr lang="en-US" altLang="ru-RU" sz="6000" dirty="0">
                <a:latin typeface="Calibri" panose="020F0502020204030204" pitchFamily="34" charset="0"/>
                <a:cs typeface="Calibri" panose="020F0502020204030204" pitchFamily="34" charset="0"/>
              </a:rPr>
              <a:t> de </a:t>
            </a:r>
            <a:r>
              <a:rPr lang="en-US" altLang="ru-RU" sz="6000" dirty="0" err="1">
                <a:latin typeface="Calibri" panose="020F0502020204030204" pitchFamily="34" charset="0"/>
                <a:cs typeface="Calibri" panose="020F0502020204030204" pitchFamily="34" charset="0"/>
              </a:rPr>
              <a:t>s’impliquer</a:t>
            </a:r>
            <a:r>
              <a:rPr lang="en-US" altLang="ru-RU" sz="6000" dirty="0">
                <a:latin typeface="Calibri" panose="020F0502020204030204" pitchFamily="34" charset="0"/>
                <a:cs typeface="Calibri" panose="020F0502020204030204" pitchFamily="34" charset="0"/>
              </a:rPr>
              <a:t> </a:t>
            </a:r>
            <a:r>
              <a:rPr lang="en-US" altLang="ru-RU" sz="6000" dirty="0" err="1">
                <a:latin typeface="Calibri" panose="020F0502020204030204" pitchFamily="34" charset="0"/>
                <a:cs typeface="Calibri" panose="020F0502020204030204" pitchFamily="34" charset="0"/>
              </a:rPr>
              <a:t>en</a:t>
            </a:r>
            <a:r>
              <a:rPr lang="en-US" altLang="ru-RU" sz="6000" dirty="0">
                <a:latin typeface="Calibri" panose="020F0502020204030204" pitchFamily="34" charset="0"/>
                <a:cs typeface="Calibri" panose="020F0502020204030204" pitchFamily="34" charset="0"/>
              </a:rPr>
              <a:t> </a:t>
            </a:r>
            <a:r>
              <a:rPr lang="en-US" altLang="ru-RU" sz="6000" dirty="0" err="1">
                <a:latin typeface="Calibri" panose="020F0502020204030204" pitchFamily="34" charset="0"/>
                <a:cs typeface="Calibri" panose="020F0502020204030204" pitchFamily="34" charset="0"/>
              </a:rPr>
              <a:t>jouant</a:t>
            </a:r>
            <a:r>
              <a:rPr lang="en-US" altLang="ru-RU" sz="6000" dirty="0">
                <a:latin typeface="Calibri" panose="020F0502020204030204" pitchFamily="34" charset="0"/>
                <a:cs typeface="Calibri" panose="020F0502020204030204" pitchFamily="34" charset="0"/>
              </a:rPr>
              <a:t> au rugby à XIII</a:t>
            </a:r>
          </a:p>
          <a:p>
            <a:pPr>
              <a:lnSpc>
                <a:spcPct val="120000"/>
              </a:lnSpc>
              <a:spcBef>
                <a:spcPts val="0"/>
              </a:spcBef>
              <a:spcAft>
                <a:spcPts val="0"/>
              </a:spcAft>
              <a:buFont typeface="Wingdings" panose="05000000000000000000" pitchFamily="2" charset="2"/>
              <a:buChar char="§"/>
            </a:pPr>
            <a:r>
              <a:rPr lang="en-US" altLang="ru-RU" sz="6000" dirty="0">
                <a:latin typeface="Calibri" panose="020F0502020204030204" pitchFamily="34" charset="0"/>
                <a:cs typeface="Calibri" panose="020F0502020204030204" pitchFamily="34" charset="0"/>
              </a:rPr>
              <a:t>Les </a:t>
            </a:r>
            <a:r>
              <a:rPr lang="en-US" altLang="ru-RU" sz="6000" dirty="0" err="1">
                <a:latin typeface="Calibri" panose="020F0502020204030204" pitchFamily="34" charset="0"/>
                <a:cs typeface="Calibri" panose="020F0502020204030204" pitchFamily="34" charset="0"/>
              </a:rPr>
              <a:t>entraîneurs</a:t>
            </a:r>
            <a:r>
              <a:rPr lang="en-US" altLang="ru-RU" sz="6000" dirty="0">
                <a:latin typeface="Calibri" panose="020F0502020204030204" pitchFamily="34" charset="0"/>
                <a:cs typeface="Calibri" panose="020F0502020204030204" pitchFamily="34" charset="0"/>
              </a:rPr>
              <a:t> </a:t>
            </a:r>
            <a:r>
              <a:rPr lang="en-US" altLang="ru-RU" sz="6000" dirty="0" err="1">
                <a:latin typeface="Calibri" panose="020F0502020204030204" pitchFamily="34" charset="0"/>
                <a:cs typeface="Calibri" panose="020F0502020204030204" pitchFamily="34" charset="0"/>
              </a:rPr>
              <a:t>arriveront</a:t>
            </a:r>
            <a:r>
              <a:rPr lang="en-US" altLang="ru-RU" sz="6000" dirty="0">
                <a:latin typeface="Calibri" panose="020F0502020204030204" pitchFamily="34" charset="0"/>
                <a:cs typeface="Calibri" panose="020F0502020204030204" pitchFamily="34" charset="0"/>
              </a:rPr>
              <a:t> à </a:t>
            </a:r>
            <a:r>
              <a:rPr lang="en-US" altLang="ru-RU" sz="6000" dirty="0" err="1">
                <a:latin typeface="Calibri" panose="020F0502020204030204" pitchFamily="34" charset="0"/>
                <a:cs typeface="Calibri" panose="020F0502020204030204" pitchFamily="34" charset="0"/>
              </a:rPr>
              <a:t>mener</a:t>
            </a:r>
            <a:r>
              <a:rPr lang="en-US" altLang="ru-RU" sz="6000" dirty="0">
                <a:latin typeface="Calibri" panose="020F0502020204030204" pitchFamily="34" charset="0"/>
                <a:cs typeface="Calibri" panose="020F0502020204030204" pitchFamily="34" charset="0"/>
              </a:rPr>
              <a:t> </a:t>
            </a:r>
            <a:r>
              <a:rPr lang="en-US" altLang="ru-RU" sz="6000" dirty="0" err="1">
                <a:latin typeface="Calibri" panose="020F0502020204030204" pitchFamily="34" charset="0"/>
                <a:cs typeface="Calibri" panose="020F0502020204030204" pitchFamily="34" charset="0"/>
              </a:rPr>
              <a:t>une</a:t>
            </a:r>
            <a:r>
              <a:rPr lang="en-US" altLang="ru-RU" sz="6000" dirty="0">
                <a:latin typeface="Calibri" panose="020F0502020204030204" pitchFamily="34" charset="0"/>
                <a:cs typeface="Calibri" panose="020F0502020204030204" pitchFamily="34" charset="0"/>
              </a:rPr>
              <a:t> bonne séance </a:t>
            </a:r>
            <a:r>
              <a:rPr lang="en-US" altLang="ru-RU" sz="6000" dirty="0" err="1">
                <a:latin typeface="Calibri" panose="020F0502020204030204" pitchFamily="34" charset="0"/>
                <a:cs typeface="Calibri" panose="020F0502020204030204" pitchFamily="34" charset="0"/>
              </a:rPr>
              <a:t>d’entraînement</a:t>
            </a:r>
            <a:r>
              <a:rPr lang="en-US" altLang="ru-RU" sz="6000" dirty="0">
                <a:latin typeface="Calibri" panose="020F0502020204030204" pitchFamily="34" charset="0"/>
                <a:cs typeface="Calibri" panose="020F0502020204030204" pitchFamily="34" charset="0"/>
              </a:rPr>
              <a:t> </a:t>
            </a:r>
            <a:r>
              <a:rPr lang="en-US" altLang="ru-RU" sz="6000" dirty="0" err="1">
                <a:latin typeface="Calibri" panose="020F0502020204030204" pitchFamily="34" charset="0"/>
                <a:cs typeface="Calibri" panose="020F0502020204030204" pitchFamily="34" charset="0"/>
              </a:rPr>
              <a:t>s’ils</a:t>
            </a:r>
            <a:r>
              <a:rPr lang="en-US" altLang="ru-RU" sz="6000" dirty="0">
                <a:latin typeface="Calibri" panose="020F0502020204030204" pitchFamily="34" charset="0"/>
                <a:cs typeface="Calibri" panose="020F0502020204030204" pitchFamily="34" charset="0"/>
              </a:rPr>
              <a:t> </a:t>
            </a:r>
            <a:r>
              <a:rPr lang="en-US" altLang="ru-RU" sz="6000" dirty="0" err="1">
                <a:latin typeface="Calibri" panose="020F0502020204030204" pitchFamily="34" charset="0"/>
                <a:cs typeface="Calibri" panose="020F0502020204030204" pitchFamily="34" charset="0"/>
              </a:rPr>
              <a:t>peuvent</a:t>
            </a:r>
            <a:r>
              <a:rPr lang="en-US" altLang="ru-RU" sz="6000" dirty="0">
                <a:latin typeface="Calibri" panose="020F0502020204030204" pitchFamily="34" charset="0"/>
                <a:cs typeface="Calibri" panose="020F0502020204030204" pitchFamily="34" charset="0"/>
              </a:rPr>
              <a:t> </a:t>
            </a:r>
            <a:r>
              <a:rPr lang="en-US" altLang="ru-RU" sz="6000" dirty="0" err="1">
                <a:latin typeface="Calibri" panose="020F0502020204030204" pitchFamily="34" charset="0"/>
                <a:cs typeface="Calibri" panose="020F0502020204030204" pitchFamily="34" charset="0"/>
              </a:rPr>
              <a:t>établir</a:t>
            </a:r>
            <a:r>
              <a:rPr lang="en-US" altLang="ru-RU" sz="6000" dirty="0">
                <a:latin typeface="Calibri" panose="020F0502020204030204" pitchFamily="34" charset="0"/>
                <a:cs typeface="Calibri" panose="020F0502020204030204" pitchFamily="34" charset="0"/>
              </a:rPr>
              <a:t> </a:t>
            </a:r>
            <a:r>
              <a:rPr lang="en-US" altLang="ru-RU" sz="6000" dirty="0" err="1">
                <a:latin typeface="Calibri" panose="020F0502020204030204" pitchFamily="34" charset="0"/>
                <a:cs typeface="Calibri" panose="020F0502020204030204" pitchFamily="34" charset="0"/>
              </a:rPr>
              <a:t>une</a:t>
            </a:r>
            <a:r>
              <a:rPr lang="en-US" altLang="ru-RU" sz="6000" dirty="0">
                <a:latin typeface="Calibri" panose="020F0502020204030204" pitchFamily="34" charset="0"/>
                <a:cs typeface="Calibri" panose="020F0502020204030204" pitchFamily="34" charset="0"/>
              </a:rPr>
              <a:t> bonne relation de travail avec </a:t>
            </a:r>
            <a:r>
              <a:rPr lang="en-US" altLang="ru-RU" sz="6000" dirty="0" err="1">
                <a:latin typeface="Calibri" panose="020F0502020204030204" pitchFamily="34" charset="0"/>
                <a:cs typeface="Calibri" panose="020F0502020204030204" pitchFamily="34" charset="0"/>
              </a:rPr>
              <a:t>chaque</a:t>
            </a:r>
            <a:r>
              <a:rPr lang="en-US" altLang="ru-RU" sz="6000" dirty="0">
                <a:latin typeface="Calibri" panose="020F0502020204030204" pitchFamily="34" charset="0"/>
                <a:cs typeface="Calibri" panose="020F0502020204030204" pitchFamily="34" charset="0"/>
              </a:rPr>
              <a:t> </a:t>
            </a:r>
            <a:r>
              <a:rPr lang="en-US" altLang="ru-RU" sz="6000" dirty="0" err="1">
                <a:latin typeface="Calibri" panose="020F0502020204030204" pitchFamily="34" charset="0"/>
                <a:cs typeface="Calibri" panose="020F0502020204030204" pitchFamily="34" charset="0"/>
              </a:rPr>
              <a:t>individu</a:t>
            </a:r>
            <a:r>
              <a:rPr lang="en-US" altLang="ru-RU" sz="6000" dirty="0">
                <a:latin typeface="Calibri" panose="020F0502020204030204" pitchFamily="34" charset="0"/>
                <a:cs typeface="Calibri" panose="020F0502020204030204" pitchFamily="34" charset="0"/>
              </a:rPr>
              <a:t> du </a:t>
            </a:r>
            <a:r>
              <a:rPr lang="en-US" altLang="ru-RU" sz="6000" dirty="0" err="1">
                <a:latin typeface="Calibri" panose="020F0502020204030204" pitchFamily="34" charset="0"/>
                <a:cs typeface="Calibri" panose="020F0502020204030204" pitchFamily="34" charset="0"/>
              </a:rPr>
              <a:t>groupe</a:t>
            </a:r>
            <a:endParaRPr lang="en-US" altLang="ru-RU" sz="6000" dirty="0">
              <a:latin typeface="Calibri" panose="020F0502020204030204" pitchFamily="34" charset="0"/>
              <a:cs typeface="Calibri" panose="020F0502020204030204" pitchFamily="34" charset="0"/>
            </a:endParaRPr>
          </a:p>
          <a:p>
            <a:pPr>
              <a:lnSpc>
                <a:spcPct val="120000"/>
              </a:lnSpc>
              <a:spcBef>
                <a:spcPts val="0"/>
              </a:spcBef>
              <a:spcAft>
                <a:spcPts val="0"/>
              </a:spcAft>
              <a:buFont typeface="Wingdings" panose="05000000000000000000" pitchFamily="2" charset="2"/>
              <a:buChar char="§"/>
            </a:pPr>
            <a:r>
              <a:rPr lang="en-US" altLang="ru-RU" sz="6000" dirty="0" err="1">
                <a:latin typeface="Calibri" panose="020F0502020204030204" pitchFamily="34" charset="0"/>
                <a:cs typeface="Calibri" panose="020F0502020204030204" pitchFamily="34" charset="0"/>
              </a:rPr>
              <a:t>Connaissez</a:t>
            </a:r>
            <a:r>
              <a:rPr lang="en-US" altLang="ru-RU" sz="6000" dirty="0">
                <a:latin typeface="Calibri" panose="020F0502020204030204" pitchFamily="34" charset="0"/>
                <a:cs typeface="Calibri" panose="020F0502020204030204" pitchFamily="34" charset="0"/>
              </a:rPr>
              <a:t> bien </a:t>
            </a:r>
            <a:r>
              <a:rPr lang="en-US" altLang="ru-RU" sz="6000" dirty="0" err="1">
                <a:latin typeface="Calibri" panose="020F0502020204030204" pitchFamily="34" charset="0"/>
                <a:cs typeface="Calibri" panose="020F0502020204030204" pitchFamily="34" charset="0"/>
              </a:rPr>
              <a:t>chacun</a:t>
            </a:r>
            <a:r>
              <a:rPr lang="en-US" altLang="ru-RU" sz="6000" dirty="0">
                <a:latin typeface="Calibri" panose="020F0502020204030204" pitchFamily="34" charset="0"/>
                <a:cs typeface="Calibri" panose="020F0502020204030204" pitchFamily="34" charset="0"/>
              </a:rPr>
              <a:t> de </a:t>
            </a:r>
            <a:r>
              <a:rPr lang="en-US" altLang="ru-RU" sz="6000" dirty="0" err="1">
                <a:latin typeface="Calibri" panose="020F0502020204030204" pitchFamily="34" charset="0"/>
                <a:cs typeface="Calibri" panose="020F0502020204030204" pitchFamily="34" charset="0"/>
              </a:rPr>
              <a:t>vos</a:t>
            </a:r>
            <a:r>
              <a:rPr lang="en-US" altLang="ru-RU" sz="6000" dirty="0">
                <a:latin typeface="Calibri" panose="020F0502020204030204" pitchFamily="34" charset="0"/>
                <a:cs typeface="Calibri" panose="020F0502020204030204" pitchFamily="34" charset="0"/>
              </a:rPr>
              <a:t> </a:t>
            </a:r>
            <a:r>
              <a:rPr lang="en-US" altLang="ru-RU" sz="6000" dirty="0" err="1">
                <a:latin typeface="Calibri" panose="020F0502020204030204" pitchFamily="34" charset="0"/>
                <a:cs typeface="Calibri" panose="020F0502020204030204" pitchFamily="34" charset="0"/>
              </a:rPr>
              <a:t>joueurs</a:t>
            </a:r>
            <a:r>
              <a:rPr lang="en-US" altLang="ru-RU" sz="6000" dirty="0">
                <a:latin typeface="Calibri" panose="020F0502020204030204" pitchFamily="34" charset="0"/>
                <a:cs typeface="Calibri" panose="020F0502020204030204" pitchFamily="34" charset="0"/>
              </a:rPr>
              <a:t> </a:t>
            </a:r>
            <a:r>
              <a:rPr lang="en-US" altLang="ru-RU" sz="6000" dirty="0" err="1">
                <a:latin typeface="Calibri" panose="020F0502020204030204" pitchFamily="34" charset="0"/>
                <a:cs typeface="Calibri" panose="020F0502020204030204" pitchFamily="34" charset="0"/>
              </a:rPr>
              <a:t>en</a:t>
            </a:r>
            <a:r>
              <a:rPr lang="en-US" altLang="ru-RU" sz="6000" dirty="0">
                <a:latin typeface="Calibri" panose="020F0502020204030204" pitchFamily="34" charset="0"/>
                <a:cs typeface="Calibri" panose="020F0502020204030204" pitchFamily="34" charset="0"/>
              </a:rPr>
              <a:t> </a:t>
            </a:r>
            <a:r>
              <a:rPr lang="en-US" altLang="ru-RU" sz="6000" dirty="0" err="1">
                <a:latin typeface="Calibri" panose="020F0502020204030204" pitchFamily="34" charset="0"/>
                <a:cs typeface="Calibri" panose="020F0502020204030204" pitchFamily="34" charset="0"/>
              </a:rPr>
              <a:t>tant</a:t>
            </a:r>
            <a:r>
              <a:rPr lang="en-US" altLang="ru-RU" sz="6000" dirty="0">
                <a:latin typeface="Calibri" panose="020F0502020204030204" pitchFamily="34" charset="0"/>
                <a:cs typeface="Calibri" panose="020F0502020204030204" pitchFamily="34" charset="0"/>
              </a:rPr>
              <a:t> que </a:t>
            </a:r>
            <a:r>
              <a:rPr lang="en-US" altLang="ru-RU" sz="6000" dirty="0" err="1">
                <a:latin typeface="Calibri" panose="020F0502020204030204" pitchFamily="34" charset="0"/>
                <a:cs typeface="Calibri" panose="020F0502020204030204" pitchFamily="34" charset="0"/>
              </a:rPr>
              <a:t>personne</a:t>
            </a:r>
            <a:r>
              <a:rPr lang="en-US" altLang="ru-RU" sz="6000" dirty="0">
                <a:latin typeface="Calibri" panose="020F0502020204030204" pitchFamily="34" charset="0"/>
                <a:cs typeface="Calibri" panose="020F0502020204030204" pitchFamily="34" charset="0"/>
              </a:rPr>
              <a:t> et pas </a:t>
            </a:r>
            <a:r>
              <a:rPr lang="en-US" altLang="ru-RU" sz="6000" dirty="0" err="1">
                <a:latin typeface="Calibri" panose="020F0502020204030204" pitchFamily="34" charset="0"/>
                <a:cs typeface="Calibri" panose="020F0502020204030204" pitchFamily="34" charset="0"/>
              </a:rPr>
              <a:t>simplement</a:t>
            </a:r>
            <a:r>
              <a:rPr lang="en-US" altLang="ru-RU" sz="6000" dirty="0">
                <a:latin typeface="Calibri" panose="020F0502020204030204" pitchFamily="34" charset="0"/>
                <a:cs typeface="Calibri" panose="020F0502020204030204" pitchFamily="34" charset="0"/>
              </a:rPr>
              <a:t> </a:t>
            </a:r>
            <a:r>
              <a:rPr lang="en-US" altLang="ru-RU" sz="6000" dirty="0" err="1">
                <a:latin typeface="Calibri" panose="020F0502020204030204" pitchFamily="34" charset="0"/>
                <a:cs typeface="Calibri" panose="020F0502020204030204" pitchFamily="34" charset="0"/>
              </a:rPr>
              <a:t>en</a:t>
            </a:r>
            <a:r>
              <a:rPr lang="en-US" altLang="ru-RU" sz="6000" dirty="0">
                <a:latin typeface="Calibri" panose="020F0502020204030204" pitchFamily="34" charset="0"/>
                <a:cs typeface="Calibri" panose="020F0502020204030204" pitchFamily="34" charset="0"/>
              </a:rPr>
              <a:t> </a:t>
            </a:r>
            <a:r>
              <a:rPr lang="en-US" altLang="ru-RU" sz="6000" dirty="0" err="1">
                <a:latin typeface="Calibri" panose="020F0502020204030204" pitchFamily="34" charset="0"/>
                <a:cs typeface="Calibri" panose="020F0502020204030204" pitchFamily="34" charset="0"/>
              </a:rPr>
              <a:t>tant</a:t>
            </a:r>
            <a:r>
              <a:rPr lang="en-US" altLang="ru-RU" sz="6000" dirty="0">
                <a:latin typeface="Calibri" panose="020F0502020204030204" pitchFamily="34" charset="0"/>
                <a:cs typeface="Calibri" panose="020F0502020204030204" pitchFamily="34" charset="0"/>
              </a:rPr>
              <a:t> que simple </a:t>
            </a:r>
            <a:r>
              <a:rPr lang="en-US" altLang="ru-RU" sz="6000" dirty="0" err="1">
                <a:latin typeface="Calibri" panose="020F0502020204030204" pitchFamily="34" charset="0"/>
                <a:cs typeface="Calibri" panose="020F0502020204030204" pitchFamily="34" charset="0"/>
              </a:rPr>
              <a:t>rugbyman</a:t>
            </a:r>
            <a:endParaRPr lang="en-GB" sz="6000" b="1" dirty="0"/>
          </a:p>
        </p:txBody>
      </p:sp>
      <p:sp>
        <p:nvSpPr>
          <p:cNvPr id="5" name="Title 4">
            <a:extLst>
              <a:ext uri="{FF2B5EF4-FFF2-40B4-BE49-F238E27FC236}">
                <a16:creationId xmlns:a16="http://schemas.microsoft.com/office/drawing/2014/main" id="{FF3BA671-D43E-4D93-949B-AB8327924326}"/>
              </a:ext>
            </a:extLst>
          </p:cNvPr>
          <p:cNvSpPr>
            <a:spLocks noGrp="1"/>
          </p:cNvSpPr>
          <p:nvPr>
            <p:ph type="title"/>
          </p:nvPr>
        </p:nvSpPr>
        <p:spPr/>
        <p:txBody>
          <a:bodyPr>
            <a:normAutofit fontScale="90000"/>
          </a:bodyPr>
          <a:lstStyle/>
          <a:p>
            <a:pPr algn="ctr"/>
            <a:r>
              <a:rPr lang="en-US" cap="none" dirty="0" err="1">
                <a:latin typeface="Calibri" panose="020F0502020204030204" pitchFamily="34" charset="0"/>
                <a:cs typeface="Calibri" panose="020F0502020204030204" pitchFamily="34" charset="0"/>
              </a:rPr>
              <a:t>Connaître</a:t>
            </a:r>
            <a:r>
              <a:rPr lang="en-US" cap="none" dirty="0">
                <a:latin typeface="Calibri" panose="020F0502020204030204" pitchFamily="34" charset="0"/>
                <a:cs typeface="Calibri" panose="020F0502020204030204" pitchFamily="34" charset="0"/>
              </a:rPr>
              <a:t> les </a:t>
            </a:r>
            <a:r>
              <a:rPr lang="en-US" cap="none" dirty="0" err="1">
                <a:latin typeface="Calibri" panose="020F0502020204030204" pitchFamily="34" charset="0"/>
                <a:cs typeface="Calibri" panose="020F0502020204030204" pitchFamily="34" charset="0"/>
              </a:rPr>
              <a:t>règles</a:t>
            </a:r>
            <a:r>
              <a:rPr lang="en-US" cap="none" dirty="0">
                <a:latin typeface="Calibri" panose="020F0502020204030204" pitchFamily="34" charset="0"/>
                <a:cs typeface="Calibri" panose="020F0502020204030204" pitchFamily="34" charset="0"/>
              </a:rPr>
              <a:t> </a:t>
            </a:r>
            <a:r>
              <a:rPr lang="en-US" cap="none" dirty="0" err="1">
                <a:latin typeface="Calibri" panose="020F0502020204030204" pitchFamily="34" charset="0"/>
                <a:cs typeface="Calibri" panose="020F0502020204030204" pitchFamily="34" charset="0"/>
              </a:rPr>
              <a:t>psychologiques</a:t>
            </a:r>
            <a:r>
              <a:rPr lang="en-US" cap="none" dirty="0">
                <a:latin typeface="Calibri" panose="020F0502020204030204" pitchFamily="34" charset="0"/>
                <a:cs typeface="Calibri" panose="020F0502020204030204" pitchFamily="34" charset="0"/>
              </a:rPr>
              <a:t> de base</a:t>
            </a:r>
            <a:br>
              <a:rPr lang="en-US" dirty="0">
                <a:latin typeface="Calibri" panose="020F0502020204030204" pitchFamily="34" charset="0"/>
                <a:cs typeface="Calibri" panose="020F0502020204030204" pitchFamily="34" charset="0"/>
              </a:rPr>
            </a:br>
            <a:endParaRPr lang="en-GB" dirty="0"/>
          </a:p>
        </p:txBody>
      </p:sp>
      <p:sp>
        <p:nvSpPr>
          <p:cNvPr id="2" name="Slide Number Placeholder 1">
            <a:extLst>
              <a:ext uri="{FF2B5EF4-FFF2-40B4-BE49-F238E27FC236}">
                <a16:creationId xmlns:a16="http://schemas.microsoft.com/office/drawing/2014/main" id="{0CEC3798-5043-4221-8CE9-61863395D35D}"/>
              </a:ext>
            </a:extLst>
          </p:cNvPr>
          <p:cNvSpPr>
            <a:spLocks noGrp="1"/>
          </p:cNvSpPr>
          <p:nvPr>
            <p:ph type="sldNum" sz="quarter" idx="12"/>
          </p:nvPr>
        </p:nvSpPr>
        <p:spPr/>
        <p:txBody>
          <a:bodyPr/>
          <a:lstStyle/>
          <a:p>
            <a:fld id="{401CF334-2D5C-4859-84A6-CA7E6E43FAEB}" type="slidenum">
              <a:rPr lang="en-US" smtClean="0"/>
              <a:t>37</a:t>
            </a:fld>
            <a:endParaRPr lang="en-US"/>
          </a:p>
        </p:txBody>
      </p:sp>
    </p:spTree>
    <p:extLst>
      <p:ext uri="{BB962C8B-B14F-4D97-AF65-F5344CB8AC3E}">
        <p14:creationId xmlns:p14="http://schemas.microsoft.com/office/powerpoint/2010/main" val="224124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85981"/>
            <a:ext cx="12191999" cy="752884"/>
          </a:xfrm>
        </p:spPr>
        <p:txBody>
          <a:bodyPr/>
          <a:lstStyle/>
          <a:p>
            <a:pPr algn="ctr"/>
            <a:r>
              <a:rPr lang="en-US" sz="4000" cap="none" spc="0" dirty="0">
                <a:solidFill>
                  <a:prstClr val="black"/>
                </a:solidFill>
                <a:latin typeface="Calibri" panose="020F0502020204030204" pitchFamily="34" charset="0"/>
                <a:cs typeface="Calibri" panose="020F0502020204030204" pitchFamily="34" charset="0"/>
              </a:rPr>
              <a:t> </a:t>
            </a:r>
            <a:r>
              <a:rPr lang="en-US" sz="4000" cap="none" spc="0" dirty="0" err="1">
                <a:solidFill>
                  <a:prstClr val="black"/>
                </a:solidFill>
                <a:latin typeface="Calibri" panose="020F0502020204030204" pitchFamily="34" charset="0"/>
                <a:cs typeface="Calibri" panose="020F0502020204030204" pitchFamily="34" charset="0"/>
              </a:rPr>
              <a:t>C</a:t>
            </a:r>
            <a:r>
              <a:rPr lang="en-US" cap="none" dirty="0" err="1">
                <a:latin typeface="Calibri" panose="020F0502020204030204" pitchFamily="34" charset="0"/>
                <a:cs typeface="Calibri" panose="020F0502020204030204" pitchFamily="34" charset="0"/>
              </a:rPr>
              <a:t>onnaître</a:t>
            </a:r>
            <a:r>
              <a:rPr lang="en-US" cap="none" dirty="0">
                <a:latin typeface="Calibri" panose="020F0502020204030204" pitchFamily="34" charset="0"/>
                <a:cs typeface="Calibri" panose="020F0502020204030204" pitchFamily="34" charset="0"/>
              </a:rPr>
              <a:t> les </a:t>
            </a:r>
            <a:r>
              <a:rPr lang="en-US" cap="none" dirty="0" err="1">
                <a:latin typeface="Calibri" panose="020F0502020204030204" pitchFamily="34" charset="0"/>
                <a:cs typeface="Calibri" panose="020F0502020204030204" pitchFamily="34" charset="0"/>
              </a:rPr>
              <a:t>principes</a:t>
            </a:r>
            <a:r>
              <a:rPr lang="en-US" cap="none" dirty="0">
                <a:latin typeface="Calibri" panose="020F0502020204030204" pitchFamily="34" charset="0"/>
                <a:cs typeface="Calibri" panose="020F0502020204030204" pitchFamily="34" charset="0"/>
              </a:rPr>
              <a:t> </a:t>
            </a:r>
            <a:r>
              <a:rPr lang="en-US" cap="none" dirty="0" err="1">
                <a:latin typeface="Calibri" panose="020F0502020204030204" pitchFamily="34" charset="0"/>
                <a:cs typeface="Calibri" panose="020F0502020204030204" pitchFamily="34" charset="0"/>
              </a:rPr>
              <a:t>psychologiques</a:t>
            </a:r>
            <a:r>
              <a:rPr lang="en-US" cap="none" dirty="0">
                <a:latin typeface="Calibri" panose="020F0502020204030204" pitchFamily="34" charset="0"/>
                <a:cs typeface="Calibri" panose="020F0502020204030204" pitchFamily="34" charset="0"/>
              </a:rPr>
              <a:t> de base</a:t>
            </a:r>
            <a:endParaRPr lang="en-GB"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170481" y="1612351"/>
            <a:ext cx="12021518" cy="4743999"/>
          </a:xfrm>
        </p:spPr>
        <p:txBody>
          <a:bodyPr>
            <a:normAutofit fontScale="85000" lnSpcReduction="20000"/>
          </a:bodyPr>
          <a:lstStyle/>
          <a:p>
            <a:pPr>
              <a:lnSpc>
                <a:spcPct val="120000"/>
              </a:lnSpc>
              <a:spcBef>
                <a:spcPts val="0"/>
              </a:spcBef>
              <a:spcAft>
                <a:spcPts val="0"/>
              </a:spcAft>
              <a:buClrTx/>
              <a:buNone/>
            </a:pPr>
            <a:r>
              <a:rPr lang="en-US" altLang="ru-RU" sz="4000" b="1" dirty="0" err="1">
                <a:latin typeface="Calibri" panose="020F0502020204030204" pitchFamily="34" charset="0"/>
                <a:cs typeface="Calibri" panose="020F0502020204030204" pitchFamily="34" charset="0"/>
              </a:rPr>
              <a:t>En</a:t>
            </a:r>
            <a:r>
              <a:rPr lang="en-US" altLang="ru-RU" sz="4000" b="1" dirty="0">
                <a:latin typeface="Calibri" panose="020F0502020204030204" pitchFamily="34" charset="0"/>
                <a:cs typeface="Calibri" panose="020F0502020204030204" pitchFamily="34" charset="0"/>
              </a:rPr>
              <a:t> </a:t>
            </a:r>
            <a:r>
              <a:rPr lang="en-US" altLang="ru-RU" sz="4000" b="1" dirty="0" err="1">
                <a:latin typeface="Calibri" panose="020F0502020204030204" pitchFamily="34" charset="0"/>
                <a:cs typeface="Calibri" panose="020F0502020204030204" pitchFamily="34" charset="0"/>
              </a:rPr>
              <a:t>binôme</a:t>
            </a:r>
            <a:r>
              <a:rPr lang="en-US" altLang="ru-RU" sz="4000" b="1" dirty="0">
                <a:latin typeface="Calibri" panose="020F0502020204030204" pitchFamily="34" charset="0"/>
                <a:cs typeface="Calibri" panose="020F0502020204030204" pitchFamily="34" charset="0"/>
              </a:rPr>
              <a:t>, </a:t>
            </a:r>
            <a:r>
              <a:rPr lang="en-US" altLang="ru-RU" sz="4000" b="1" dirty="0" err="1">
                <a:latin typeface="Calibri" panose="020F0502020204030204" pitchFamily="34" charset="0"/>
                <a:cs typeface="Calibri" panose="020F0502020204030204" pitchFamily="34" charset="0"/>
              </a:rPr>
              <a:t>engagez</a:t>
            </a:r>
            <a:r>
              <a:rPr lang="en-US" altLang="ru-RU" sz="4000" b="1" dirty="0">
                <a:latin typeface="Calibri" panose="020F0502020204030204" pitchFamily="34" charset="0"/>
                <a:cs typeface="Calibri" panose="020F0502020204030204" pitchFamily="34" charset="0"/>
              </a:rPr>
              <a:t> </a:t>
            </a:r>
            <a:r>
              <a:rPr lang="en-US" altLang="ru-RU" sz="4000" b="1" dirty="0" err="1">
                <a:latin typeface="Calibri" panose="020F0502020204030204" pitchFamily="34" charset="0"/>
                <a:cs typeface="Calibri" panose="020F0502020204030204" pitchFamily="34" charset="0"/>
              </a:rPr>
              <a:t>une</a:t>
            </a:r>
            <a:r>
              <a:rPr lang="en-US" altLang="ru-RU" sz="4000" b="1" dirty="0">
                <a:latin typeface="Calibri" panose="020F0502020204030204" pitchFamily="34" charset="0"/>
                <a:cs typeface="Calibri" panose="020F0502020204030204" pitchFamily="34" charset="0"/>
              </a:rPr>
              <a:t> discussion </a:t>
            </a:r>
            <a:r>
              <a:rPr lang="en-US" altLang="ru-RU" sz="4000" b="1" dirty="0" err="1">
                <a:latin typeface="Calibri" panose="020F0502020204030204" pitchFamily="34" charset="0"/>
                <a:cs typeface="Calibri" panose="020F0502020204030204" pitchFamily="34" charset="0"/>
              </a:rPr>
              <a:t>en</a:t>
            </a:r>
            <a:r>
              <a:rPr lang="en-US" altLang="ru-RU" sz="4000" b="1" dirty="0">
                <a:latin typeface="Calibri" panose="020F0502020204030204" pitchFamily="34" charset="0"/>
                <a:cs typeface="Calibri" panose="020F0502020204030204" pitchFamily="34" charset="0"/>
              </a:rPr>
              <a:t> </a:t>
            </a:r>
            <a:r>
              <a:rPr lang="en-US" altLang="ru-RU" sz="4000" b="1" dirty="0" err="1">
                <a:latin typeface="Calibri" panose="020F0502020204030204" pitchFamily="34" charset="0"/>
                <a:cs typeface="Calibri" panose="020F0502020204030204" pitchFamily="34" charset="0"/>
              </a:rPr>
              <a:t>répondant</a:t>
            </a:r>
            <a:r>
              <a:rPr lang="en-US" altLang="ru-RU" sz="4000" b="1" dirty="0">
                <a:latin typeface="Calibri" panose="020F0502020204030204" pitchFamily="34" charset="0"/>
                <a:cs typeface="Calibri" panose="020F0502020204030204" pitchFamily="34" charset="0"/>
              </a:rPr>
              <a:t> à </a:t>
            </a:r>
            <a:r>
              <a:rPr lang="en-US" altLang="ru-RU" sz="4000" b="1" dirty="0" err="1">
                <a:latin typeface="Calibri" panose="020F0502020204030204" pitchFamily="34" charset="0"/>
                <a:cs typeface="Calibri" panose="020F0502020204030204" pitchFamily="34" charset="0"/>
              </a:rPr>
              <a:t>ces</a:t>
            </a:r>
            <a:r>
              <a:rPr lang="en-US" altLang="ru-RU" sz="4000" b="1" dirty="0">
                <a:latin typeface="Calibri" panose="020F0502020204030204" pitchFamily="34" charset="0"/>
                <a:cs typeface="Calibri" panose="020F0502020204030204" pitchFamily="34" charset="0"/>
              </a:rPr>
              <a:t> questions :	</a:t>
            </a:r>
            <a:endParaRPr lang="en-US" sz="4000" b="1" dirty="0">
              <a:latin typeface="Calibri" panose="020F0502020204030204" pitchFamily="34" charset="0"/>
              <a:cs typeface="Calibri" panose="020F0502020204030204" pitchFamily="34" charset="0"/>
            </a:endParaRPr>
          </a:p>
          <a:p>
            <a:pPr>
              <a:lnSpc>
                <a:spcPct val="120000"/>
              </a:lnSpc>
              <a:spcBef>
                <a:spcPts val="0"/>
              </a:spcBef>
              <a:spcAft>
                <a:spcPts val="0"/>
              </a:spcAft>
              <a:buClrTx/>
              <a:buNone/>
            </a:pPr>
            <a:endParaRPr lang="en-US" altLang="ru-RU" sz="1000" b="1" dirty="0">
              <a:latin typeface="Calibri" panose="020F0502020204030204" pitchFamily="34" charset="0"/>
              <a:cs typeface="Calibri" panose="020F0502020204030204" pitchFamily="34" charset="0"/>
            </a:endParaRPr>
          </a:p>
          <a:p>
            <a:pPr>
              <a:lnSpc>
                <a:spcPct val="120000"/>
              </a:lnSpc>
              <a:spcBef>
                <a:spcPts val="0"/>
              </a:spcBef>
              <a:spcAft>
                <a:spcPts val="0"/>
              </a:spcAft>
              <a:buClrTx/>
              <a:buNone/>
            </a:pPr>
            <a:endParaRPr lang="en-US" altLang="ru-RU" sz="2100" b="1" dirty="0">
              <a:latin typeface="Calibri" panose="020F0502020204030204" pitchFamily="34" charset="0"/>
              <a:cs typeface="Calibri" panose="020F0502020204030204" pitchFamily="34" charset="0"/>
            </a:endParaRPr>
          </a:p>
          <a:p>
            <a:pPr>
              <a:lnSpc>
                <a:spcPct val="120000"/>
              </a:lnSpc>
              <a:spcBef>
                <a:spcPts val="0"/>
              </a:spcBef>
              <a:spcAft>
                <a:spcPts val="0"/>
              </a:spcAft>
              <a:buClrTx/>
              <a:buFont typeface="Wingdings" panose="05000000000000000000" pitchFamily="2" charset="2"/>
              <a:buChar char="§"/>
            </a:pPr>
            <a:r>
              <a:rPr lang="en-US" altLang="ru-RU" sz="4000" dirty="0" err="1">
                <a:latin typeface="Calibri" panose="020F0502020204030204" pitchFamily="34" charset="0"/>
                <a:cs typeface="Calibri" panose="020F0502020204030204" pitchFamily="34" charset="0"/>
              </a:rPr>
              <a:t>En</a:t>
            </a:r>
            <a:r>
              <a:rPr lang="en-US" altLang="ru-RU" sz="4000" dirty="0">
                <a:latin typeface="Calibri" panose="020F0502020204030204" pitchFamily="34" charset="0"/>
                <a:cs typeface="Calibri" panose="020F0502020204030204" pitchFamily="34" charset="0"/>
              </a:rPr>
              <a:t> </a:t>
            </a:r>
            <a:r>
              <a:rPr lang="en-US" altLang="ru-RU" sz="4000" dirty="0" err="1">
                <a:latin typeface="Calibri" panose="020F0502020204030204" pitchFamily="34" charset="0"/>
                <a:cs typeface="Calibri" panose="020F0502020204030204" pitchFamily="34" charset="0"/>
              </a:rPr>
              <a:t>tant</a:t>
            </a:r>
            <a:r>
              <a:rPr lang="en-US" altLang="ru-RU" sz="4000" dirty="0">
                <a:latin typeface="Calibri" panose="020F0502020204030204" pitchFamily="34" charset="0"/>
                <a:cs typeface="Calibri" panose="020F0502020204030204" pitchFamily="34" charset="0"/>
              </a:rPr>
              <a:t> </a:t>
            </a:r>
            <a:r>
              <a:rPr lang="en-US" altLang="ru-RU" sz="4000" dirty="0" err="1">
                <a:latin typeface="Calibri" panose="020F0502020204030204" pitchFamily="34" charset="0"/>
                <a:cs typeface="Calibri" panose="020F0502020204030204" pitchFamily="34" charset="0"/>
              </a:rPr>
              <a:t>qu’entraîneur</a:t>
            </a:r>
            <a:r>
              <a:rPr lang="en-US" altLang="ru-RU" sz="4000" dirty="0">
                <a:latin typeface="Calibri" panose="020F0502020204030204" pitchFamily="34" charset="0"/>
                <a:cs typeface="Calibri" panose="020F0502020204030204" pitchFamily="34" charset="0"/>
              </a:rPr>
              <a:t>, </a:t>
            </a:r>
            <a:r>
              <a:rPr lang="en-US" altLang="ru-RU" sz="4000" dirty="0" err="1">
                <a:latin typeface="Calibri" panose="020F0502020204030204" pitchFamily="34" charset="0"/>
                <a:cs typeface="Calibri" panose="020F0502020204030204" pitchFamily="34" charset="0"/>
              </a:rPr>
              <a:t>quelles</a:t>
            </a:r>
            <a:r>
              <a:rPr lang="en-US" altLang="ru-RU" sz="4000" dirty="0">
                <a:latin typeface="Calibri" panose="020F0502020204030204" pitchFamily="34" charset="0"/>
                <a:cs typeface="Calibri" panose="020F0502020204030204" pitchFamily="34" charset="0"/>
              </a:rPr>
              <a:t> </a:t>
            </a:r>
            <a:r>
              <a:rPr lang="en-US" altLang="ru-RU" sz="4000" dirty="0" err="1">
                <a:latin typeface="Calibri" panose="020F0502020204030204" pitchFamily="34" charset="0"/>
                <a:cs typeface="Calibri" panose="020F0502020204030204" pitchFamily="34" charset="0"/>
              </a:rPr>
              <a:t>méthodes</a:t>
            </a:r>
            <a:r>
              <a:rPr lang="en-US" altLang="ru-RU" sz="4000" dirty="0">
                <a:latin typeface="Calibri" panose="020F0502020204030204" pitchFamily="34" charset="0"/>
                <a:cs typeface="Calibri" panose="020F0502020204030204" pitchFamily="34" charset="0"/>
              </a:rPr>
              <a:t> </a:t>
            </a:r>
            <a:r>
              <a:rPr lang="en-US" altLang="ru-RU" sz="4000" dirty="0" err="1">
                <a:latin typeface="Calibri" panose="020F0502020204030204" pitchFamily="34" charset="0"/>
                <a:cs typeface="Calibri" panose="020F0502020204030204" pitchFamily="34" charset="0"/>
              </a:rPr>
              <a:t>allez-vous</a:t>
            </a:r>
            <a:r>
              <a:rPr lang="en-US" altLang="ru-RU" sz="4000" dirty="0">
                <a:latin typeface="Calibri" panose="020F0502020204030204" pitchFamily="34" charset="0"/>
                <a:cs typeface="Calibri" panose="020F0502020204030204" pitchFamily="34" charset="0"/>
              </a:rPr>
              <a:t> </a:t>
            </a:r>
            <a:r>
              <a:rPr lang="en-US" altLang="ru-RU" sz="4000" dirty="0" err="1">
                <a:latin typeface="Calibri" panose="020F0502020204030204" pitchFamily="34" charset="0"/>
                <a:cs typeface="Calibri" panose="020F0502020204030204" pitchFamily="34" charset="0"/>
              </a:rPr>
              <a:t>utiliser</a:t>
            </a:r>
            <a:r>
              <a:rPr lang="en-US" altLang="ru-RU" sz="4000" dirty="0">
                <a:latin typeface="Calibri" panose="020F0502020204030204" pitchFamily="34" charset="0"/>
                <a:cs typeface="Calibri" panose="020F0502020204030204" pitchFamily="34" charset="0"/>
              </a:rPr>
              <a:t> pour </a:t>
            </a:r>
            <a:r>
              <a:rPr lang="en-US" altLang="ru-RU" sz="4000" dirty="0" err="1">
                <a:latin typeface="Calibri" panose="020F0502020204030204" pitchFamily="34" charset="0"/>
                <a:cs typeface="Calibri" panose="020F0502020204030204" pitchFamily="34" charset="0"/>
              </a:rPr>
              <a:t>connaître</a:t>
            </a:r>
            <a:r>
              <a:rPr lang="en-US" altLang="ru-RU" sz="4000" dirty="0">
                <a:latin typeface="Calibri" panose="020F0502020204030204" pitchFamily="34" charset="0"/>
                <a:cs typeface="Calibri" panose="020F0502020204030204" pitchFamily="34" charset="0"/>
              </a:rPr>
              <a:t> et </a:t>
            </a:r>
            <a:r>
              <a:rPr lang="en-US" altLang="ru-RU" sz="4000" dirty="0" err="1">
                <a:latin typeface="Calibri" panose="020F0502020204030204" pitchFamily="34" charset="0"/>
                <a:cs typeface="Calibri" panose="020F0502020204030204" pitchFamily="34" charset="0"/>
              </a:rPr>
              <a:t>comprendre</a:t>
            </a:r>
            <a:r>
              <a:rPr lang="en-US" altLang="ru-RU" sz="4000" dirty="0">
                <a:latin typeface="Calibri" panose="020F0502020204030204" pitchFamily="34" charset="0"/>
                <a:cs typeface="Calibri" panose="020F0502020204030204" pitchFamily="34" charset="0"/>
              </a:rPr>
              <a:t> </a:t>
            </a:r>
            <a:r>
              <a:rPr lang="en-US" altLang="ru-RU" sz="4000" dirty="0" err="1">
                <a:latin typeface="Calibri" panose="020F0502020204030204" pitchFamily="34" charset="0"/>
                <a:cs typeface="Calibri" panose="020F0502020204030204" pitchFamily="34" charset="0"/>
              </a:rPr>
              <a:t>vos</a:t>
            </a:r>
            <a:r>
              <a:rPr lang="en-US" altLang="ru-RU" sz="4000" dirty="0">
                <a:latin typeface="Calibri" panose="020F0502020204030204" pitchFamily="34" charset="0"/>
                <a:cs typeface="Calibri" panose="020F0502020204030204" pitchFamily="34" charset="0"/>
              </a:rPr>
              <a:t> </a:t>
            </a:r>
            <a:r>
              <a:rPr lang="en-US" altLang="ru-RU" sz="4000" dirty="0" err="1">
                <a:latin typeface="Calibri" panose="020F0502020204030204" pitchFamily="34" charset="0"/>
                <a:cs typeface="Calibri" panose="020F0502020204030204" pitchFamily="34" charset="0"/>
              </a:rPr>
              <a:t>joueurs</a:t>
            </a:r>
            <a:r>
              <a:rPr lang="en-US" altLang="ru-RU" sz="4000" dirty="0">
                <a:latin typeface="Calibri" panose="020F0502020204030204" pitchFamily="34" charset="0"/>
                <a:cs typeface="Calibri" panose="020F0502020204030204" pitchFamily="34" charset="0"/>
              </a:rPr>
              <a:t> ?</a:t>
            </a:r>
          </a:p>
          <a:p>
            <a:pPr marL="0" indent="0">
              <a:lnSpc>
                <a:spcPct val="120000"/>
              </a:lnSpc>
              <a:spcBef>
                <a:spcPts val="0"/>
              </a:spcBef>
              <a:spcAft>
                <a:spcPts val="0"/>
              </a:spcAft>
              <a:buClrTx/>
              <a:buNone/>
            </a:pPr>
            <a:endParaRPr lang="en-US" altLang="ru-RU" sz="4000" dirty="0">
              <a:latin typeface="Calibri" panose="020F0502020204030204" pitchFamily="34" charset="0"/>
              <a:cs typeface="Calibri" panose="020F0502020204030204" pitchFamily="34" charset="0"/>
            </a:endParaRPr>
          </a:p>
          <a:p>
            <a:pPr>
              <a:lnSpc>
                <a:spcPct val="120000"/>
              </a:lnSpc>
              <a:spcBef>
                <a:spcPts val="0"/>
              </a:spcBef>
              <a:spcAft>
                <a:spcPts val="0"/>
              </a:spcAft>
              <a:buClrTx/>
              <a:buFont typeface="Wingdings" panose="05000000000000000000" pitchFamily="2" charset="2"/>
              <a:buChar char="§"/>
            </a:pPr>
            <a:r>
              <a:rPr lang="en-US" altLang="ru-RU" sz="4000" dirty="0" err="1">
                <a:latin typeface="Calibri" panose="020F0502020204030204" pitchFamily="34" charset="0"/>
                <a:cs typeface="Calibri" panose="020F0502020204030204" pitchFamily="34" charset="0"/>
              </a:rPr>
              <a:t>Quelles</a:t>
            </a:r>
            <a:r>
              <a:rPr lang="en-US" altLang="ru-RU" sz="4000" dirty="0">
                <a:latin typeface="Calibri" panose="020F0502020204030204" pitchFamily="34" charset="0"/>
                <a:cs typeface="Calibri" panose="020F0502020204030204" pitchFamily="34" charset="0"/>
              </a:rPr>
              <a:t> </a:t>
            </a:r>
            <a:r>
              <a:rPr lang="en-US" altLang="ru-RU" sz="4000" dirty="0" err="1">
                <a:latin typeface="Calibri" panose="020F0502020204030204" pitchFamily="34" charset="0"/>
                <a:cs typeface="Calibri" panose="020F0502020204030204" pitchFamily="34" charset="0"/>
              </a:rPr>
              <a:t>méthodes</a:t>
            </a:r>
            <a:r>
              <a:rPr lang="en-US" altLang="ru-RU" sz="4000" dirty="0">
                <a:latin typeface="Calibri" panose="020F0502020204030204" pitchFamily="34" charset="0"/>
                <a:cs typeface="Calibri" panose="020F0502020204030204" pitchFamily="34" charset="0"/>
              </a:rPr>
              <a:t> </a:t>
            </a:r>
            <a:r>
              <a:rPr lang="en-US" altLang="ru-RU" sz="4000" dirty="0" err="1">
                <a:latin typeface="Calibri" panose="020F0502020204030204" pitchFamily="34" charset="0"/>
                <a:cs typeface="Calibri" panose="020F0502020204030204" pitchFamily="34" charset="0"/>
              </a:rPr>
              <a:t>est-ce</a:t>
            </a:r>
            <a:r>
              <a:rPr lang="en-US" altLang="ru-RU" sz="4000" dirty="0">
                <a:latin typeface="Calibri" panose="020F0502020204030204" pitchFamily="34" charset="0"/>
                <a:cs typeface="Calibri" panose="020F0502020204030204" pitchFamily="34" charset="0"/>
              </a:rPr>
              <a:t> </a:t>
            </a:r>
            <a:r>
              <a:rPr lang="en-US" altLang="ru-RU" sz="4000" dirty="0" err="1">
                <a:latin typeface="Calibri" panose="020F0502020204030204" pitchFamily="34" charset="0"/>
                <a:cs typeface="Calibri" panose="020F0502020204030204" pitchFamily="34" charset="0"/>
              </a:rPr>
              <a:t>qu’un</a:t>
            </a:r>
            <a:r>
              <a:rPr lang="en-US" altLang="ru-RU" sz="4000" dirty="0">
                <a:latin typeface="Calibri" panose="020F0502020204030204" pitchFamily="34" charset="0"/>
                <a:cs typeface="Calibri" panose="020F0502020204030204" pitchFamily="34" charset="0"/>
              </a:rPr>
              <a:t> </a:t>
            </a:r>
            <a:r>
              <a:rPr lang="en-US" altLang="ru-RU" sz="4000" dirty="0" err="1">
                <a:latin typeface="Calibri" panose="020F0502020204030204" pitchFamily="34" charset="0"/>
                <a:cs typeface="Calibri" panose="020F0502020204030204" pitchFamily="34" charset="0"/>
              </a:rPr>
              <a:t>entraîneur</a:t>
            </a:r>
            <a:r>
              <a:rPr lang="en-US" altLang="ru-RU" sz="4000" dirty="0">
                <a:latin typeface="Calibri" panose="020F0502020204030204" pitchFamily="34" charset="0"/>
                <a:cs typeface="Calibri" panose="020F0502020204030204" pitchFamily="34" charset="0"/>
              </a:rPr>
              <a:t> </a:t>
            </a:r>
            <a:r>
              <a:rPr lang="en-US" altLang="ru-RU" sz="4000" dirty="0" err="1">
                <a:latin typeface="Calibri" panose="020F0502020204030204" pitchFamily="34" charset="0"/>
                <a:cs typeface="Calibri" panose="020F0502020204030204" pitchFamily="34" charset="0"/>
              </a:rPr>
              <a:t>peut</a:t>
            </a:r>
            <a:r>
              <a:rPr lang="en-US" altLang="ru-RU" sz="4000" dirty="0">
                <a:latin typeface="Calibri" panose="020F0502020204030204" pitchFamily="34" charset="0"/>
                <a:cs typeface="Calibri" panose="020F0502020204030204" pitchFamily="34" charset="0"/>
              </a:rPr>
              <a:t> </a:t>
            </a:r>
            <a:r>
              <a:rPr lang="en-US" altLang="ru-RU" sz="4000" dirty="0" err="1">
                <a:latin typeface="Calibri" panose="020F0502020204030204" pitchFamily="34" charset="0"/>
                <a:cs typeface="Calibri" panose="020F0502020204030204" pitchFamily="34" charset="0"/>
              </a:rPr>
              <a:t>utiliser</a:t>
            </a:r>
            <a:r>
              <a:rPr lang="en-US" altLang="ru-RU" sz="4000" dirty="0">
                <a:latin typeface="Calibri" panose="020F0502020204030204" pitchFamily="34" charset="0"/>
                <a:cs typeface="Calibri" panose="020F0502020204030204" pitchFamily="34" charset="0"/>
              </a:rPr>
              <a:t> pour </a:t>
            </a:r>
            <a:r>
              <a:rPr lang="en-US" altLang="ru-RU" sz="4000" dirty="0" err="1">
                <a:latin typeface="Calibri" panose="020F0502020204030204" pitchFamily="34" charset="0"/>
                <a:cs typeface="Calibri" panose="020F0502020204030204" pitchFamily="34" charset="0"/>
              </a:rPr>
              <a:t>s’assurer</a:t>
            </a:r>
            <a:r>
              <a:rPr lang="en-US" altLang="ru-RU" sz="4000" dirty="0">
                <a:latin typeface="Calibri" panose="020F0502020204030204" pitchFamily="34" charset="0"/>
                <a:cs typeface="Calibri" panose="020F0502020204030204" pitchFamily="34" charset="0"/>
              </a:rPr>
              <a:t> que </a:t>
            </a:r>
            <a:r>
              <a:rPr lang="en-US" altLang="ru-RU" sz="4000" dirty="0" err="1">
                <a:latin typeface="Calibri" panose="020F0502020204030204" pitchFamily="34" charset="0"/>
                <a:cs typeface="Calibri" panose="020F0502020204030204" pitchFamily="34" charset="0"/>
              </a:rPr>
              <a:t>ses</a:t>
            </a:r>
            <a:r>
              <a:rPr lang="en-US" altLang="ru-RU" sz="4000" dirty="0">
                <a:latin typeface="Calibri" panose="020F0502020204030204" pitchFamily="34" charset="0"/>
                <a:cs typeface="Calibri" panose="020F0502020204030204" pitchFamily="34" charset="0"/>
              </a:rPr>
              <a:t> </a:t>
            </a:r>
            <a:r>
              <a:rPr lang="en-US" altLang="ru-RU" sz="4000" dirty="0" err="1">
                <a:latin typeface="Calibri" panose="020F0502020204030204" pitchFamily="34" charset="0"/>
                <a:cs typeface="Calibri" panose="020F0502020204030204" pitchFamily="34" charset="0"/>
              </a:rPr>
              <a:t>joueurs</a:t>
            </a:r>
            <a:r>
              <a:rPr lang="en-US" altLang="ru-RU" sz="4000" dirty="0">
                <a:latin typeface="Calibri" panose="020F0502020204030204" pitchFamily="34" charset="0"/>
                <a:cs typeface="Calibri" panose="020F0502020204030204" pitchFamily="34" charset="0"/>
              </a:rPr>
              <a:t> </a:t>
            </a:r>
            <a:r>
              <a:rPr lang="en-US" altLang="ru-RU" sz="4000" dirty="0" err="1">
                <a:latin typeface="Calibri" panose="020F0502020204030204" pitchFamily="34" charset="0"/>
                <a:cs typeface="Calibri" panose="020F0502020204030204" pitchFamily="34" charset="0"/>
              </a:rPr>
              <a:t>sont</a:t>
            </a:r>
            <a:r>
              <a:rPr lang="en-US" altLang="ru-RU" sz="4000" dirty="0">
                <a:latin typeface="Calibri" panose="020F0502020204030204" pitchFamily="34" charset="0"/>
                <a:cs typeface="Calibri" panose="020F0502020204030204" pitchFamily="34" charset="0"/>
              </a:rPr>
              <a:t> </a:t>
            </a:r>
            <a:r>
              <a:rPr lang="en-US" altLang="ru-RU" sz="4000" dirty="0" err="1">
                <a:latin typeface="Calibri" panose="020F0502020204030204" pitchFamily="34" charset="0"/>
                <a:cs typeface="Calibri" panose="020F0502020204030204" pitchFamily="34" charset="0"/>
              </a:rPr>
              <a:t>motivés</a:t>
            </a:r>
            <a:r>
              <a:rPr lang="en-US" altLang="ru-RU" sz="4000" dirty="0">
                <a:latin typeface="Calibri" panose="020F0502020204030204" pitchFamily="34" charset="0"/>
                <a:cs typeface="Calibri" panose="020F0502020204030204" pitchFamily="34" charset="0"/>
              </a:rPr>
              <a:t> ? </a:t>
            </a:r>
          </a:p>
          <a:p>
            <a:pPr>
              <a:buClrTx/>
              <a:buNone/>
            </a:pPr>
            <a:r>
              <a:rPr lang="en-US" altLang="ru-RU" sz="1600" b="1" dirty="0"/>
              <a:t>	</a:t>
            </a:r>
          </a:p>
          <a:p>
            <a:endParaRPr lang="en-GB" dirty="0"/>
          </a:p>
        </p:txBody>
      </p:sp>
      <p:sp>
        <p:nvSpPr>
          <p:cNvPr id="4" name="Slide Number Placeholder 3">
            <a:extLst>
              <a:ext uri="{FF2B5EF4-FFF2-40B4-BE49-F238E27FC236}">
                <a16:creationId xmlns:a16="http://schemas.microsoft.com/office/drawing/2014/main" id="{07C867F0-B0ED-4D91-89F2-96B18B9BFC06}"/>
              </a:ext>
            </a:extLst>
          </p:cNvPr>
          <p:cNvSpPr>
            <a:spLocks noGrp="1"/>
          </p:cNvSpPr>
          <p:nvPr>
            <p:ph type="sldNum" sz="quarter" idx="12"/>
          </p:nvPr>
        </p:nvSpPr>
        <p:spPr/>
        <p:txBody>
          <a:bodyPr/>
          <a:lstStyle/>
          <a:p>
            <a:fld id="{401CF334-2D5C-4859-84A6-CA7E6E43FAEB}" type="slidenum">
              <a:rPr lang="en-US" smtClean="0"/>
              <a:t>38</a:t>
            </a:fld>
            <a:endParaRPr lang="en-US"/>
          </a:p>
        </p:txBody>
      </p:sp>
    </p:spTree>
    <p:extLst>
      <p:ext uri="{BB962C8B-B14F-4D97-AF65-F5344CB8AC3E}">
        <p14:creationId xmlns:p14="http://schemas.microsoft.com/office/powerpoint/2010/main" val="49820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48441"/>
            <a:ext cx="12192000" cy="720878"/>
          </a:xfrm>
        </p:spPr>
        <p:txBody>
          <a:bodyPr/>
          <a:lstStyle/>
          <a:p>
            <a:pPr algn="ctr"/>
            <a:r>
              <a:rPr lang="en-US" sz="4000" cap="none" spc="0" dirty="0">
                <a:solidFill>
                  <a:prstClr val="black"/>
                </a:solidFill>
                <a:latin typeface="Calibri" panose="020F0502020204030204" pitchFamily="34" charset="0"/>
                <a:cs typeface="Calibri" panose="020F0502020204030204" pitchFamily="34" charset="0"/>
              </a:rPr>
              <a:t> </a:t>
            </a:r>
            <a:r>
              <a:rPr lang="en-US" sz="4000" cap="none" spc="0" dirty="0" err="1">
                <a:solidFill>
                  <a:prstClr val="black"/>
                </a:solidFill>
                <a:latin typeface="Calibri" panose="020F0502020204030204" pitchFamily="34" charset="0"/>
                <a:cs typeface="Calibri" panose="020F0502020204030204" pitchFamily="34" charset="0"/>
              </a:rPr>
              <a:t>C</a:t>
            </a:r>
            <a:r>
              <a:rPr lang="en-US" cap="none" dirty="0" err="1">
                <a:latin typeface="Calibri" panose="020F0502020204030204" pitchFamily="34" charset="0"/>
                <a:cs typeface="Calibri" panose="020F0502020204030204" pitchFamily="34" charset="0"/>
              </a:rPr>
              <a:t>onnaître</a:t>
            </a:r>
            <a:r>
              <a:rPr lang="en-US" cap="none" dirty="0">
                <a:latin typeface="Calibri" panose="020F0502020204030204" pitchFamily="34" charset="0"/>
                <a:cs typeface="Calibri" panose="020F0502020204030204" pitchFamily="34" charset="0"/>
              </a:rPr>
              <a:t> les </a:t>
            </a:r>
            <a:r>
              <a:rPr lang="en-US" dirty="0" err="1">
                <a:latin typeface="Calibri" panose="020F0502020204030204" pitchFamily="34" charset="0"/>
                <a:cs typeface="Calibri" panose="020F0502020204030204" pitchFamily="34" charset="0"/>
              </a:rPr>
              <a:t>princip</a:t>
            </a:r>
            <a:r>
              <a:rPr lang="en-US" cap="none" dirty="0" err="1">
                <a:latin typeface="Calibri" panose="020F0502020204030204" pitchFamily="34" charset="0"/>
                <a:cs typeface="Calibri" panose="020F0502020204030204" pitchFamily="34" charset="0"/>
              </a:rPr>
              <a:t>es</a:t>
            </a:r>
            <a:r>
              <a:rPr lang="en-US" cap="none" dirty="0">
                <a:latin typeface="Calibri" panose="020F0502020204030204" pitchFamily="34" charset="0"/>
                <a:cs typeface="Calibri" panose="020F0502020204030204" pitchFamily="34" charset="0"/>
              </a:rPr>
              <a:t> </a:t>
            </a:r>
            <a:r>
              <a:rPr lang="en-US" cap="none" dirty="0" err="1">
                <a:latin typeface="Calibri" panose="020F0502020204030204" pitchFamily="34" charset="0"/>
                <a:cs typeface="Calibri" panose="020F0502020204030204" pitchFamily="34" charset="0"/>
              </a:rPr>
              <a:t>psychologiques</a:t>
            </a:r>
            <a:r>
              <a:rPr lang="en-US" cap="none" dirty="0">
                <a:latin typeface="Calibri" panose="020F0502020204030204" pitchFamily="34" charset="0"/>
                <a:cs typeface="Calibri" panose="020F0502020204030204" pitchFamily="34" charset="0"/>
              </a:rPr>
              <a:t> de base</a:t>
            </a:r>
            <a:endParaRPr lang="en-GB"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201478" y="1536569"/>
            <a:ext cx="11809708" cy="4692781"/>
          </a:xfrm>
        </p:spPr>
        <p:txBody>
          <a:bodyPr>
            <a:normAutofit lnSpcReduction="10000"/>
          </a:bodyPr>
          <a:lstStyle/>
          <a:p>
            <a:pPr marL="0" indent="0">
              <a:spcBef>
                <a:spcPts val="0"/>
              </a:spcBef>
              <a:spcAft>
                <a:spcPts val="0"/>
              </a:spcAft>
              <a:buNone/>
            </a:pPr>
            <a:r>
              <a:rPr lang="en-GB" sz="3500" b="1" dirty="0">
                <a:latin typeface="Calibri" panose="020F0502020204030204" pitchFamily="34" charset="0"/>
                <a:cs typeface="Calibri" panose="020F0502020204030204" pitchFamily="34" charset="0"/>
              </a:rPr>
              <a:t>Pour </a:t>
            </a:r>
            <a:r>
              <a:rPr lang="en-GB" sz="3500" b="1" dirty="0" err="1">
                <a:latin typeface="Calibri" panose="020F0502020204030204" pitchFamily="34" charset="0"/>
                <a:cs typeface="Calibri" panose="020F0502020204030204" pitchFamily="34" charset="0"/>
              </a:rPr>
              <a:t>motiver</a:t>
            </a:r>
            <a:r>
              <a:rPr lang="en-GB" sz="3500" b="1" dirty="0">
                <a:latin typeface="Calibri" panose="020F0502020204030204" pitchFamily="34" charset="0"/>
                <a:cs typeface="Calibri" panose="020F0502020204030204" pitchFamily="34" charset="0"/>
              </a:rPr>
              <a:t> les </a:t>
            </a:r>
            <a:r>
              <a:rPr lang="en-GB" sz="3500" b="1" dirty="0" err="1">
                <a:latin typeface="Calibri" panose="020F0502020204030204" pitchFamily="34" charset="0"/>
                <a:cs typeface="Calibri" panose="020F0502020204030204" pitchFamily="34" charset="0"/>
              </a:rPr>
              <a:t>joueurs</a:t>
            </a:r>
            <a:r>
              <a:rPr lang="en-GB" sz="3500" b="1" dirty="0">
                <a:latin typeface="Calibri" panose="020F0502020204030204" pitchFamily="34" charset="0"/>
                <a:cs typeface="Calibri" panose="020F0502020204030204" pitchFamily="34" charset="0"/>
              </a:rPr>
              <a:t>, </a:t>
            </a:r>
            <a:r>
              <a:rPr lang="en-GB" sz="3500" b="1" dirty="0" err="1">
                <a:latin typeface="Calibri" panose="020F0502020204030204" pitchFamily="34" charset="0"/>
                <a:cs typeface="Calibri" panose="020F0502020204030204" pitchFamily="34" charset="0"/>
              </a:rPr>
              <a:t>qu’est-ce</a:t>
            </a:r>
            <a:r>
              <a:rPr lang="en-GB" sz="3500" b="1" dirty="0">
                <a:latin typeface="Calibri" panose="020F0502020204030204" pitchFamily="34" charset="0"/>
                <a:cs typeface="Calibri" panose="020F0502020204030204" pitchFamily="34" charset="0"/>
              </a:rPr>
              <a:t> qui </a:t>
            </a:r>
            <a:r>
              <a:rPr lang="en-GB" sz="3500" b="1" dirty="0" err="1">
                <a:latin typeface="Calibri" panose="020F0502020204030204" pitchFamily="34" charset="0"/>
                <a:cs typeface="Calibri" panose="020F0502020204030204" pitchFamily="34" charset="0"/>
              </a:rPr>
              <a:t>marche</a:t>
            </a:r>
            <a:r>
              <a:rPr lang="en-GB" sz="3500" b="1" dirty="0">
                <a:latin typeface="Calibri" panose="020F0502020204030204" pitchFamily="34" charset="0"/>
                <a:cs typeface="Calibri" panose="020F0502020204030204" pitchFamily="34" charset="0"/>
              </a:rPr>
              <a:t> ?</a:t>
            </a:r>
          </a:p>
          <a:p>
            <a:pPr marL="0" indent="0">
              <a:spcBef>
                <a:spcPts val="0"/>
              </a:spcBef>
              <a:spcAft>
                <a:spcPts val="0"/>
              </a:spcAft>
              <a:buNone/>
            </a:pPr>
            <a:endParaRPr lang="en-GB" sz="2600" b="1"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500" dirty="0" err="1">
                <a:latin typeface="Calibri" panose="020F0502020204030204" pitchFamily="34" charset="0"/>
                <a:cs typeface="Calibri" panose="020F0502020204030204" pitchFamily="34" charset="0"/>
              </a:rPr>
              <a:t>Être</a:t>
            </a:r>
            <a:r>
              <a:rPr lang="en-GB" sz="3500" dirty="0">
                <a:latin typeface="Calibri" panose="020F0502020204030204" pitchFamily="34" charset="0"/>
                <a:cs typeface="Calibri" panose="020F0502020204030204" pitchFamily="34" charset="0"/>
              </a:rPr>
              <a:t> </a:t>
            </a:r>
            <a:r>
              <a:rPr lang="en-GB" sz="3500" dirty="0" err="1">
                <a:latin typeface="Calibri" panose="020F0502020204030204" pitchFamily="34" charset="0"/>
                <a:cs typeface="Calibri" panose="020F0502020204030204" pitchFamily="34" charset="0"/>
              </a:rPr>
              <a:t>soi-même</a:t>
            </a:r>
            <a:r>
              <a:rPr lang="en-GB" sz="3500" dirty="0">
                <a:latin typeface="Calibri" panose="020F0502020204030204" pitchFamily="34" charset="0"/>
                <a:cs typeface="Calibri" panose="020F0502020204030204" pitchFamily="34" charset="0"/>
              </a:rPr>
              <a:t> </a:t>
            </a:r>
            <a:r>
              <a:rPr lang="en-GB" sz="3500" dirty="0" err="1">
                <a:latin typeface="Calibri" panose="020F0502020204030204" pitchFamily="34" charset="0"/>
                <a:cs typeface="Calibri" panose="020F0502020204030204" pitchFamily="34" charset="0"/>
              </a:rPr>
              <a:t>motivé</a:t>
            </a:r>
            <a:r>
              <a:rPr lang="en-GB" sz="3500" dirty="0">
                <a:latin typeface="Calibri" panose="020F0502020204030204" pitchFamily="34" charset="0"/>
                <a:cs typeface="Calibri" panose="020F0502020204030204" pitchFamily="34" charset="0"/>
              </a:rPr>
              <a:t> </a:t>
            </a:r>
            <a:r>
              <a:rPr lang="en-GB" sz="3500" dirty="0" err="1">
                <a:latin typeface="Calibri" panose="020F0502020204030204" pitchFamily="34" charset="0"/>
                <a:cs typeface="Calibri" panose="020F0502020204030204" pitchFamily="34" charset="0"/>
              </a:rPr>
              <a:t>est</a:t>
            </a:r>
            <a:r>
              <a:rPr lang="en-GB" sz="3500" dirty="0">
                <a:latin typeface="Calibri" panose="020F0502020204030204" pitchFamily="34" charset="0"/>
                <a:cs typeface="Calibri" panose="020F0502020204030204" pitchFamily="34" charset="0"/>
              </a:rPr>
              <a:t> </a:t>
            </a:r>
            <a:r>
              <a:rPr lang="en-GB" sz="3500" dirty="0" err="1">
                <a:latin typeface="Calibri" panose="020F0502020204030204" pitchFamily="34" charset="0"/>
                <a:cs typeface="Calibri" panose="020F0502020204030204" pitchFamily="34" charset="0"/>
              </a:rPr>
              <a:t>ce</a:t>
            </a:r>
            <a:r>
              <a:rPr lang="en-GB" sz="3500" dirty="0">
                <a:latin typeface="Calibri" panose="020F0502020204030204" pitchFamily="34" charset="0"/>
                <a:cs typeface="Calibri" panose="020F0502020204030204" pitchFamily="34" charset="0"/>
              </a:rPr>
              <a:t> qui </a:t>
            </a:r>
            <a:r>
              <a:rPr lang="en-GB" sz="3500" dirty="0" err="1">
                <a:latin typeface="Calibri" panose="020F0502020204030204" pitchFamily="34" charset="0"/>
                <a:cs typeface="Calibri" panose="020F0502020204030204" pitchFamily="34" charset="0"/>
              </a:rPr>
              <a:t>marche</a:t>
            </a:r>
            <a:r>
              <a:rPr lang="en-GB" sz="3500" dirty="0">
                <a:latin typeface="Calibri" panose="020F0502020204030204" pitchFamily="34" charset="0"/>
                <a:cs typeface="Calibri" panose="020F0502020204030204" pitchFamily="34" charset="0"/>
              </a:rPr>
              <a:t> le </a:t>
            </a:r>
            <a:r>
              <a:rPr lang="en-GB" sz="3500" dirty="0" err="1">
                <a:latin typeface="Calibri" panose="020F0502020204030204" pitchFamily="34" charset="0"/>
                <a:cs typeface="Calibri" panose="020F0502020204030204" pitchFamily="34" charset="0"/>
              </a:rPr>
              <a:t>mieux</a:t>
            </a:r>
            <a:endParaRPr lang="en-GB" sz="35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500" dirty="0">
                <a:latin typeface="Calibri" panose="020F0502020204030204" pitchFamily="34" charset="0"/>
                <a:cs typeface="Calibri" panose="020F0502020204030204" pitchFamily="34" charset="0"/>
              </a:rPr>
              <a:t>Aimer se </a:t>
            </a:r>
            <a:r>
              <a:rPr lang="en-GB" sz="3500" dirty="0" err="1">
                <a:latin typeface="Calibri" panose="020F0502020204030204" pitchFamily="34" charset="0"/>
                <a:cs typeface="Calibri" panose="020F0502020204030204" pitchFamily="34" charset="0"/>
              </a:rPr>
              <a:t>mesurer</a:t>
            </a:r>
            <a:r>
              <a:rPr lang="en-GB" sz="3500" dirty="0">
                <a:latin typeface="Calibri" panose="020F0502020204030204" pitchFamily="34" charset="0"/>
                <a:cs typeface="Calibri" panose="020F0502020204030204" pitchFamily="34" charset="0"/>
              </a:rPr>
              <a:t> aux </a:t>
            </a:r>
            <a:r>
              <a:rPr lang="en-GB" sz="3500" dirty="0" err="1">
                <a:latin typeface="Calibri" panose="020F0502020204030204" pitchFamily="34" charset="0"/>
                <a:cs typeface="Calibri" panose="020F0502020204030204" pitchFamily="34" charset="0"/>
              </a:rPr>
              <a:t>autres</a:t>
            </a:r>
            <a:endParaRPr lang="en-GB" sz="35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500" dirty="0">
                <a:latin typeface="Calibri" panose="020F0502020204030204" pitchFamily="34" charset="0"/>
                <a:cs typeface="Calibri" panose="020F0502020204030204" pitchFamily="34" charset="0"/>
              </a:rPr>
              <a:t>Accepter les </a:t>
            </a:r>
            <a:r>
              <a:rPr lang="en-GB" sz="3500" dirty="0" err="1">
                <a:latin typeface="Calibri" panose="020F0502020204030204" pitchFamily="34" charset="0"/>
                <a:cs typeface="Calibri" panose="020F0502020204030204" pitchFamily="34" charset="0"/>
              </a:rPr>
              <a:t>défis</a:t>
            </a:r>
            <a:endParaRPr lang="en-GB" sz="35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500" dirty="0" err="1">
                <a:latin typeface="Calibri" panose="020F0502020204030204" pitchFamily="34" charset="0"/>
                <a:cs typeface="Calibri" panose="020F0502020204030204" pitchFamily="34" charset="0"/>
              </a:rPr>
              <a:t>Vouloir</a:t>
            </a:r>
            <a:r>
              <a:rPr lang="en-GB" sz="3500" dirty="0">
                <a:latin typeface="Calibri" panose="020F0502020204030204" pitchFamily="34" charset="0"/>
                <a:cs typeface="Calibri" panose="020F0502020204030204" pitchFamily="34" charset="0"/>
              </a:rPr>
              <a:t> </a:t>
            </a:r>
            <a:r>
              <a:rPr lang="en-GB" sz="3500" dirty="0" err="1">
                <a:latin typeface="Calibri" panose="020F0502020204030204" pitchFamily="34" charset="0"/>
                <a:cs typeface="Calibri" panose="020F0502020204030204" pitchFamily="34" charset="0"/>
              </a:rPr>
              <a:t>être</a:t>
            </a:r>
            <a:r>
              <a:rPr lang="en-GB" sz="3500" dirty="0">
                <a:latin typeface="Calibri" panose="020F0502020204030204" pitchFamily="34" charset="0"/>
                <a:cs typeface="Calibri" panose="020F0502020204030204" pitchFamily="34" charset="0"/>
              </a:rPr>
              <a:t> le </a:t>
            </a:r>
            <a:r>
              <a:rPr lang="en-GB" sz="3500" dirty="0" err="1">
                <a:latin typeface="Calibri" panose="020F0502020204030204" pitchFamily="34" charset="0"/>
                <a:cs typeface="Calibri" panose="020F0502020204030204" pitchFamily="34" charset="0"/>
              </a:rPr>
              <a:t>meilleur</a:t>
            </a:r>
            <a:r>
              <a:rPr lang="en-GB" sz="3500" dirty="0">
                <a:latin typeface="Calibri" panose="020F0502020204030204" pitchFamily="34" charset="0"/>
                <a:cs typeface="Calibri" panose="020F0502020204030204" pitchFamily="34" charset="0"/>
              </a:rPr>
              <a:t> possible</a:t>
            </a:r>
          </a:p>
          <a:p>
            <a:pPr>
              <a:spcBef>
                <a:spcPts val="0"/>
              </a:spcBef>
              <a:spcAft>
                <a:spcPts val="0"/>
              </a:spcAft>
              <a:buFont typeface="Wingdings" panose="05000000000000000000" pitchFamily="2" charset="2"/>
              <a:buChar char="§"/>
            </a:pPr>
            <a:r>
              <a:rPr lang="en-GB" sz="3500" dirty="0" err="1">
                <a:latin typeface="Calibri" panose="020F0502020204030204" pitchFamily="34" charset="0"/>
                <a:cs typeface="Calibri" panose="020F0502020204030204" pitchFamily="34" charset="0"/>
              </a:rPr>
              <a:t>Etre</a:t>
            </a:r>
            <a:r>
              <a:rPr lang="en-GB" sz="3500" dirty="0">
                <a:latin typeface="Calibri" panose="020F0502020204030204" pitchFamily="34" charset="0"/>
                <a:cs typeface="Calibri" panose="020F0502020204030204" pitchFamily="34" charset="0"/>
              </a:rPr>
              <a:t> </a:t>
            </a:r>
            <a:r>
              <a:rPr lang="en-GB" sz="3500" dirty="0" err="1">
                <a:latin typeface="Calibri" panose="020F0502020204030204" pitchFamily="34" charset="0"/>
                <a:cs typeface="Calibri" panose="020F0502020204030204" pitchFamily="34" charset="0"/>
              </a:rPr>
              <a:t>en</a:t>
            </a:r>
            <a:r>
              <a:rPr lang="en-GB" sz="3500" dirty="0">
                <a:latin typeface="Calibri" panose="020F0502020204030204" pitchFamily="34" charset="0"/>
                <a:cs typeface="Calibri" panose="020F0502020204030204" pitchFamily="34" charset="0"/>
              </a:rPr>
              <a:t> </a:t>
            </a:r>
            <a:r>
              <a:rPr lang="en-GB" sz="3500" dirty="0" err="1">
                <a:latin typeface="Calibri" panose="020F0502020204030204" pitchFamily="34" charset="0"/>
                <a:cs typeface="Calibri" panose="020F0502020204030204" pitchFamily="34" charset="0"/>
              </a:rPr>
              <a:t>capacité</a:t>
            </a:r>
            <a:r>
              <a:rPr lang="en-GB" sz="3500" dirty="0">
                <a:latin typeface="Calibri" panose="020F0502020204030204" pitchFamily="34" charset="0"/>
                <a:cs typeface="Calibri" panose="020F0502020204030204" pitchFamily="34" charset="0"/>
              </a:rPr>
              <a:t> de se </a:t>
            </a:r>
            <a:r>
              <a:rPr lang="en-GB" sz="3500" dirty="0" err="1">
                <a:latin typeface="Calibri" panose="020F0502020204030204" pitchFamily="34" charset="0"/>
                <a:cs typeface="Calibri" panose="020F0502020204030204" pitchFamily="34" charset="0"/>
              </a:rPr>
              <a:t>voir</a:t>
            </a:r>
            <a:r>
              <a:rPr lang="en-GB" sz="3500" dirty="0">
                <a:latin typeface="Calibri" panose="020F0502020204030204" pitchFamily="34" charset="0"/>
                <a:cs typeface="Calibri" panose="020F0502020204030204" pitchFamily="34" charset="0"/>
              </a:rPr>
              <a:t> </a:t>
            </a:r>
            <a:r>
              <a:rPr lang="en-GB" sz="3500" dirty="0" err="1">
                <a:latin typeface="Calibri" panose="020F0502020204030204" pitchFamily="34" charset="0"/>
                <a:cs typeface="Calibri" panose="020F0502020204030204" pitchFamily="34" charset="0"/>
              </a:rPr>
              <a:t>réussir</a:t>
            </a:r>
            <a:r>
              <a:rPr lang="en-GB" sz="3500" dirty="0">
                <a:latin typeface="Calibri" panose="020F0502020204030204" pitchFamily="34" charset="0"/>
                <a:cs typeface="Calibri" panose="020F0502020204030204" pitchFamily="34" charset="0"/>
              </a:rPr>
              <a:t>  </a:t>
            </a:r>
          </a:p>
          <a:p>
            <a:pPr>
              <a:spcBef>
                <a:spcPts val="0"/>
              </a:spcBef>
              <a:spcAft>
                <a:spcPts val="0"/>
              </a:spcAft>
              <a:buFont typeface="Wingdings" panose="05000000000000000000" pitchFamily="2" charset="2"/>
              <a:buChar char="§"/>
            </a:pPr>
            <a:r>
              <a:rPr lang="en-GB" sz="3500" dirty="0">
                <a:latin typeface="Calibri" panose="020F0502020204030204" pitchFamily="34" charset="0"/>
                <a:cs typeface="Calibri" panose="020F0502020204030204" pitchFamily="34" charset="0"/>
              </a:rPr>
              <a:t>Bien se </a:t>
            </a:r>
            <a:r>
              <a:rPr lang="en-GB" sz="3500" dirty="0" err="1">
                <a:latin typeface="Calibri" panose="020F0502020204030204" pitchFamily="34" charset="0"/>
                <a:cs typeface="Calibri" panose="020F0502020204030204" pitchFamily="34" charset="0"/>
              </a:rPr>
              <a:t>préparer</a:t>
            </a:r>
            <a:endParaRPr lang="en-GB" sz="35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500" dirty="0" err="1">
                <a:latin typeface="Calibri" panose="020F0502020204030204" pitchFamily="34" charset="0"/>
                <a:cs typeface="Calibri" panose="020F0502020204030204" pitchFamily="34" charset="0"/>
              </a:rPr>
              <a:t>Remplacer</a:t>
            </a:r>
            <a:r>
              <a:rPr lang="en-GB" sz="3500" dirty="0">
                <a:latin typeface="Calibri" panose="020F0502020204030204" pitchFamily="34" charset="0"/>
                <a:cs typeface="Calibri" panose="020F0502020204030204" pitchFamily="34" charset="0"/>
              </a:rPr>
              <a:t> </a:t>
            </a:r>
            <a:r>
              <a:rPr lang="en-GB" sz="3500" i="1" dirty="0">
                <a:latin typeface="Calibri" panose="020F0502020204030204" pitchFamily="34" charset="0"/>
                <a:cs typeface="Calibri" panose="020F0502020204030204" pitchFamily="34" charset="0"/>
              </a:rPr>
              <a:t>“je ne </a:t>
            </a:r>
            <a:r>
              <a:rPr lang="en-GB" sz="3500" i="1" dirty="0" err="1">
                <a:latin typeface="Calibri" panose="020F0502020204030204" pitchFamily="34" charset="0"/>
                <a:cs typeface="Calibri" panose="020F0502020204030204" pitchFamily="34" charset="0"/>
              </a:rPr>
              <a:t>peux</a:t>
            </a:r>
            <a:r>
              <a:rPr lang="en-GB" sz="3500" i="1" dirty="0">
                <a:latin typeface="Calibri" panose="020F0502020204030204" pitchFamily="34" charset="0"/>
                <a:cs typeface="Calibri" panose="020F0502020204030204" pitchFamily="34" charset="0"/>
              </a:rPr>
              <a:t> pas” </a:t>
            </a:r>
            <a:r>
              <a:rPr lang="en-GB" sz="3500" dirty="0">
                <a:latin typeface="Calibri" panose="020F0502020204030204" pitchFamily="34" charset="0"/>
                <a:cs typeface="Calibri" panose="020F0502020204030204" pitchFamily="34" charset="0"/>
              </a:rPr>
              <a:t>par </a:t>
            </a:r>
            <a:r>
              <a:rPr lang="en-GB" sz="3500" i="1" dirty="0">
                <a:latin typeface="Calibri" panose="020F0502020204030204" pitchFamily="34" charset="0"/>
                <a:cs typeface="Calibri" panose="020F0502020204030204" pitchFamily="34" charset="0"/>
              </a:rPr>
              <a:t>“je </a:t>
            </a:r>
            <a:r>
              <a:rPr lang="en-GB" sz="3500" i="1" dirty="0" err="1">
                <a:latin typeface="Calibri" panose="020F0502020204030204" pitchFamily="34" charset="0"/>
                <a:cs typeface="Calibri" panose="020F0502020204030204" pitchFamily="34" charset="0"/>
              </a:rPr>
              <a:t>peux</a:t>
            </a:r>
            <a:r>
              <a:rPr lang="en-GB" sz="3500" i="1" dirty="0">
                <a:latin typeface="Calibri" panose="020F0502020204030204" pitchFamily="34" charset="0"/>
                <a:cs typeface="Calibri" panose="020F0502020204030204" pitchFamily="34" charset="0"/>
              </a:rPr>
              <a:t> le faire”</a:t>
            </a:r>
          </a:p>
          <a:p>
            <a:pPr>
              <a:spcBef>
                <a:spcPts val="0"/>
              </a:spcBef>
              <a:spcAft>
                <a:spcPts val="0"/>
              </a:spcAft>
              <a:buFont typeface="Wingdings" panose="05000000000000000000" pitchFamily="2" charset="2"/>
              <a:buChar char="§"/>
            </a:pPr>
            <a:r>
              <a:rPr lang="en-GB" sz="3500" dirty="0">
                <a:latin typeface="Calibri" panose="020F0502020204030204" pitchFamily="34" charset="0"/>
                <a:cs typeface="Calibri" panose="020F0502020204030204" pitchFamily="34" charset="0"/>
              </a:rPr>
              <a:t>Passer d</a:t>
            </a:r>
            <a:r>
              <a:rPr lang="en-GB" sz="3500" i="1" dirty="0">
                <a:latin typeface="Calibri" panose="020F0502020204030204" pitchFamily="34" charset="0"/>
                <a:cs typeface="Calibri" panose="020F0502020204030204" pitchFamily="34" charset="0"/>
              </a:rPr>
              <a:t>e ‘</a:t>
            </a:r>
            <a:r>
              <a:rPr lang="en-GB" sz="3500" i="1" dirty="0" err="1">
                <a:latin typeface="Calibri" panose="020F0502020204030204" pitchFamily="34" charset="0"/>
                <a:cs typeface="Calibri" panose="020F0502020204030204" pitchFamily="34" charset="0"/>
              </a:rPr>
              <a:t>juste</a:t>
            </a:r>
            <a:r>
              <a:rPr lang="en-GB" sz="3500" i="1" dirty="0">
                <a:latin typeface="Calibri" panose="020F0502020204030204" pitchFamily="34" charset="0"/>
                <a:cs typeface="Calibri" panose="020F0502020204030204" pitchFamily="34" charset="0"/>
              </a:rPr>
              <a:t> essayer </a:t>
            </a:r>
            <a:r>
              <a:rPr lang="en-GB" sz="3500" i="1" dirty="0" err="1">
                <a:latin typeface="Calibri" panose="020F0502020204030204" pitchFamily="34" charset="0"/>
                <a:cs typeface="Calibri" panose="020F0502020204030204" pitchFamily="34" charset="0"/>
              </a:rPr>
              <a:t>quelque</a:t>
            </a:r>
            <a:r>
              <a:rPr lang="en-GB" sz="3500" i="1" dirty="0">
                <a:latin typeface="Calibri" panose="020F0502020204030204" pitchFamily="34" charset="0"/>
                <a:cs typeface="Calibri" panose="020F0502020204030204" pitchFamily="34" charset="0"/>
              </a:rPr>
              <a:t> chose’ </a:t>
            </a:r>
            <a:r>
              <a:rPr lang="en-GB" sz="3500" dirty="0">
                <a:latin typeface="Calibri" panose="020F0502020204030204" pitchFamily="34" charset="0"/>
                <a:cs typeface="Calibri" panose="020F0502020204030204" pitchFamily="34" charset="0"/>
              </a:rPr>
              <a:t>à </a:t>
            </a:r>
            <a:r>
              <a:rPr lang="en-GB" sz="3500" i="1" dirty="0">
                <a:latin typeface="Calibri" panose="020F0502020204030204" pitchFamily="34" charset="0"/>
                <a:cs typeface="Calibri" panose="020F0502020204030204" pitchFamily="34" charset="0"/>
              </a:rPr>
              <a:t>‘</a:t>
            </a:r>
            <a:r>
              <a:rPr lang="en-GB" sz="3500" i="1" dirty="0" err="1">
                <a:latin typeface="Calibri" panose="020F0502020204030204" pitchFamily="34" charset="0"/>
                <a:cs typeface="Calibri" panose="020F0502020204030204" pitchFamily="34" charset="0"/>
              </a:rPr>
              <a:t>vouloir</a:t>
            </a:r>
            <a:r>
              <a:rPr lang="en-GB" sz="3500" i="1" dirty="0">
                <a:latin typeface="Calibri" panose="020F0502020204030204" pitchFamily="34" charset="0"/>
                <a:cs typeface="Calibri" panose="020F0502020204030204" pitchFamily="34" charset="0"/>
              </a:rPr>
              <a:t> </a:t>
            </a:r>
            <a:r>
              <a:rPr lang="en-GB" sz="3500" i="1" dirty="0" err="1">
                <a:latin typeface="Calibri" panose="020F0502020204030204" pitchFamily="34" charset="0"/>
                <a:cs typeface="Calibri" panose="020F0502020204030204" pitchFamily="34" charset="0"/>
              </a:rPr>
              <a:t>fermement</a:t>
            </a:r>
            <a:r>
              <a:rPr lang="en-GB" sz="3500" i="1" dirty="0">
                <a:latin typeface="Calibri" panose="020F0502020204030204" pitchFamily="34" charset="0"/>
                <a:cs typeface="Calibri" panose="020F0502020204030204" pitchFamily="34" charset="0"/>
              </a:rPr>
              <a:t> </a:t>
            </a:r>
            <a:r>
              <a:rPr lang="en-GB" sz="3500" i="1" dirty="0" err="1">
                <a:latin typeface="Calibri" panose="020F0502020204030204" pitchFamily="34" charset="0"/>
                <a:cs typeface="Calibri" panose="020F0502020204030204" pitchFamily="34" charset="0"/>
              </a:rPr>
              <a:t>quelque</a:t>
            </a:r>
            <a:r>
              <a:rPr lang="en-GB" sz="3500" i="1" dirty="0">
                <a:latin typeface="Calibri" panose="020F0502020204030204" pitchFamily="34" charset="0"/>
                <a:cs typeface="Calibri" panose="020F0502020204030204" pitchFamily="34" charset="0"/>
              </a:rPr>
              <a:t> chose’</a:t>
            </a:r>
            <a:endParaRPr lang="en-GB" sz="1800" i="1"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F930C0A-DB48-4F5D-AA0C-E7D5D0C614B7}"/>
              </a:ext>
            </a:extLst>
          </p:cNvPr>
          <p:cNvSpPr>
            <a:spLocks noGrp="1"/>
          </p:cNvSpPr>
          <p:nvPr>
            <p:ph type="sldNum" sz="quarter" idx="12"/>
          </p:nvPr>
        </p:nvSpPr>
        <p:spPr/>
        <p:txBody>
          <a:bodyPr/>
          <a:lstStyle/>
          <a:p>
            <a:fld id="{401CF334-2D5C-4859-84A6-CA7E6E43FAEB}" type="slidenum">
              <a:rPr lang="en-US" smtClean="0"/>
              <a:t>39</a:t>
            </a:fld>
            <a:endParaRPr lang="en-US"/>
          </a:p>
        </p:txBody>
      </p:sp>
    </p:spTree>
    <p:extLst>
      <p:ext uri="{BB962C8B-B14F-4D97-AF65-F5344CB8AC3E}">
        <p14:creationId xmlns:p14="http://schemas.microsoft.com/office/powerpoint/2010/main" val="242290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435204" y="1359788"/>
            <a:ext cx="11321592" cy="5173083"/>
          </a:xfrm>
          <a:prstGeom prst="rect">
            <a:avLst/>
          </a:prstGeom>
          <a:noFill/>
          <a:ln>
            <a:noFill/>
          </a:ln>
        </p:spPr>
        <p:txBody>
          <a:bodyPr wrap="square" rtlCol="0" anchor="ctr" anchorCtr="1">
            <a:spAutoFit/>
          </a:bodyPr>
          <a:lstStyle/>
          <a:p>
            <a:pPr algn="ctr">
              <a:lnSpc>
                <a:spcPct val="80000"/>
              </a:lnSpc>
              <a:defRPr/>
            </a:pPr>
            <a:endParaRPr lang="en-US" sz="3200" b="1" dirty="0">
              <a:latin typeface="Calibri" panose="020F0502020204030204" pitchFamily="34" charset="0"/>
              <a:cs typeface="Calibri" panose="020F0502020204030204" pitchFamily="34" charset="0"/>
            </a:endParaRPr>
          </a:p>
          <a:p>
            <a:pPr algn="ctr">
              <a:lnSpc>
                <a:spcPct val="80000"/>
              </a:lnSpc>
              <a:defRPr/>
            </a:pPr>
            <a:r>
              <a:rPr lang="en-US" sz="3200" b="1" dirty="0" err="1">
                <a:latin typeface="Calibri" panose="020F0502020204030204" pitchFamily="34" charset="0"/>
                <a:cs typeface="Calibri" panose="020F0502020204030204" pitchFamily="34" charset="0"/>
              </a:rPr>
              <a:t>Mais</a:t>
            </a:r>
            <a:r>
              <a:rPr lang="en-US" sz="3200" b="1" dirty="0">
                <a:latin typeface="Calibri" panose="020F0502020204030204" pitchFamily="34" charset="0"/>
                <a:cs typeface="Calibri" panose="020F0502020204030204" pitchFamily="34" charset="0"/>
              </a:rPr>
              <a:t> quelle </a:t>
            </a:r>
            <a:r>
              <a:rPr lang="en-US" sz="3200" b="1" dirty="0" err="1">
                <a:latin typeface="Calibri" panose="020F0502020204030204" pitchFamily="34" charset="0"/>
                <a:cs typeface="Calibri" panose="020F0502020204030204" pitchFamily="34" charset="0"/>
              </a:rPr>
              <a:t>est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donc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votre</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philosophie</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d’entraîneur</a:t>
            </a:r>
            <a:r>
              <a:rPr lang="en-US" sz="3200" b="1" dirty="0">
                <a:latin typeface="Calibri" panose="020F0502020204030204" pitchFamily="34" charset="0"/>
                <a:cs typeface="Calibri" panose="020F0502020204030204" pitchFamily="34" charset="0"/>
              </a:rPr>
              <a:t> ?</a:t>
            </a:r>
          </a:p>
          <a:p>
            <a:pPr algn="ctr">
              <a:lnSpc>
                <a:spcPct val="80000"/>
              </a:lnSpc>
              <a:defRPr/>
            </a:pPr>
            <a:endParaRPr lang="en-US" sz="2000" b="1" dirty="0">
              <a:latin typeface="Calibri" panose="020F0502020204030204" pitchFamily="34" charset="0"/>
              <a:cs typeface="Calibri" panose="020F0502020204030204" pitchFamily="34" charset="0"/>
            </a:endParaRPr>
          </a:p>
          <a:p>
            <a:pPr>
              <a:lnSpc>
                <a:spcPct val="80000"/>
              </a:lnSpc>
              <a:defRPr/>
            </a:pPr>
            <a:r>
              <a:rPr lang="en-US" sz="2800" dirty="0">
                <a:latin typeface="Calibri" panose="020F0502020204030204" pitchFamily="34" charset="0"/>
                <a:cs typeface="Calibri" panose="020F0502020204030204" pitchFamily="34" charset="0"/>
              </a:rPr>
              <a:t>La </a:t>
            </a:r>
            <a:r>
              <a:rPr lang="en-US" sz="2800" dirty="0" err="1">
                <a:latin typeface="Calibri" panose="020F0502020204030204" pitchFamily="34" charset="0"/>
                <a:cs typeface="Calibri" panose="020F0502020204030204" pitchFamily="34" charset="0"/>
              </a:rPr>
              <a:t>philosophie</a:t>
            </a:r>
            <a:r>
              <a:rPr lang="en-US" sz="2800" dirty="0">
                <a:latin typeface="Calibri" panose="020F0502020204030204" pitchFamily="34" charset="0"/>
                <a:cs typeface="Calibri" panose="020F0502020204030204" pitchFamily="34" charset="0"/>
              </a:rPr>
              <a:t> d’un </a:t>
            </a:r>
            <a:r>
              <a:rPr lang="en-US" sz="2800" dirty="0" err="1">
                <a:latin typeface="Calibri" panose="020F0502020204030204" pitchFamily="34" charset="0"/>
                <a:cs typeface="Calibri" panose="020F0502020204030204" pitchFamily="34" charset="0"/>
              </a:rPr>
              <a:t>entraîneur</a:t>
            </a:r>
            <a:r>
              <a:rPr lang="en-US" sz="2800" dirty="0">
                <a:latin typeface="Calibri" panose="020F0502020204030204" pitchFamily="34" charset="0"/>
                <a:cs typeface="Calibri" panose="020F0502020204030204" pitchFamily="34" charset="0"/>
              </a:rPr>
              <a:t> repose sur :</a:t>
            </a:r>
          </a:p>
          <a:p>
            <a:pPr>
              <a:lnSpc>
                <a:spcPct val="80000"/>
              </a:lnSpc>
              <a:defRPr/>
            </a:pPr>
            <a:endParaRPr lang="en-US" sz="2000" dirty="0">
              <a:latin typeface="Calibri" panose="020F0502020204030204" pitchFamily="34" charset="0"/>
              <a:cs typeface="Calibri" panose="020F0502020204030204" pitchFamily="34" charset="0"/>
            </a:endParaRPr>
          </a:p>
          <a:p>
            <a:pPr marL="457200" indent="-457200">
              <a:lnSpc>
                <a:spcPct val="80000"/>
              </a:lnSpc>
              <a:buFont typeface="Wingdings" panose="05000000000000000000" pitchFamily="2" charset="2"/>
              <a:buChar char="§"/>
              <a:defRPr/>
            </a:pPr>
            <a:r>
              <a:rPr lang="en-US" sz="2800" dirty="0">
                <a:latin typeface="Calibri" panose="020F0502020204030204" pitchFamily="34" charset="0"/>
                <a:cs typeface="Calibri" panose="020F0502020204030204" pitchFamily="34" charset="0"/>
              </a:rPr>
              <a:t>Les </a:t>
            </a:r>
            <a:r>
              <a:rPr lang="en-US" sz="2800" dirty="0" err="1">
                <a:latin typeface="Calibri" panose="020F0502020204030204" pitchFamily="34" charset="0"/>
                <a:cs typeface="Calibri" panose="020F0502020204030204" pitchFamily="34" charset="0"/>
              </a:rPr>
              <a:t>valeurs</a:t>
            </a:r>
            <a:r>
              <a:rPr lang="en-US" sz="2800" dirty="0">
                <a:latin typeface="Calibri" panose="020F0502020204030204" pitchFamily="34" charset="0"/>
                <a:cs typeface="Calibri" panose="020F0502020204030204" pitchFamily="34" charset="0"/>
              </a:rPr>
              <a:t>, les </a:t>
            </a:r>
            <a:r>
              <a:rPr lang="en-US" sz="2800" dirty="0" err="1">
                <a:latin typeface="Calibri" panose="020F0502020204030204" pitchFamily="34" charset="0"/>
                <a:cs typeface="Calibri" panose="020F0502020204030204" pitchFamily="34" charset="0"/>
              </a:rPr>
              <a:t>croyances</a:t>
            </a:r>
            <a:r>
              <a:rPr lang="en-US" sz="2800" dirty="0">
                <a:latin typeface="Calibri" panose="020F0502020204030204" pitchFamily="34" charset="0"/>
                <a:cs typeface="Calibri" panose="020F0502020204030204" pitchFamily="34" charset="0"/>
              </a:rPr>
              <a:t> et les </a:t>
            </a:r>
            <a:r>
              <a:rPr lang="en-US" sz="2800" dirty="0" err="1">
                <a:latin typeface="Calibri" panose="020F0502020204030204" pitchFamily="34" charset="0"/>
                <a:cs typeface="Calibri" panose="020F0502020204030204" pitchFamily="34" charset="0"/>
              </a:rPr>
              <a:t>principes</a:t>
            </a:r>
            <a:r>
              <a:rPr lang="en-US" sz="2800" dirty="0">
                <a:latin typeface="Calibri" panose="020F0502020204030204" pitchFamily="34" charset="0"/>
                <a:cs typeface="Calibri" panose="020F0502020204030204" pitchFamily="34" charset="0"/>
              </a:rPr>
              <a:t> que </a:t>
            </a:r>
            <a:r>
              <a:rPr lang="en-US" sz="2800" dirty="0" err="1">
                <a:latin typeface="Calibri" panose="020F0502020204030204" pitchFamily="34" charset="0"/>
                <a:cs typeface="Calibri" panose="020F0502020204030204" pitchFamily="34" charset="0"/>
              </a:rPr>
              <a:t>vous</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avez</a:t>
            </a:r>
            <a:r>
              <a:rPr lang="en-US" sz="2800" dirty="0">
                <a:latin typeface="Calibri" panose="020F0502020204030204" pitchFamily="34" charset="0"/>
                <a:cs typeface="Calibri" panose="020F0502020204030204" pitchFamily="34" charset="0"/>
              </a:rPr>
              <a:t> acquis, par </a:t>
            </a:r>
            <a:r>
              <a:rPr lang="en-US" sz="2800" dirty="0" err="1">
                <a:latin typeface="Calibri" panose="020F0502020204030204" pitchFamily="34" charset="0"/>
                <a:cs typeface="Calibri" panose="020F0502020204030204" pitchFamily="34" charset="0"/>
              </a:rPr>
              <a:t>exemple</a:t>
            </a:r>
            <a:r>
              <a:rPr lang="en-US" sz="2800" dirty="0">
                <a:latin typeface="Calibri" panose="020F0502020204030204" pitchFamily="34" charset="0"/>
                <a:cs typeface="Calibri" panose="020F0502020204030204" pitchFamily="34" charset="0"/>
              </a:rPr>
              <a:t>, dans </a:t>
            </a:r>
            <a:r>
              <a:rPr lang="en-US" sz="2800" dirty="0" err="1">
                <a:latin typeface="Calibri" panose="020F0502020204030204" pitchFamily="34" charset="0"/>
                <a:cs typeface="Calibri" panose="020F0502020204030204" pitchFamily="34" charset="0"/>
              </a:rPr>
              <a:t>votre</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famille</a:t>
            </a:r>
            <a:r>
              <a:rPr lang="en-US" sz="2800" dirty="0">
                <a:latin typeface="Calibri" panose="020F0502020204030204" pitchFamily="34" charset="0"/>
                <a:cs typeface="Calibri" panose="020F0502020204030204" pitchFamily="34" charset="0"/>
              </a:rPr>
              <a:t>, à </a:t>
            </a:r>
            <a:r>
              <a:rPr lang="en-US" sz="2800" dirty="0" err="1">
                <a:latin typeface="Calibri" panose="020F0502020204030204" pitchFamily="34" charset="0"/>
                <a:cs typeface="Calibri" panose="020F0502020204030204" pitchFamily="34" charset="0"/>
              </a:rPr>
              <a:t>l’école</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ou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auprès</a:t>
            </a:r>
            <a:r>
              <a:rPr lang="en-US" sz="2800" dirty="0">
                <a:latin typeface="Calibri" panose="020F0502020204030204" pitchFamily="34" charset="0"/>
                <a:cs typeface="Calibri" panose="020F0502020204030204" pitchFamily="34" charset="0"/>
              </a:rPr>
              <a:t> de </a:t>
            </a:r>
            <a:r>
              <a:rPr lang="en-US" sz="2800" dirty="0" err="1">
                <a:latin typeface="Calibri" panose="020F0502020204030204" pitchFamily="34" charset="0"/>
                <a:cs typeface="Calibri" panose="020F0502020204030204" pitchFamily="34" charset="0"/>
              </a:rPr>
              <a:t>vos</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amis</a:t>
            </a:r>
            <a:r>
              <a:rPr lang="en-US" sz="2800" dirty="0">
                <a:latin typeface="Calibri" panose="020F0502020204030204" pitchFamily="34" charset="0"/>
                <a:cs typeface="Calibri" panose="020F0502020204030204" pitchFamily="34" charset="0"/>
              </a:rPr>
              <a:t> </a:t>
            </a:r>
          </a:p>
          <a:p>
            <a:pPr marL="457200" indent="-457200">
              <a:lnSpc>
                <a:spcPct val="80000"/>
              </a:lnSpc>
              <a:buFont typeface="Wingdings" panose="05000000000000000000" pitchFamily="2" charset="2"/>
              <a:buChar char="§"/>
              <a:defRPr/>
            </a:pPr>
            <a:r>
              <a:rPr lang="en-US" sz="2800" dirty="0" err="1">
                <a:latin typeface="Calibri" panose="020F0502020204030204" pitchFamily="34" charset="0"/>
                <a:cs typeface="Calibri" panose="020F0502020204030204" pitchFamily="34" charset="0"/>
              </a:rPr>
              <a:t>L’expérience</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acquise</a:t>
            </a:r>
            <a:r>
              <a:rPr lang="en-US" sz="2800" dirty="0">
                <a:latin typeface="Calibri" panose="020F0502020204030204" pitchFamily="34" charset="0"/>
                <a:cs typeface="Calibri" panose="020F0502020204030204" pitchFamily="34" charset="0"/>
              </a:rPr>
              <a:t> qui </a:t>
            </a:r>
            <a:r>
              <a:rPr lang="en-US" sz="2800" dirty="0" err="1">
                <a:latin typeface="Calibri" panose="020F0502020204030204" pitchFamily="34" charset="0"/>
                <a:cs typeface="Calibri" panose="020F0502020204030204" pitchFamily="34" charset="0"/>
              </a:rPr>
              <a:t>vous</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guidera</a:t>
            </a:r>
            <a:r>
              <a:rPr lang="en-US" sz="2800" dirty="0">
                <a:latin typeface="Calibri" panose="020F0502020204030204" pitchFamily="34" charset="0"/>
                <a:cs typeface="Calibri" panose="020F0502020204030204" pitchFamily="34" charset="0"/>
              </a:rPr>
              <a:t> dans </a:t>
            </a:r>
            <a:r>
              <a:rPr lang="en-US" sz="2800" dirty="0" err="1">
                <a:latin typeface="Calibri" panose="020F0502020204030204" pitchFamily="34" charset="0"/>
                <a:cs typeface="Calibri" panose="020F0502020204030204" pitchFamily="34" charset="0"/>
              </a:rPr>
              <a:t>votre</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prise</a:t>
            </a:r>
            <a:r>
              <a:rPr lang="en-US" sz="2800" dirty="0">
                <a:latin typeface="Calibri" panose="020F0502020204030204" pitchFamily="34" charset="0"/>
                <a:cs typeface="Calibri" panose="020F0502020204030204" pitchFamily="34" charset="0"/>
              </a:rPr>
              <a:t> de </a:t>
            </a:r>
            <a:r>
              <a:rPr lang="en-US" sz="2800" dirty="0" err="1">
                <a:latin typeface="Calibri" panose="020F0502020204030204" pitchFamily="34" charset="0"/>
                <a:cs typeface="Calibri" panose="020F0502020204030204" pitchFamily="34" charset="0"/>
              </a:rPr>
              <a:t>décision</a:t>
            </a:r>
            <a:r>
              <a:rPr lang="en-US" sz="2800" dirty="0">
                <a:latin typeface="Calibri" panose="020F0502020204030204" pitchFamily="34" charset="0"/>
                <a:cs typeface="Calibri" panose="020F0502020204030204" pitchFamily="34" charset="0"/>
              </a:rPr>
              <a:t> et </a:t>
            </a:r>
            <a:r>
              <a:rPr lang="en-US" sz="2800" dirty="0" err="1">
                <a:latin typeface="Calibri" panose="020F0502020204030204" pitchFamily="34" charset="0"/>
                <a:cs typeface="Calibri" panose="020F0502020204030204" pitchFamily="34" charset="0"/>
              </a:rPr>
              <a:t>vous</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aidera</a:t>
            </a:r>
            <a:r>
              <a:rPr lang="en-US" sz="2800" dirty="0">
                <a:latin typeface="Calibri" panose="020F0502020204030204" pitchFamily="34" charset="0"/>
                <a:cs typeface="Calibri" panose="020F0502020204030204" pitchFamily="34" charset="0"/>
              </a:rPr>
              <a:t> à </a:t>
            </a:r>
            <a:r>
              <a:rPr lang="en-US" sz="2800" dirty="0" err="1">
                <a:latin typeface="Calibri" panose="020F0502020204030204" pitchFamily="34" charset="0"/>
                <a:cs typeface="Calibri" panose="020F0502020204030204" pitchFamily="34" charset="0"/>
              </a:rPr>
              <a:t>répondre</a:t>
            </a:r>
            <a:r>
              <a:rPr lang="en-US" sz="2800" dirty="0">
                <a:latin typeface="Calibri" panose="020F0502020204030204" pitchFamily="34" charset="0"/>
                <a:cs typeface="Calibri" panose="020F0502020204030204" pitchFamily="34" charset="0"/>
              </a:rPr>
              <a:t> aux questions </a:t>
            </a:r>
            <a:r>
              <a:rPr lang="en-US" sz="2800" dirty="0" err="1">
                <a:latin typeface="Calibri" panose="020F0502020204030204" pitchFamily="34" charset="0"/>
                <a:cs typeface="Calibri" panose="020F0502020204030204" pitchFamily="34" charset="0"/>
              </a:rPr>
              <a:t>quand</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vous</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êtes</a:t>
            </a:r>
            <a:r>
              <a:rPr lang="en-US" sz="2800" dirty="0">
                <a:latin typeface="Calibri" panose="020F0502020204030204" pitchFamily="34" charset="0"/>
                <a:cs typeface="Calibri" panose="020F0502020204030204" pitchFamily="34" charset="0"/>
              </a:rPr>
              <a:t> dans </a:t>
            </a:r>
            <a:r>
              <a:rPr lang="en-US" sz="2800" dirty="0" err="1">
                <a:latin typeface="Calibri" panose="020F0502020204030204" pitchFamily="34" charset="0"/>
                <a:cs typeface="Calibri" panose="020F0502020204030204" pitchFamily="34" charset="0"/>
              </a:rPr>
              <a:t>l’action</a:t>
            </a:r>
            <a:r>
              <a:rPr lang="en-US" sz="2800" dirty="0">
                <a:latin typeface="Calibri" panose="020F0502020204030204" pitchFamily="34" charset="0"/>
                <a:cs typeface="Calibri" panose="020F0502020204030204" pitchFamily="34" charset="0"/>
              </a:rPr>
              <a:t> : quoi, </a:t>
            </a:r>
            <a:r>
              <a:rPr lang="en-US" sz="2800" dirty="0" err="1">
                <a:latin typeface="Calibri" panose="020F0502020204030204" pitchFamily="34" charset="0"/>
                <a:cs typeface="Calibri" panose="020F0502020204030204" pitchFamily="34" charset="0"/>
              </a:rPr>
              <a:t>où</a:t>
            </a:r>
            <a:r>
              <a:rPr lang="en-US" sz="2800" dirty="0">
                <a:latin typeface="Calibri" panose="020F0502020204030204" pitchFamily="34" charset="0"/>
                <a:cs typeface="Calibri" panose="020F0502020204030204" pitchFamily="34" charset="0"/>
              </a:rPr>
              <a:t> et comment</a:t>
            </a:r>
          </a:p>
          <a:p>
            <a:pPr marL="457200" indent="-457200">
              <a:lnSpc>
                <a:spcPct val="80000"/>
              </a:lnSpc>
              <a:buFont typeface="Wingdings" panose="05000000000000000000" pitchFamily="2" charset="2"/>
              <a:buChar char="§"/>
              <a:defRPr/>
            </a:pPr>
            <a:endParaRPr lang="en-US" sz="2800" dirty="0">
              <a:latin typeface="Calibri" panose="020F0502020204030204" pitchFamily="34" charset="0"/>
              <a:cs typeface="Calibri" panose="020F0502020204030204" pitchFamily="34" charset="0"/>
            </a:endParaRPr>
          </a:p>
          <a:p>
            <a:pPr>
              <a:lnSpc>
                <a:spcPct val="80000"/>
              </a:lnSpc>
              <a:defRPr/>
            </a:pPr>
            <a:r>
              <a:rPr lang="fr-FR" dirty="0"/>
              <a:t>« </a:t>
            </a:r>
            <a:r>
              <a:rPr lang="en-US" sz="2800" i="1" dirty="0" err="1">
                <a:latin typeface="Calibri" panose="020F0502020204030204" pitchFamily="34" charset="0"/>
                <a:cs typeface="Calibri" panose="020F0502020204030204" pitchFamily="34" charset="0"/>
              </a:rPr>
              <a:t>Entraîner</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est</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une</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activité</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pleine</a:t>
            </a:r>
            <a:r>
              <a:rPr lang="en-US" sz="2800" i="1" dirty="0">
                <a:latin typeface="Calibri" panose="020F0502020204030204" pitchFamily="34" charset="0"/>
                <a:cs typeface="Calibri" panose="020F0502020204030204" pitchFamily="34" charset="0"/>
              </a:rPr>
              <a:t> de </a:t>
            </a:r>
            <a:r>
              <a:rPr lang="en-US" sz="2800" i="1" dirty="0" err="1">
                <a:latin typeface="Calibri" panose="020F0502020204030204" pitchFamily="34" charset="0"/>
                <a:cs typeface="Calibri" panose="020F0502020204030204" pitchFamily="34" charset="0"/>
              </a:rPr>
              <a:t>défis</a:t>
            </a:r>
            <a:r>
              <a:rPr lang="en-US" sz="2800" i="1" dirty="0">
                <a:latin typeface="Calibri" panose="020F0502020204030204" pitchFamily="34" charset="0"/>
                <a:cs typeface="Calibri" panose="020F0502020204030204" pitchFamily="34" charset="0"/>
              </a:rPr>
              <a:t> qui </a:t>
            </a:r>
            <a:r>
              <a:rPr lang="en-US" sz="2800" i="1" dirty="0" err="1">
                <a:latin typeface="Calibri" panose="020F0502020204030204" pitchFamily="34" charset="0"/>
                <a:cs typeface="Calibri" panose="020F0502020204030204" pitchFamily="34" charset="0"/>
              </a:rPr>
              <a:t>comprend</a:t>
            </a:r>
            <a:r>
              <a:rPr lang="en-US" sz="2800" i="1" dirty="0">
                <a:latin typeface="Calibri" panose="020F0502020204030204" pitchFamily="34" charset="0"/>
                <a:cs typeface="Calibri" panose="020F0502020204030204" pitchFamily="34" charset="0"/>
              </a:rPr>
              <a:t> de </a:t>
            </a:r>
            <a:r>
              <a:rPr lang="en-US" sz="2800" i="1" dirty="0" err="1">
                <a:latin typeface="Calibri" panose="020F0502020204030204" pitchFamily="34" charset="0"/>
                <a:cs typeface="Calibri" panose="020F0502020204030204" pitchFamily="34" charset="0"/>
              </a:rPr>
              <a:t>nombreuses</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décisions</a:t>
            </a:r>
            <a:r>
              <a:rPr lang="en-US" sz="2800" i="1" dirty="0">
                <a:latin typeface="Calibri" panose="020F0502020204030204" pitchFamily="34" charset="0"/>
                <a:cs typeface="Calibri" panose="020F0502020204030204" pitchFamily="34" charset="0"/>
              </a:rPr>
              <a:t> à prendre et des </a:t>
            </a:r>
            <a:r>
              <a:rPr lang="en-US" sz="2800" i="1" dirty="0" err="1">
                <a:latin typeface="Calibri" panose="020F0502020204030204" pitchFamily="34" charset="0"/>
                <a:cs typeface="Calibri" panose="020F0502020204030204" pitchFamily="34" charset="0"/>
              </a:rPr>
              <a:t>dilemmes</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éthiques</a:t>
            </a:r>
            <a:r>
              <a:rPr lang="en-US" sz="2800" i="1" dirty="0">
                <a:latin typeface="Calibri" panose="020F0502020204030204" pitchFamily="34" charset="0"/>
                <a:cs typeface="Calibri" panose="020F0502020204030204" pitchFamily="34" charset="0"/>
              </a:rPr>
              <a:t>. Une </a:t>
            </a:r>
            <a:r>
              <a:rPr lang="en-US" sz="2800" i="1" dirty="0" err="1">
                <a:latin typeface="Calibri" panose="020F0502020204030204" pitchFamily="34" charset="0"/>
                <a:cs typeface="Calibri" panose="020F0502020204030204" pitchFamily="34" charset="0"/>
              </a:rPr>
              <a:t>philosophie</a:t>
            </a:r>
            <a:r>
              <a:rPr lang="en-US" sz="2800" i="1" dirty="0">
                <a:latin typeface="Calibri" panose="020F0502020204030204" pitchFamily="34" charset="0"/>
                <a:cs typeface="Calibri" panose="020F0502020204030204" pitchFamily="34" charset="0"/>
              </a:rPr>
              <a:t> bien </a:t>
            </a:r>
            <a:r>
              <a:rPr lang="en-US" sz="2800" i="1" dirty="0" err="1">
                <a:latin typeface="Calibri" panose="020F0502020204030204" pitchFamily="34" charset="0"/>
                <a:cs typeface="Calibri" panose="020F0502020204030204" pitchFamily="34" charset="0"/>
              </a:rPr>
              <a:t>élaborée</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vous</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permettra</a:t>
            </a:r>
            <a:r>
              <a:rPr lang="en-US" sz="2800" i="1" dirty="0">
                <a:latin typeface="Calibri" panose="020F0502020204030204" pitchFamily="34" charset="0"/>
                <a:cs typeface="Calibri" panose="020F0502020204030204" pitchFamily="34" charset="0"/>
              </a:rPr>
              <a:t> de prendre les </a:t>
            </a:r>
            <a:r>
              <a:rPr lang="en-US" sz="2800" i="1" dirty="0" err="1">
                <a:latin typeface="Calibri" panose="020F0502020204030204" pitchFamily="34" charset="0"/>
                <a:cs typeface="Calibri" panose="020F0502020204030204" pitchFamily="34" charset="0"/>
              </a:rPr>
              <a:t>décisions</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difficiles</a:t>
            </a:r>
            <a:r>
              <a:rPr lang="en-US" sz="2800" i="1" dirty="0">
                <a:latin typeface="Calibri" panose="020F0502020204030204" pitchFamily="34" charset="0"/>
                <a:cs typeface="Calibri" panose="020F0502020204030204" pitchFamily="34" charset="0"/>
              </a:rPr>
              <a:t> et </a:t>
            </a:r>
            <a:r>
              <a:rPr lang="en-US" sz="2800" i="1" dirty="0" err="1">
                <a:latin typeface="Calibri" panose="020F0502020204030204" pitchFamily="34" charset="0"/>
                <a:cs typeface="Calibri" panose="020F0502020204030204" pitchFamily="34" charset="0"/>
              </a:rPr>
              <a:t>d’entraîner</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en</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connaissant</a:t>
            </a:r>
            <a:r>
              <a:rPr lang="en-US" sz="2800" i="1" dirty="0">
                <a:latin typeface="Calibri" panose="020F0502020204030204" pitchFamily="34" charset="0"/>
                <a:cs typeface="Calibri" panose="020F0502020204030204" pitchFamily="34" charset="0"/>
              </a:rPr>
              <a:t> encore plus la </a:t>
            </a:r>
            <a:r>
              <a:rPr lang="en-US" sz="2800" i="1" dirty="0" err="1">
                <a:latin typeface="Calibri" panose="020F0502020204030204" pitchFamily="34" charset="0"/>
                <a:cs typeface="Calibri" panose="020F0502020204030204" pitchFamily="34" charset="0"/>
              </a:rPr>
              <a:t>réussite</a:t>
            </a:r>
            <a:r>
              <a:rPr lang="fr-FR" i="1" dirty="0"/>
              <a:t> </a:t>
            </a:r>
            <a:r>
              <a:rPr lang="fr-FR" dirty="0"/>
              <a:t>»</a:t>
            </a:r>
            <a:r>
              <a:rPr lang="en-US" sz="2800" dirty="0">
                <a:latin typeface="Calibri" panose="020F0502020204030204" pitchFamily="34" charset="0"/>
                <a:cs typeface="Calibri" panose="020F0502020204030204" pitchFamily="34" charset="0"/>
              </a:rPr>
              <a:t>.  [Martens; 2004; p.4]</a:t>
            </a:r>
          </a:p>
        </p:txBody>
      </p:sp>
      <p:sp>
        <p:nvSpPr>
          <p:cNvPr id="3" name="TextBox 2">
            <a:extLst>
              <a:ext uri="{FF2B5EF4-FFF2-40B4-BE49-F238E27FC236}">
                <a16:creationId xmlns:a16="http://schemas.microsoft.com/office/drawing/2014/main" id="{EBFC508D-4567-43C4-B214-F36A5732117F}"/>
              </a:ext>
            </a:extLst>
          </p:cNvPr>
          <p:cNvSpPr txBox="1"/>
          <p:nvPr/>
        </p:nvSpPr>
        <p:spPr>
          <a:xfrm>
            <a:off x="1" y="-66457"/>
            <a:ext cx="12191999" cy="1754326"/>
          </a:xfrm>
          <a:prstGeom prst="rect">
            <a:avLst/>
          </a:prstGeom>
          <a:noFill/>
          <a:ln>
            <a:noFill/>
          </a:ln>
        </p:spPr>
        <p:txBody>
          <a:bodyPr wrap="square" rtlCol="0" anchor="ctr" anchorCtr="1">
            <a:spAutoFit/>
          </a:bodyPr>
          <a:lstStyle/>
          <a:p>
            <a:pPr lvl="0" algn="ctr">
              <a:defRPr/>
            </a:pPr>
            <a:r>
              <a:rPr lang="en-US" sz="3600" b="1" dirty="0">
                <a:solidFill>
                  <a:prstClr val="black"/>
                </a:solidFill>
                <a:latin typeface="Calibri" panose="020F0502020204030204" pitchFamily="34" charset="0"/>
                <a:cs typeface="Calibri" panose="020F0502020204030204" pitchFamily="34" charset="0"/>
              </a:rPr>
              <a:t>Le </a:t>
            </a:r>
            <a:r>
              <a:rPr lang="en-US" sz="3600" b="1" dirty="0" err="1">
                <a:solidFill>
                  <a:prstClr val="black"/>
                </a:solidFill>
                <a:latin typeface="Calibri" panose="020F0502020204030204" pitchFamily="34" charset="0"/>
                <a:cs typeface="Calibri" panose="020F0502020204030204" pitchFamily="34" charset="0"/>
              </a:rPr>
              <a:t>saviez-vous</a:t>
            </a:r>
            <a:r>
              <a:rPr lang="en-US" sz="3600" b="1" dirty="0">
                <a:solidFill>
                  <a:prstClr val="black"/>
                </a:solidFill>
                <a:latin typeface="Calibri" panose="020F0502020204030204" pitchFamily="34" charset="0"/>
                <a:cs typeface="Calibri" panose="020F0502020204030204" pitchFamily="34" charset="0"/>
              </a:rPr>
              <a:t> ? </a:t>
            </a:r>
          </a:p>
          <a:p>
            <a:pPr lvl="0" algn="ctr">
              <a:defRPr/>
            </a:pPr>
            <a:r>
              <a:rPr lang="en-US" sz="3600" b="1" dirty="0">
                <a:solidFill>
                  <a:prstClr val="black"/>
                </a:solidFill>
                <a:latin typeface="Calibri" panose="020F0502020204030204" pitchFamily="34" charset="0"/>
                <a:cs typeface="Calibri" panose="020F0502020204030204" pitchFamily="34" charset="0"/>
              </a:rPr>
              <a:t> La </a:t>
            </a:r>
            <a:r>
              <a:rPr lang="en-US" sz="3600" b="1" dirty="0" err="1">
                <a:solidFill>
                  <a:prstClr val="black"/>
                </a:solidFill>
                <a:latin typeface="Calibri" panose="020F0502020204030204" pitchFamily="34" charset="0"/>
                <a:cs typeface="Calibri" panose="020F0502020204030204" pitchFamily="34" charset="0"/>
              </a:rPr>
              <a:t>plupart</a:t>
            </a:r>
            <a:r>
              <a:rPr lang="en-US" sz="3600" b="1" dirty="0">
                <a:solidFill>
                  <a:prstClr val="black"/>
                </a:solidFill>
                <a:latin typeface="Calibri" panose="020F0502020204030204" pitchFamily="34" charset="0"/>
                <a:cs typeface="Calibri" panose="020F0502020204030204" pitchFamily="34" charset="0"/>
              </a:rPr>
              <a:t> de </a:t>
            </a:r>
            <a:r>
              <a:rPr lang="en-US" sz="3600" b="1" dirty="0" err="1">
                <a:solidFill>
                  <a:prstClr val="black"/>
                </a:solidFill>
                <a:latin typeface="Calibri" panose="020F0502020204030204" pitchFamily="34" charset="0"/>
                <a:cs typeface="Calibri" panose="020F0502020204030204" pitchFamily="34" charset="0"/>
              </a:rPr>
              <a:t>ce</a:t>
            </a:r>
            <a:r>
              <a:rPr lang="en-US" sz="3600" b="1" dirty="0">
                <a:solidFill>
                  <a:prstClr val="black"/>
                </a:solidFill>
                <a:latin typeface="Calibri" panose="020F0502020204030204" pitchFamily="34" charset="0"/>
                <a:cs typeface="Calibri" panose="020F0502020204030204" pitchFamily="34" charset="0"/>
              </a:rPr>
              <a:t> que </a:t>
            </a:r>
            <a:r>
              <a:rPr lang="en-US" sz="3600" b="1" dirty="0" err="1">
                <a:solidFill>
                  <a:prstClr val="black"/>
                </a:solidFill>
                <a:latin typeface="Calibri" panose="020F0502020204030204" pitchFamily="34" charset="0"/>
                <a:cs typeface="Calibri" panose="020F0502020204030204" pitchFamily="34" charset="0"/>
              </a:rPr>
              <a:t>vous</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allez</a:t>
            </a:r>
            <a:r>
              <a:rPr lang="en-US" sz="3600" b="1" dirty="0">
                <a:solidFill>
                  <a:prstClr val="black"/>
                </a:solidFill>
                <a:latin typeface="Calibri" panose="020F0502020204030204" pitchFamily="34" charset="0"/>
                <a:cs typeface="Calibri" panose="020F0502020204030204" pitchFamily="34" charset="0"/>
              </a:rPr>
              <a:t> faire sera </a:t>
            </a:r>
            <a:r>
              <a:rPr lang="en-US" sz="3600" b="1" dirty="0" err="1">
                <a:solidFill>
                  <a:prstClr val="black"/>
                </a:solidFill>
                <a:latin typeface="Calibri" panose="020F0502020204030204" pitchFamily="34" charset="0"/>
                <a:cs typeface="Calibri" panose="020F0502020204030204" pitchFamily="34" charset="0"/>
              </a:rPr>
              <a:t>influencé</a:t>
            </a:r>
            <a:r>
              <a:rPr lang="en-US" sz="3600" b="1" dirty="0">
                <a:solidFill>
                  <a:prstClr val="black"/>
                </a:solidFill>
                <a:latin typeface="Calibri" panose="020F0502020204030204" pitchFamily="34" charset="0"/>
                <a:cs typeface="Calibri" panose="020F0502020204030204" pitchFamily="34" charset="0"/>
              </a:rPr>
              <a:t> </a:t>
            </a:r>
          </a:p>
          <a:p>
            <a:pPr lvl="0" algn="ctr">
              <a:defRPr/>
            </a:pPr>
            <a:r>
              <a:rPr lang="en-US" sz="3600" b="1" dirty="0">
                <a:solidFill>
                  <a:prstClr val="black"/>
                </a:solidFill>
                <a:latin typeface="Calibri" panose="020F0502020204030204" pitchFamily="34" charset="0"/>
                <a:cs typeface="Calibri" panose="020F0502020204030204" pitchFamily="34" charset="0"/>
              </a:rPr>
              <a:t>par </a:t>
            </a:r>
            <a:r>
              <a:rPr lang="en-US" sz="3600" b="1" dirty="0" err="1">
                <a:solidFill>
                  <a:prstClr val="black"/>
                </a:solidFill>
                <a:latin typeface="Calibri" panose="020F0502020204030204" pitchFamily="34" charset="0"/>
                <a:cs typeface="Calibri" panose="020F0502020204030204" pitchFamily="34" charset="0"/>
              </a:rPr>
              <a:t>votre</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philosophie</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d’entraîneur</a:t>
            </a:r>
            <a:r>
              <a:rPr lang="en-US" sz="3600" b="1" dirty="0">
                <a:solidFill>
                  <a:prstClr val="black"/>
                </a:solidFill>
                <a:latin typeface="Calibri" panose="020F0502020204030204" pitchFamily="34" charset="0"/>
                <a:cs typeface="Calibri" panose="020F0502020204030204" pitchFamily="34" charset="0"/>
              </a:rPr>
              <a:t>  </a:t>
            </a:r>
            <a:endParaRPr lang="en-US" sz="3600" dirty="0">
              <a:solidFill>
                <a:prstClr val="black"/>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2428438D-2821-4240-BF91-72857E702715}"/>
              </a:ext>
            </a:extLst>
          </p:cNvPr>
          <p:cNvSpPr>
            <a:spLocks noGrp="1"/>
          </p:cNvSpPr>
          <p:nvPr>
            <p:ph type="sldNum" sz="quarter" idx="12"/>
          </p:nvPr>
        </p:nvSpPr>
        <p:spPr/>
        <p:txBody>
          <a:bodyPr/>
          <a:lstStyle/>
          <a:p>
            <a:fld id="{401CF334-2D5C-4859-84A6-CA7E6E43FAEB}" type="slidenum">
              <a:rPr lang="en-US" smtClean="0"/>
              <a:t>4</a:t>
            </a:fld>
            <a:endParaRPr lang="en-US"/>
          </a:p>
        </p:txBody>
      </p:sp>
    </p:spTree>
    <p:extLst>
      <p:ext uri="{BB962C8B-B14F-4D97-AF65-F5344CB8AC3E}">
        <p14:creationId xmlns:p14="http://schemas.microsoft.com/office/powerpoint/2010/main" val="217786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3" end="3"/>
                                            </p:txEl>
                                          </p:spTgt>
                                        </p:tgtEl>
                                        <p:attrNameLst>
                                          <p:attrName>style.visibility</p:attrName>
                                        </p:attrNameLst>
                                      </p:cBhvr>
                                      <p:to>
                                        <p:strVal val="visible"/>
                                      </p:to>
                                    </p:set>
                                    <p:animEffect transition="in" filter="fade">
                                      <p:cBhvr>
                                        <p:cTn id="7" dur="1000"/>
                                        <p:tgtEl>
                                          <p:spTgt spid="17">
                                            <p:txEl>
                                              <p:pRg st="3" end="3"/>
                                            </p:txEl>
                                          </p:spTgt>
                                        </p:tgtEl>
                                      </p:cBhvr>
                                    </p:animEffect>
                                    <p:anim calcmode="lin" valueType="num">
                                      <p:cBhvr>
                                        <p:cTn id="8"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xEl>
                                              <p:pRg st="5" end="5"/>
                                            </p:txEl>
                                          </p:spTgt>
                                        </p:tgtEl>
                                        <p:attrNameLst>
                                          <p:attrName>style.visibility</p:attrName>
                                        </p:attrNameLst>
                                      </p:cBhvr>
                                      <p:to>
                                        <p:strVal val="visible"/>
                                      </p:to>
                                    </p:set>
                                    <p:animEffect transition="in" filter="fade">
                                      <p:cBhvr>
                                        <p:cTn id="12" dur="1000"/>
                                        <p:tgtEl>
                                          <p:spTgt spid="17">
                                            <p:txEl>
                                              <p:pRg st="5" end="5"/>
                                            </p:txEl>
                                          </p:spTgt>
                                        </p:tgtEl>
                                      </p:cBhvr>
                                    </p:animEffect>
                                    <p:anim calcmode="lin" valueType="num">
                                      <p:cBhvr>
                                        <p:cTn id="13"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7">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xEl>
                                              <p:pRg st="6" end="6"/>
                                            </p:txEl>
                                          </p:spTgt>
                                        </p:tgtEl>
                                        <p:attrNameLst>
                                          <p:attrName>style.visibility</p:attrName>
                                        </p:attrNameLst>
                                      </p:cBhvr>
                                      <p:to>
                                        <p:strVal val="visible"/>
                                      </p:to>
                                    </p:set>
                                    <p:animEffect transition="in" filter="fade">
                                      <p:cBhvr>
                                        <p:cTn id="17" dur="1000"/>
                                        <p:tgtEl>
                                          <p:spTgt spid="17">
                                            <p:txEl>
                                              <p:pRg st="6" end="6"/>
                                            </p:txEl>
                                          </p:spTgt>
                                        </p:tgtEl>
                                      </p:cBhvr>
                                    </p:animEffect>
                                    <p:anim calcmode="lin" valueType="num">
                                      <p:cBhvr>
                                        <p:cTn id="18"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1" y="425862"/>
            <a:ext cx="12192000" cy="743457"/>
          </a:xfrm>
        </p:spPr>
        <p:txBody>
          <a:bodyPr/>
          <a:lstStyle/>
          <a:p>
            <a:pPr algn="ctr"/>
            <a:r>
              <a:rPr lang="en-US" sz="4000" cap="none" spc="0" dirty="0">
                <a:solidFill>
                  <a:prstClr val="black"/>
                </a:solidFill>
                <a:latin typeface="Calibri" panose="020F0502020204030204" pitchFamily="34" charset="0"/>
                <a:cs typeface="Calibri" panose="020F0502020204030204" pitchFamily="34" charset="0"/>
              </a:rPr>
              <a:t> </a:t>
            </a:r>
            <a:r>
              <a:rPr lang="en-US" sz="4000" cap="none" spc="0" dirty="0" err="1">
                <a:solidFill>
                  <a:prstClr val="black"/>
                </a:solidFill>
                <a:latin typeface="Calibri" panose="020F0502020204030204" pitchFamily="34" charset="0"/>
                <a:cs typeface="Calibri" panose="020F0502020204030204" pitchFamily="34" charset="0"/>
              </a:rPr>
              <a:t>C</a:t>
            </a:r>
            <a:r>
              <a:rPr lang="en-US" cap="none" dirty="0" err="1">
                <a:latin typeface="Calibri" panose="020F0502020204030204" pitchFamily="34" charset="0"/>
                <a:cs typeface="Calibri" panose="020F0502020204030204" pitchFamily="34" charset="0"/>
              </a:rPr>
              <a:t>onnaître</a:t>
            </a:r>
            <a:r>
              <a:rPr lang="en-US" cap="none" dirty="0">
                <a:latin typeface="Calibri" panose="020F0502020204030204" pitchFamily="34" charset="0"/>
                <a:cs typeface="Calibri" panose="020F0502020204030204" pitchFamily="34" charset="0"/>
              </a:rPr>
              <a:t> les </a:t>
            </a:r>
            <a:r>
              <a:rPr lang="en-US" cap="none" dirty="0" err="1">
                <a:latin typeface="Calibri" panose="020F0502020204030204" pitchFamily="34" charset="0"/>
                <a:cs typeface="Calibri" panose="020F0502020204030204" pitchFamily="34" charset="0"/>
              </a:rPr>
              <a:t>principes</a:t>
            </a:r>
            <a:r>
              <a:rPr lang="en-US" cap="none" dirty="0">
                <a:latin typeface="Calibri" panose="020F0502020204030204" pitchFamily="34" charset="0"/>
                <a:cs typeface="Calibri" panose="020F0502020204030204" pitchFamily="34" charset="0"/>
              </a:rPr>
              <a:t> </a:t>
            </a:r>
            <a:r>
              <a:rPr lang="en-US" cap="none" dirty="0" err="1">
                <a:latin typeface="Calibri" panose="020F0502020204030204" pitchFamily="34" charset="0"/>
                <a:cs typeface="Calibri" panose="020F0502020204030204" pitchFamily="34" charset="0"/>
              </a:rPr>
              <a:t>psychologiques</a:t>
            </a:r>
            <a:r>
              <a:rPr lang="en-US" cap="none" dirty="0">
                <a:latin typeface="Calibri" panose="020F0502020204030204" pitchFamily="34" charset="0"/>
                <a:cs typeface="Calibri" panose="020F0502020204030204" pitchFamily="34" charset="0"/>
              </a:rPr>
              <a:t> de base</a:t>
            </a:r>
            <a:endParaRPr lang="en-GB"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260059" y="1523050"/>
            <a:ext cx="11689134" cy="4909087"/>
          </a:xfrm>
        </p:spPr>
        <p:txBody>
          <a:bodyPr>
            <a:noAutofit/>
          </a:bodyPr>
          <a:lstStyle/>
          <a:p>
            <a:pPr marL="0" indent="0">
              <a:spcBef>
                <a:spcPts val="0"/>
              </a:spcBef>
              <a:spcAft>
                <a:spcPts val="0"/>
              </a:spcAft>
              <a:buNone/>
            </a:pPr>
            <a:r>
              <a:rPr lang="en-GB" sz="3600" b="1" dirty="0">
                <a:latin typeface="Calibri" panose="020F0502020204030204" pitchFamily="34" charset="0"/>
                <a:cs typeface="Calibri" panose="020F0502020204030204" pitchFamily="34" charset="0"/>
              </a:rPr>
              <a:t>Que </a:t>
            </a:r>
            <a:r>
              <a:rPr lang="en-GB" sz="3600" b="1" dirty="0" err="1">
                <a:latin typeface="Calibri" panose="020F0502020204030204" pitchFamily="34" charset="0"/>
                <a:cs typeface="Calibri" panose="020F0502020204030204" pitchFamily="34" charset="0"/>
              </a:rPr>
              <a:t>peut</a:t>
            </a:r>
            <a:r>
              <a:rPr lang="en-GB" sz="3600" b="1" dirty="0">
                <a:latin typeface="Calibri" panose="020F0502020204030204" pitchFamily="34" charset="0"/>
                <a:cs typeface="Calibri" panose="020F0502020204030204" pitchFamily="34" charset="0"/>
              </a:rPr>
              <a:t> faire </a:t>
            </a:r>
            <a:r>
              <a:rPr lang="en-GB" sz="3600" b="1" dirty="0" err="1">
                <a:latin typeface="Calibri" panose="020F0502020204030204" pitchFamily="34" charset="0"/>
                <a:cs typeface="Calibri" panose="020F0502020204030204" pitchFamily="34" charset="0"/>
              </a:rPr>
              <a:t>l’entraîneur</a:t>
            </a:r>
            <a:r>
              <a:rPr lang="en-GB" sz="3600" b="1" dirty="0">
                <a:latin typeface="Calibri" panose="020F0502020204030204" pitchFamily="34" charset="0"/>
                <a:cs typeface="Calibri" panose="020F0502020204030204" pitchFamily="34" charset="0"/>
              </a:rPr>
              <a:t> pour </a:t>
            </a:r>
            <a:r>
              <a:rPr lang="en-GB" sz="3600" b="1" dirty="0" err="1">
                <a:latin typeface="Calibri" panose="020F0502020204030204" pitchFamily="34" charset="0"/>
                <a:cs typeface="Calibri" panose="020F0502020204030204" pitchFamily="34" charset="0"/>
              </a:rPr>
              <a:t>motiver</a:t>
            </a:r>
            <a:r>
              <a:rPr lang="en-GB" sz="3600" b="1" dirty="0">
                <a:latin typeface="Calibri" panose="020F0502020204030204" pitchFamily="34" charset="0"/>
                <a:cs typeface="Calibri" panose="020F0502020204030204" pitchFamily="34" charset="0"/>
              </a:rPr>
              <a:t> </a:t>
            </a:r>
            <a:r>
              <a:rPr lang="en-GB" sz="3600" b="1" dirty="0" err="1">
                <a:latin typeface="Calibri" panose="020F0502020204030204" pitchFamily="34" charset="0"/>
                <a:cs typeface="Calibri" panose="020F0502020204030204" pitchFamily="34" charset="0"/>
              </a:rPr>
              <a:t>ses</a:t>
            </a:r>
            <a:r>
              <a:rPr lang="en-GB" sz="3600" b="1" dirty="0">
                <a:latin typeface="Calibri" panose="020F0502020204030204" pitchFamily="34" charset="0"/>
                <a:cs typeface="Calibri" panose="020F0502020204030204" pitchFamily="34" charset="0"/>
              </a:rPr>
              <a:t> </a:t>
            </a:r>
            <a:r>
              <a:rPr lang="en-GB" sz="3600" b="1" dirty="0" err="1">
                <a:latin typeface="Calibri" panose="020F0502020204030204" pitchFamily="34" charset="0"/>
                <a:cs typeface="Calibri" panose="020F0502020204030204" pitchFamily="34" charset="0"/>
              </a:rPr>
              <a:t>joueurs</a:t>
            </a:r>
            <a:r>
              <a:rPr lang="en-GB" sz="3600" b="1" dirty="0">
                <a:latin typeface="Calibri" panose="020F0502020204030204" pitchFamily="34" charset="0"/>
                <a:cs typeface="Calibri" panose="020F0502020204030204" pitchFamily="34" charset="0"/>
              </a:rPr>
              <a:t> ?</a:t>
            </a:r>
          </a:p>
          <a:p>
            <a:pPr marL="0" indent="0">
              <a:spcBef>
                <a:spcPts val="0"/>
              </a:spcBef>
              <a:spcAft>
                <a:spcPts val="0"/>
              </a:spcAft>
              <a:buNone/>
            </a:pPr>
            <a:endParaRPr lang="en-GB" sz="2400" b="1" dirty="0">
              <a:latin typeface="Calibri" panose="020F0502020204030204" pitchFamily="34" charset="0"/>
              <a:cs typeface="Calibri" panose="020F0502020204030204" pitchFamily="34" charset="0"/>
            </a:endParaRPr>
          </a:p>
          <a:p>
            <a:pPr marL="0" indent="0">
              <a:spcBef>
                <a:spcPts val="0"/>
              </a:spcBef>
              <a:spcAft>
                <a:spcPts val="0"/>
              </a:spcAft>
              <a:buNone/>
            </a:pPr>
            <a:r>
              <a:rPr lang="en-GB" sz="3200" dirty="0">
                <a:latin typeface="Calibri" panose="020F0502020204030204" pitchFamily="34" charset="0"/>
                <a:cs typeface="Calibri" panose="020F0502020204030204" pitchFamily="34" charset="0"/>
              </a:rPr>
              <a:t>Tout </a:t>
            </a:r>
            <a:r>
              <a:rPr lang="en-GB" sz="3200" dirty="0" err="1">
                <a:latin typeface="Calibri" panose="020F0502020204030204" pitchFamily="34" charset="0"/>
                <a:cs typeface="Calibri" panose="020F0502020204030204" pitchFamily="34" charset="0"/>
              </a:rPr>
              <a:t>comportement</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est</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motivé</a:t>
            </a:r>
            <a:r>
              <a:rPr lang="en-GB" sz="3200" dirty="0">
                <a:latin typeface="Calibri" panose="020F0502020204030204" pitchFamily="34" charset="0"/>
                <a:cs typeface="Calibri" panose="020F0502020204030204" pitchFamily="34" charset="0"/>
              </a:rPr>
              <a:t> par des </a:t>
            </a:r>
            <a:r>
              <a:rPr lang="en-GB" sz="3200" dirty="0" err="1">
                <a:latin typeface="Calibri" panose="020F0502020204030204" pitchFamily="34" charset="0"/>
                <a:cs typeface="Calibri" panose="020F0502020204030204" pitchFamily="34" charset="0"/>
              </a:rPr>
              <a:t>besoins</a:t>
            </a:r>
            <a:r>
              <a:rPr lang="en-GB" sz="3200" dirty="0">
                <a:latin typeface="Calibri" panose="020F0502020204030204" pitchFamily="34" charset="0"/>
                <a:cs typeface="Calibri" panose="020F0502020204030204" pitchFamily="34" charset="0"/>
              </a:rPr>
              <a:t> à </a:t>
            </a:r>
            <a:r>
              <a:rPr lang="en-GB" sz="3200" dirty="0" err="1">
                <a:latin typeface="Calibri" panose="020F0502020204030204" pitchFamily="34" charset="0"/>
                <a:cs typeface="Calibri" panose="020F0502020204030204" pitchFamily="34" charset="0"/>
              </a:rPr>
              <a:t>satisfaire</a:t>
            </a:r>
            <a:r>
              <a:rPr lang="en-GB" sz="3200" dirty="0">
                <a:latin typeface="Calibri" panose="020F0502020204030204" pitchFamily="34" charset="0"/>
                <a:cs typeface="Calibri" panose="020F0502020204030204" pitchFamily="34" charset="0"/>
              </a:rPr>
              <a:t>. Si </a:t>
            </a:r>
            <a:r>
              <a:rPr lang="en-GB" sz="3200" dirty="0" err="1">
                <a:latin typeface="Calibri" panose="020F0502020204030204" pitchFamily="34" charset="0"/>
                <a:cs typeface="Calibri" panose="020F0502020204030204" pitchFamily="34" charset="0"/>
              </a:rPr>
              <a:t>vous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désirez</a:t>
            </a:r>
            <a:r>
              <a:rPr lang="en-GB" sz="3200" dirty="0">
                <a:latin typeface="Calibri" panose="020F0502020204030204" pitchFamily="34" charset="0"/>
                <a:cs typeface="Calibri" panose="020F0502020204030204" pitchFamily="34" charset="0"/>
              </a:rPr>
              <a:t> aider des </a:t>
            </a:r>
            <a:r>
              <a:rPr lang="en-GB" sz="3200" dirty="0" err="1">
                <a:latin typeface="Calibri" panose="020F0502020204030204" pitchFamily="34" charset="0"/>
                <a:cs typeface="Calibri" panose="020F0502020204030204" pitchFamily="34" charset="0"/>
              </a:rPr>
              <a:t>joueurs</a:t>
            </a:r>
            <a:r>
              <a:rPr lang="en-GB" sz="3200" dirty="0">
                <a:latin typeface="Calibri" panose="020F0502020204030204" pitchFamily="34" charset="0"/>
                <a:cs typeface="Calibri" panose="020F0502020204030204" pitchFamily="34" charset="0"/>
              </a:rPr>
              <a:t> à </a:t>
            </a:r>
            <a:r>
              <a:rPr lang="en-GB" sz="3200" dirty="0" err="1">
                <a:latin typeface="Calibri" panose="020F0502020204030204" pitchFamily="34" charset="0"/>
                <a:cs typeface="Calibri" panose="020F0502020204030204" pitchFamily="34" charset="0"/>
              </a:rPr>
              <a:t>atteindre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leur</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potentiel</a:t>
            </a:r>
            <a:r>
              <a:rPr lang="en-GB" sz="3200" dirty="0">
                <a:latin typeface="Calibri" panose="020F0502020204030204" pitchFamily="34" charset="0"/>
                <a:cs typeface="Calibri" panose="020F0502020204030204" pitchFamily="34" charset="0"/>
              </a:rPr>
              <a:t> et à les </a:t>
            </a:r>
            <a:r>
              <a:rPr lang="en-GB" sz="3200" dirty="0" err="1">
                <a:latin typeface="Calibri" panose="020F0502020204030204" pitchFamily="34" charset="0"/>
                <a:cs typeface="Calibri" panose="020F0502020204030204" pitchFamily="34" charset="0"/>
              </a:rPr>
              <a:t>maintenir</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motivés</a:t>
            </a:r>
            <a:r>
              <a:rPr lang="en-GB" sz="3200" dirty="0">
                <a:latin typeface="Calibri" panose="020F0502020204030204" pitchFamily="34" charset="0"/>
                <a:cs typeface="Calibri" panose="020F0502020204030204" pitchFamily="34" charset="0"/>
              </a:rPr>
              <a:t>, les </a:t>
            </a:r>
            <a:r>
              <a:rPr lang="en-GB" sz="3200" dirty="0" err="1">
                <a:latin typeface="Calibri" panose="020F0502020204030204" pitchFamily="34" charset="0"/>
                <a:cs typeface="Calibri" panose="020F0502020204030204" pitchFamily="34" charset="0"/>
              </a:rPr>
              <a:t>besoins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suivants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doivent</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être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pris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en</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compte</a:t>
            </a:r>
            <a:r>
              <a:rPr lang="en-GB" sz="3200" dirty="0">
                <a:latin typeface="Calibri" panose="020F0502020204030204" pitchFamily="34" charset="0"/>
                <a:cs typeface="Calibri" panose="020F0502020204030204" pitchFamily="34" charset="0"/>
              </a:rPr>
              <a:t> :</a:t>
            </a:r>
          </a:p>
          <a:p>
            <a:pPr marL="0" indent="0">
              <a:spcBef>
                <a:spcPts val="0"/>
              </a:spcBef>
              <a:spcAft>
                <a:spcPts val="0"/>
              </a:spcAft>
              <a:buNone/>
            </a:pPr>
            <a:endParaRPr lang="en-GB" sz="1100" dirty="0">
              <a:latin typeface="Calibri" panose="020F0502020204030204" pitchFamily="34" charset="0"/>
              <a:cs typeface="Calibri" panose="020F0502020204030204" pitchFamily="34" charset="0"/>
            </a:endParaRPr>
          </a:p>
          <a:p>
            <a:pPr>
              <a:lnSpc>
                <a:spcPct val="150000"/>
              </a:lnSpc>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Le </a:t>
            </a:r>
            <a:r>
              <a:rPr lang="en-GB" sz="3200" dirty="0" err="1">
                <a:latin typeface="Calibri" panose="020F0502020204030204" pitchFamily="34" charset="0"/>
                <a:cs typeface="Calibri" panose="020F0502020204030204" pitchFamily="34" charset="0"/>
              </a:rPr>
              <a:t>plaisir</a:t>
            </a:r>
            <a:r>
              <a:rPr lang="en-GB" sz="3200" dirty="0">
                <a:latin typeface="Calibri" panose="020F0502020204030204" pitchFamily="34" charset="0"/>
                <a:cs typeface="Calibri" panose="020F0502020204030204" pitchFamily="34" charset="0"/>
              </a:rPr>
              <a:t> de </a:t>
            </a:r>
            <a:r>
              <a:rPr lang="en-GB" sz="3200" dirty="0" err="1">
                <a:latin typeface="Calibri" panose="020F0502020204030204" pitchFamily="34" charset="0"/>
                <a:cs typeface="Calibri" panose="020F0502020204030204" pitchFamily="34" charset="0"/>
              </a:rPr>
              <a:t>participer</a:t>
            </a:r>
            <a:endParaRPr lang="en-GB" sz="3200" dirty="0">
              <a:latin typeface="Calibri" panose="020F0502020204030204" pitchFamily="34" charset="0"/>
              <a:cs typeface="Calibri" panose="020F0502020204030204" pitchFamily="34" charset="0"/>
            </a:endParaRPr>
          </a:p>
          <a:p>
            <a:pPr>
              <a:lnSpc>
                <a:spcPct val="150000"/>
              </a:lnSpc>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Le </a:t>
            </a:r>
            <a:r>
              <a:rPr lang="en-GB" sz="3200" dirty="0" err="1">
                <a:latin typeface="Calibri" panose="020F0502020204030204" pitchFamily="34" charset="0"/>
                <a:cs typeface="Calibri" panose="020F0502020204030204" pitchFamily="34" charset="0"/>
              </a:rPr>
              <a:t>sens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d’appartenance</a:t>
            </a:r>
            <a:endParaRPr lang="en-GB" sz="3200" dirty="0">
              <a:latin typeface="Calibri" panose="020F0502020204030204" pitchFamily="34" charset="0"/>
              <a:cs typeface="Calibri" panose="020F0502020204030204" pitchFamily="34" charset="0"/>
            </a:endParaRPr>
          </a:p>
          <a:p>
            <a:pPr>
              <a:lnSpc>
                <a:spcPct val="150000"/>
              </a:lnSpc>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La </a:t>
            </a:r>
            <a:r>
              <a:rPr lang="en-GB" sz="3200" dirty="0" err="1">
                <a:latin typeface="Calibri" panose="020F0502020204030204" pitchFamily="34" charset="0"/>
                <a:cs typeface="Calibri" panose="020F0502020204030204" pitchFamily="34" charset="0"/>
              </a:rPr>
              <a:t>compétence</a:t>
            </a:r>
            <a:r>
              <a:rPr lang="en-GB" sz="3200" dirty="0">
                <a:latin typeface="Calibri" panose="020F0502020204030204" pitchFamily="34" charset="0"/>
                <a:cs typeface="Calibri" panose="020F0502020204030204" pitchFamily="34" charset="0"/>
              </a:rPr>
              <a:t> et </a:t>
            </a:r>
            <a:r>
              <a:rPr lang="en-GB" sz="3200" dirty="0" err="1">
                <a:latin typeface="Calibri" panose="020F0502020204030204" pitchFamily="34" charset="0"/>
                <a:cs typeface="Calibri" panose="020F0502020204030204" pitchFamily="34" charset="0"/>
              </a:rPr>
              <a:t>l’estime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en</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soi</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endParaRPr lang="en-GB" sz="3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E118F2B-768B-4F37-8F8C-C33AE1C3D12A}"/>
              </a:ext>
            </a:extLst>
          </p:cNvPr>
          <p:cNvSpPr>
            <a:spLocks noGrp="1"/>
          </p:cNvSpPr>
          <p:nvPr>
            <p:ph type="sldNum" sz="quarter" idx="12"/>
          </p:nvPr>
        </p:nvSpPr>
        <p:spPr/>
        <p:txBody>
          <a:bodyPr/>
          <a:lstStyle/>
          <a:p>
            <a:fld id="{401CF334-2D5C-4859-84A6-CA7E6E43FAEB}" type="slidenum">
              <a:rPr lang="en-US" smtClean="0"/>
              <a:t>40</a:t>
            </a:fld>
            <a:endParaRPr lang="en-US"/>
          </a:p>
        </p:txBody>
      </p:sp>
    </p:spTree>
    <p:extLst>
      <p:ext uri="{BB962C8B-B14F-4D97-AF65-F5344CB8AC3E}">
        <p14:creationId xmlns:p14="http://schemas.microsoft.com/office/powerpoint/2010/main" val="60490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142875"/>
            <a:ext cx="12192000" cy="733425"/>
          </a:xfrm>
        </p:spPr>
        <p:txBody>
          <a:bodyPr/>
          <a:lstStyle/>
          <a:p>
            <a:pPr algn="ctr"/>
            <a:r>
              <a:rPr lang="en-US" sz="4000" cap="none" spc="0" dirty="0">
                <a:solidFill>
                  <a:prstClr val="black"/>
                </a:solidFill>
                <a:latin typeface="Calibri" panose="020F0502020204030204" pitchFamily="34" charset="0"/>
                <a:cs typeface="Calibri" panose="020F0502020204030204" pitchFamily="34" charset="0"/>
              </a:rPr>
              <a:t> </a:t>
            </a:r>
            <a:r>
              <a:rPr lang="en-US" sz="4000" cap="none" spc="0" dirty="0" err="1">
                <a:solidFill>
                  <a:prstClr val="black"/>
                </a:solidFill>
                <a:latin typeface="Calibri" panose="020F0502020204030204" pitchFamily="34" charset="0"/>
                <a:cs typeface="Calibri" panose="020F0502020204030204" pitchFamily="34" charset="0"/>
              </a:rPr>
              <a:t>C</a:t>
            </a:r>
            <a:r>
              <a:rPr lang="en-US" cap="none" dirty="0" err="1">
                <a:latin typeface="Calibri" panose="020F0502020204030204" pitchFamily="34" charset="0"/>
                <a:cs typeface="Calibri" panose="020F0502020204030204" pitchFamily="34" charset="0"/>
              </a:rPr>
              <a:t>onnaître</a:t>
            </a:r>
            <a:r>
              <a:rPr lang="en-US" cap="none" dirty="0">
                <a:latin typeface="Calibri" panose="020F0502020204030204" pitchFamily="34" charset="0"/>
                <a:cs typeface="Calibri" panose="020F0502020204030204" pitchFamily="34" charset="0"/>
              </a:rPr>
              <a:t> les </a:t>
            </a:r>
            <a:r>
              <a:rPr lang="en-US" cap="none" dirty="0" err="1">
                <a:latin typeface="Calibri" panose="020F0502020204030204" pitchFamily="34" charset="0"/>
                <a:cs typeface="Calibri" panose="020F0502020204030204" pitchFamily="34" charset="0"/>
              </a:rPr>
              <a:t>principes</a:t>
            </a:r>
            <a:r>
              <a:rPr lang="en-US" cap="none" dirty="0">
                <a:latin typeface="Calibri" panose="020F0502020204030204" pitchFamily="34" charset="0"/>
                <a:cs typeface="Calibri" panose="020F0502020204030204" pitchFamily="34" charset="0"/>
              </a:rPr>
              <a:t> </a:t>
            </a:r>
            <a:r>
              <a:rPr lang="en-US" cap="none" dirty="0" err="1">
                <a:latin typeface="Calibri" panose="020F0502020204030204" pitchFamily="34" charset="0"/>
                <a:cs typeface="Calibri" panose="020F0502020204030204" pitchFamily="34" charset="0"/>
              </a:rPr>
              <a:t>psychologiques</a:t>
            </a:r>
            <a:r>
              <a:rPr lang="en-US" cap="none" dirty="0">
                <a:latin typeface="Calibri" panose="020F0502020204030204" pitchFamily="34" charset="0"/>
                <a:cs typeface="Calibri" panose="020F0502020204030204" pitchFamily="34" charset="0"/>
              </a:rPr>
              <a:t> de base</a:t>
            </a:r>
            <a:endParaRPr lang="en-GB" cap="none"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461913" y="990600"/>
            <a:ext cx="11406237" cy="5724525"/>
          </a:xfrm>
        </p:spPr>
        <p:txBody>
          <a:bodyPr>
            <a:noAutofit/>
          </a:bodyPr>
          <a:lstStyle/>
          <a:p>
            <a:pPr marL="0" indent="0">
              <a:spcBef>
                <a:spcPts val="0"/>
              </a:spcBef>
              <a:spcAft>
                <a:spcPts val="0"/>
              </a:spcAft>
              <a:buSzPct val="100000"/>
              <a:buNone/>
              <a:defRPr/>
            </a:pPr>
            <a:r>
              <a:rPr lang="en-US" altLang="ru-RU" sz="3600" b="1" dirty="0" err="1">
                <a:latin typeface="Calibri" panose="020F0502020204030204" pitchFamily="34" charset="0"/>
                <a:cs typeface="Calibri" panose="020F0502020204030204" pitchFamily="34" charset="0"/>
              </a:rPr>
              <a:t>Stimuler</a:t>
            </a:r>
            <a:r>
              <a:rPr lang="en-US" altLang="ru-RU" sz="3600" b="1" dirty="0">
                <a:latin typeface="Calibri" panose="020F0502020204030204" pitchFamily="34" charset="0"/>
                <a:cs typeface="Calibri" panose="020F0502020204030204" pitchFamily="34" charset="0"/>
              </a:rPr>
              <a:t> la motivation pour </a:t>
            </a:r>
            <a:r>
              <a:rPr lang="en-US" altLang="ru-RU" sz="3600" b="1" dirty="0" err="1">
                <a:latin typeface="Calibri" panose="020F0502020204030204" pitchFamily="34" charset="0"/>
                <a:cs typeface="Calibri" panose="020F0502020204030204" pitchFamily="34" charset="0"/>
              </a:rPr>
              <a:t>devenir</a:t>
            </a:r>
            <a:r>
              <a:rPr lang="en-US" altLang="ru-RU" sz="3600" b="1" dirty="0">
                <a:latin typeface="Calibri" panose="020F0502020204030204" pitchFamily="34" charset="0"/>
                <a:cs typeface="Calibri" panose="020F0502020204030204" pitchFamily="34" charset="0"/>
              </a:rPr>
              <a:t> plus </a:t>
            </a:r>
            <a:r>
              <a:rPr lang="en-US" altLang="ru-RU" sz="3600" b="1" dirty="0" err="1">
                <a:latin typeface="Calibri" panose="020F0502020204030204" pitchFamily="34" charset="0"/>
                <a:cs typeface="Calibri" panose="020F0502020204030204" pitchFamily="34" charset="0"/>
              </a:rPr>
              <a:t>compétent</a:t>
            </a:r>
            <a:endParaRPr lang="en-US" altLang="ru-RU" sz="3600" b="1" dirty="0">
              <a:latin typeface="Calibri" panose="020F0502020204030204" pitchFamily="34" charset="0"/>
              <a:cs typeface="Calibri" panose="020F0502020204030204" pitchFamily="34" charset="0"/>
            </a:endParaRPr>
          </a:p>
          <a:p>
            <a:pPr>
              <a:spcBef>
                <a:spcPts val="0"/>
              </a:spcBef>
              <a:spcAft>
                <a:spcPts val="0"/>
              </a:spcAft>
              <a:buSzPct val="100000"/>
              <a:defRPr/>
            </a:pPr>
            <a:endParaRPr lang="en-US" altLang="ru-RU" sz="2400" b="1" dirty="0">
              <a:latin typeface="Calibri" panose="020F0502020204030204" pitchFamily="34" charset="0"/>
              <a:cs typeface="Calibri" panose="020F0502020204030204" pitchFamily="34" charset="0"/>
            </a:endParaRPr>
          </a:p>
          <a:p>
            <a:pPr marL="381000">
              <a:spcBef>
                <a:spcPts val="0"/>
              </a:spcBef>
              <a:spcAft>
                <a:spcPts val="0"/>
              </a:spcAft>
              <a:buClr>
                <a:srgbClr val="000000"/>
              </a:buClr>
              <a:buSzPct val="100000"/>
              <a:buFont typeface="Arial" charset="0"/>
              <a:buChar char="•"/>
              <a:defRPr/>
            </a:pPr>
            <a:r>
              <a:rPr lang="en-US" altLang="ru-RU" sz="3200" dirty="0" err="1">
                <a:latin typeface="Calibri" panose="020F0502020204030204" pitchFamily="34" charset="0"/>
                <a:cs typeface="Calibri" panose="020F0502020204030204" pitchFamily="34" charset="0"/>
              </a:rPr>
              <a:t>Gardez</a:t>
            </a:r>
            <a:r>
              <a:rPr lang="en-US" altLang="ru-RU" sz="3200" dirty="0">
                <a:latin typeface="Calibri" panose="020F0502020204030204" pitchFamily="34" charset="0"/>
                <a:cs typeface="Calibri" panose="020F0502020204030204" pitchFamily="34" charset="0"/>
              </a:rPr>
              <a:t> à </a:t>
            </a:r>
            <a:r>
              <a:rPr lang="en-US" altLang="ru-RU" sz="3200" dirty="0" err="1">
                <a:latin typeface="Calibri" panose="020F0502020204030204" pitchFamily="34" charset="0"/>
                <a:cs typeface="Calibri" panose="020F0502020204030204" pitchFamily="34" charset="0"/>
              </a:rPr>
              <a:t>l’esprit</a:t>
            </a:r>
            <a:r>
              <a:rPr lang="en-US" altLang="ru-RU" sz="3200" dirty="0">
                <a:latin typeface="Calibri" panose="020F0502020204030204" pitchFamily="34" charset="0"/>
                <a:cs typeface="Calibri" panose="020F0502020204030204" pitchFamily="34" charset="0"/>
              </a:rPr>
              <a:t> que tout </a:t>
            </a:r>
            <a:r>
              <a:rPr lang="en-US" altLang="ru-RU" sz="3200" dirty="0" err="1">
                <a:latin typeface="Calibri" panose="020F0502020204030204" pitchFamily="34" charset="0"/>
                <a:cs typeface="Calibri" panose="020F0502020204030204" pitchFamily="34" charset="0"/>
              </a:rPr>
              <a:t>individu</a:t>
            </a:r>
            <a:r>
              <a:rPr lang="en-US" altLang="ru-RU" sz="3200" dirty="0">
                <a:latin typeface="Calibri" panose="020F0502020204030204" pitchFamily="34" charset="0"/>
                <a:cs typeface="Calibri" panose="020F0502020204030204" pitchFamily="34" charset="0"/>
              </a:rPr>
              <a:t>, </a:t>
            </a:r>
            <a:r>
              <a:rPr lang="en-US" altLang="ru-RU" sz="3200" dirty="0" err="1">
                <a:latin typeface="Calibri" panose="020F0502020204030204" pitchFamily="34" charset="0"/>
                <a:cs typeface="Calibri" panose="020F0502020204030204" pitchFamily="34" charset="0"/>
              </a:rPr>
              <a:t>quel</a:t>
            </a:r>
            <a:r>
              <a:rPr lang="en-US" altLang="ru-RU" sz="3200" dirty="0">
                <a:latin typeface="Calibri" panose="020F0502020204030204" pitchFamily="34" charset="0"/>
                <a:cs typeface="Calibri" panose="020F0502020204030204" pitchFamily="34" charset="0"/>
              </a:rPr>
              <a:t> que </a:t>
            </a:r>
            <a:r>
              <a:rPr lang="en-US" altLang="ru-RU" sz="3200" dirty="0" err="1">
                <a:latin typeface="Calibri" panose="020F0502020204030204" pitchFamily="34" charset="0"/>
                <a:cs typeface="Calibri" panose="020F0502020204030204" pitchFamily="34" charset="0"/>
              </a:rPr>
              <a:t>soit</a:t>
            </a:r>
            <a:r>
              <a:rPr lang="en-US" altLang="ru-RU" sz="3200" dirty="0">
                <a:latin typeface="Calibri" panose="020F0502020204030204" pitchFamily="34" charset="0"/>
                <a:cs typeface="Calibri" panose="020F0502020204030204" pitchFamily="34" charset="0"/>
              </a:rPr>
              <a:t> son </a:t>
            </a:r>
            <a:r>
              <a:rPr lang="en-US" altLang="ru-RU" sz="3200" dirty="0" err="1">
                <a:latin typeface="Calibri" panose="020F0502020204030204" pitchFamily="34" charset="0"/>
                <a:cs typeface="Calibri" panose="020F0502020204030204" pitchFamily="34" charset="0"/>
              </a:rPr>
              <a:t>âge</a:t>
            </a:r>
            <a:r>
              <a:rPr lang="en-US" altLang="ru-RU" sz="3200" dirty="0">
                <a:latin typeface="Calibri" panose="020F0502020204030204" pitchFamily="34" charset="0"/>
                <a:cs typeface="Calibri" panose="020F0502020204030204" pitchFamily="34" charset="0"/>
              </a:rPr>
              <a:t>, </a:t>
            </a:r>
            <a:r>
              <a:rPr lang="en-US" altLang="ru-RU" sz="3200" dirty="0" err="1">
                <a:latin typeface="Calibri" panose="020F0502020204030204" pitchFamily="34" charset="0"/>
                <a:cs typeface="Calibri" panose="020F0502020204030204" pitchFamily="34" charset="0"/>
              </a:rPr>
              <a:t>est</a:t>
            </a:r>
            <a:r>
              <a:rPr lang="en-US" altLang="ru-RU" sz="3200" dirty="0">
                <a:latin typeface="Calibri" panose="020F0502020204030204" pitchFamily="34" charset="0"/>
                <a:cs typeface="Calibri" panose="020F0502020204030204" pitchFamily="34" charset="0"/>
              </a:rPr>
              <a:t> </a:t>
            </a:r>
            <a:r>
              <a:rPr lang="en-US" altLang="ru-RU" sz="3200" dirty="0" err="1">
                <a:latin typeface="Calibri" panose="020F0502020204030204" pitchFamily="34" charset="0"/>
                <a:cs typeface="Calibri" panose="020F0502020204030204" pitchFamily="34" charset="0"/>
              </a:rPr>
              <a:t>motivé</a:t>
            </a:r>
            <a:r>
              <a:rPr lang="en-US" altLang="ru-RU" sz="3200" dirty="0">
                <a:latin typeface="Calibri" panose="020F0502020204030204" pitchFamily="34" charset="0"/>
                <a:cs typeface="Calibri" panose="020F0502020204030204" pitchFamily="34" charset="0"/>
              </a:rPr>
              <a:t> pour </a:t>
            </a:r>
            <a:r>
              <a:rPr lang="en-US" altLang="ru-RU" sz="3200" dirty="0" err="1">
                <a:latin typeface="Calibri" panose="020F0502020204030204" pitchFamily="34" charset="0"/>
                <a:cs typeface="Calibri" panose="020F0502020204030204" pitchFamily="34" charset="0"/>
              </a:rPr>
              <a:t>améliorer</a:t>
            </a:r>
            <a:r>
              <a:rPr lang="en-US" altLang="ru-RU" sz="3200" dirty="0">
                <a:latin typeface="Calibri" panose="020F0502020204030204" pitchFamily="34" charset="0"/>
                <a:cs typeface="Calibri" panose="020F0502020204030204" pitchFamily="34" charset="0"/>
              </a:rPr>
              <a:t> </a:t>
            </a:r>
            <a:r>
              <a:rPr lang="en-US" altLang="ru-RU" sz="3200" dirty="0" err="1">
                <a:latin typeface="Calibri" panose="020F0502020204030204" pitchFamily="34" charset="0"/>
                <a:cs typeface="Calibri" panose="020F0502020204030204" pitchFamily="34" charset="0"/>
              </a:rPr>
              <a:t>ses</a:t>
            </a:r>
            <a:r>
              <a:rPr lang="en-US" altLang="ru-RU" sz="3200" dirty="0">
                <a:latin typeface="Calibri" panose="020F0502020204030204" pitchFamily="34" charset="0"/>
                <a:cs typeface="Calibri" panose="020F0502020204030204" pitchFamily="34" charset="0"/>
              </a:rPr>
              <a:t> </a:t>
            </a:r>
            <a:r>
              <a:rPr lang="en-US" altLang="ru-RU" sz="3200" dirty="0" err="1">
                <a:latin typeface="Calibri" panose="020F0502020204030204" pitchFamily="34" charset="0"/>
                <a:cs typeface="Calibri" panose="020F0502020204030204" pitchFamily="34" charset="0"/>
              </a:rPr>
              <a:t>compétences</a:t>
            </a:r>
            <a:endParaRPr lang="en-US" altLang="ru-RU" sz="3200" dirty="0">
              <a:latin typeface="Calibri" panose="020F0502020204030204" pitchFamily="34" charset="0"/>
              <a:cs typeface="Calibri" panose="020F0502020204030204" pitchFamily="34" charset="0"/>
            </a:endParaRPr>
          </a:p>
          <a:p>
            <a:pPr marL="381000">
              <a:spcBef>
                <a:spcPts val="0"/>
              </a:spcBef>
              <a:buClr>
                <a:srgbClr val="000000"/>
              </a:buClr>
              <a:buSzPct val="100000"/>
              <a:buFont typeface="Arial" charset="0"/>
              <a:buChar char="•"/>
              <a:defRPr/>
            </a:pPr>
            <a:r>
              <a:rPr lang="en-US" altLang="ru-RU" sz="3200" dirty="0" err="1">
                <a:latin typeface="Calibri" panose="020F0502020204030204" pitchFamily="34" charset="0"/>
                <a:cs typeface="Calibri" panose="020F0502020204030204" pitchFamily="34" charset="0"/>
              </a:rPr>
              <a:t>Lors</a:t>
            </a:r>
            <a:r>
              <a:rPr lang="en-US" altLang="ru-RU" sz="3200" dirty="0">
                <a:latin typeface="Calibri" panose="020F0502020204030204" pitchFamily="34" charset="0"/>
                <a:cs typeface="Calibri" panose="020F0502020204030204" pitchFamily="34" charset="0"/>
              </a:rPr>
              <a:t> des </a:t>
            </a:r>
            <a:r>
              <a:rPr lang="en-US" altLang="ru-RU" sz="3200" dirty="0" err="1">
                <a:latin typeface="Calibri" panose="020F0502020204030204" pitchFamily="34" charset="0"/>
                <a:cs typeface="Calibri" panose="020F0502020204030204" pitchFamily="34" charset="0"/>
              </a:rPr>
              <a:t>entraînements</a:t>
            </a:r>
            <a:r>
              <a:rPr lang="en-US" altLang="ru-RU" sz="3200" dirty="0">
                <a:latin typeface="Calibri" panose="020F0502020204030204" pitchFamily="34" charset="0"/>
                <a:cs typeface="Calibri" panose="020F0502020204030204" pitchFamily="34" charset="0"/>
              </a:rPr>
              <a:t>, </a:t>
            </a:r>
            <a:r>
              <a:rPr lang="en-US" altLang="ru-RU" sz="3200" dirty="0" err="1">
                <a:latin typeface="Calibri" panose="020F0502020204030204" pitchFamily="34" charset="0"/>
                <a:cs typeface="Calibri" panose="020F0502020204030204" pitchFamily="34" charset="0"/>
              </a:rPr>
              <a:t>mettez</a:t>
            </a:r>
            <a:r>
              <a:rPr lang="en-US" altLang="ru-RU" sz="3200" dirty="0">
                <a:latin typeface="Calibri" panose="020F0502020204030204" pitchFamily="34" charset="0"/>
                <a:cs typeface="Calibri" panose="020F0502020204030204" pitchFamily="34" charset="0"/>
              </a:rPr>
              <a:t> les </a:t>
            </a:r>
            <a:r>
              <a:rPr lang="en-US" altLang="ru-RU" sz="3200" dirty="0" err="1">
                <a:latin typeface="Calibri" panose="020F0502020204030204" pitchFamily="34" charset="0"/>
                <a:cs typeface="Calibri" panose="020F0502020204030204" pitchFamily="34" charset="0"/>
              </a:rPr>
              <a:t>joueurs</a:t>
            </a:r>
            <a:r>
              <a:rPr lang="en-US" altLang="ru-RU" sz="3200" dirty="0">
                <a:latin typeface="Calibri" panose="020F0502020204030204" pitchFamily="34" charset="0"/>
                <a:cs typeface="Calibri" panose="020F0502020204030204" pitchFamily="34" charset="0"/>
              </a:rPr>
              <a:t> à </a:t>
            </a:r>
            <a:r>
              <a:rPr lang="en-US" altLang="ru-RU" sz="3200" dirty="0" err="1">
                <a:latin typeface="Calibri" panose="020F0502020204030204" pitchFamily="34" charset="0"/>
                <a:cs typeface="Calibri" panose="020F0502020204030204" pitchFamily="34" charset="0"/>
              </a:rPr>
              <a:t>l’épreuve</a:t>
            </a:r>
            <a:r>
              <a:rPr lang="en-US" altLang="ru-RU" sz="3200" dirty="0">
                <a:latin typeface="Calibri" panose="020F0502020204030204" pitchFamily="34" charset="0"/>
                <a:cs typeface="Calibri" panose="020F0502020204030204" pitchFamily="34" charset="0"/>
              </a:rPr>
              <a:t> </a:t>
            </a:r>
            <a:r>
              <a:rPr lang="en-US" altLang="ru-RU" sz="3200" dirty="0" err="1">
                <a:latin typeface="Calibri" panose="020F0502020204030204" pitchFamily="34" charset="0"/>
                <a:cs typeface="Calibri" panose="020F0502020204030204" pitchFamily="34" charset="0"/>
              </a:rPr>
              <a:t>mais</a:t>
            </a:r>
            <a:r>
              <a:rPr lang="en-US" altLang="ru-RU" sz="3200" dirty="0">
                <a:latin typeface="Calibri" panose="020F0502020204030204" pitchFamily="34" charset="0"/>
                <a:cs typeface="Calibri" panose="020F0502020204030204" pitchFamily="34" charset="0"/>
              </a:rPr>
              <a:t> </a:t>
            </a:r>
            <a:r>
              <a:rPr lang="en-US" altLang="ru-RU" sz="3200" dirty="0" err="1">
                <a:latin typeface="Calibri" panose="020F0502020204030204" pitchFamily="34" charset="0"/>
                <a:cs typeface="Calibri" panose="020F0502020204030204" pitchFamily="34" charset="0"/>
              </a:rPr>
              <a:t>assurez-vous</a:t>
            </a:r>
            <a:r>
              <a:rPr lang="en-US" altLang="ru-RU" sz="3200" dirty="0">
                <a:latin typeface="Calibri" panose="020F0502020204030204" pitchFamily="34" charset="0"/>
                <a:cs typeface="Calibri" panose="020F0502020204030204" pitchFamily="34" charset="0"/>
              </a:rPr>
              <a:t> que les </a:t>
            </a:r>
            <a:r>
              <a:rPr lang="en-US" altLang="ru-RU" sz="3200" dirty="0" err="1">
                <a:latin typeface="Calibri" panose="020F0502020204030204" pitchFamily="34" charset="0"/>
                <a:cs typeface="Calibri" panose="020F0502020204030204" pitchFamily="34" charset="0"/>
              </a:rPr>
              <a:t>activités</a:t>
            </a:r>
            <a:r>
              <a:rPr lang="en-US" altLang="ru-RU" sz="3200" dirty="0">
                <a:latin typeface="Calibri" panose="020F0502020204030204" pitchFamily="34" charset="0"/>
                <a:cs typeface="Calibri" panose="020F0502020204030204" pitchFamily="34" charset="0"/>
              </a:rPr>
              <a:t> ne </a:t>
            </a:r>
            <a:r>
              <a:rPr lang="en-US" altLang="ru-RU" sz="3200" dirty="0" err="1">
                <a:latin typeface="Calibri" panose="020F0502020204030204" pitchFamily="34" charset="0"/>
                <a:cs typeface="Calibri" panose="020F0502020204030204" pitchFamily="34" charset="0"/>
              </a:rPr>
              <a:t>soient</a:t>
            </a:r>
            <a:r>
              <a:rPr lang="en-US" altLang="ru-RU" sz="3200" dirty="0">
                <a:latin typeface="Calibri" panose="020F0502020204030204" pitchFamily="34" charset="0"/>
                <a:cs typeface="Calibri" panose="020F0502020204030204" pitchFamily="34" charset="0"/>
              </a:rPr>
              <a:t> </a:t>
            </a:r>
            <a:r>
              <a:rPr lang="en-US" altLang="ru-RU" sz="3200" dirty="0" err="1">
                <a:latin typeface="Calibri" panose="020F0502020204030204" pitchFamily="34" charset="0"/>
                <a:cs typeface="Calibri" panose="020F0502020204030204" pitchFamily="34" charset="0"/>
              </a:rPr>
              <a:t>ni</a:t>
            </a:r>
            <a:r>
              <a:rPr lang="en-US" altLang="ru-RU" sz="3200" dirty="0">
                <a:latin typeface="Calibri" panose="020F0502020204030204" pitchFamily="34" charset="0"/>
                <a:cs typeface="Calibri" panose="020F0502020204030204" pitchFamily="34" charset="0"/>
              </a:rPr>
              <a:t> trop </a:t>
            </a:r>
            <a:r>
              <a:rPr lang="en-US" altLang="ru-RU" sz="3200" dirty="0" err="1">
                <a:latin typeface="Calibri" panose="020F0502020204030204" pitchFamily="34" charset="0"/>
                <a:cs typeface="Calibri" panose="020F0502020204030204" pitchFamily="34" charset="0"/>
              </a:rPr>
              <a:t>difficiles</a:t>
            </a:r>
            <a:r>
              <a:rPr lang="en-US" altLang="ru-RU" sz="3200" dirty="0">
                <a:latin typeface="Calibri" panose="020F0502020204030204" pitchFamily="34" charset="0"/>
                <a:cs typeface="Calibri" panose="020F0502020204030204" pitchFamily="34" charset="0"/>
              </a:rPr>
              <a:t> </a:t>
            </a:r>
            <a:r>
              <a:rPr lang="en-US" altLang="ru-RU" sz="3200" dirty="0" err="1">
                <a:latin typeface="Calibri" panose="020F0502020204030204" pitchFamily="34" charset="0"/>
                <a:cs typeface="Calibri" panose="020F0502020204030204" pitchFamily="34" charset="0"/>
              </a:rPr>
              <a:t>ni</a:t>
            </a:r>
            <a:r>
              <a:rPr lang="en-US" altLang="ru-RU" sz="3200" dirty="0">
                <a:latin typeface="Calibri" panose="020F0502020204030204" pitchFamily="34" charset="0"/>
                <a:cs typeface="Calibri" panose="020F0502020204030204" pitchFamily="34" charset="0"/>
              </a:rPr>
              <a:t> trop </a:t>
            </a:r>
            <a:r>
              <a:rPr lang="en-US" altLang="ru-RU" sz="3200" dirty="0" err="1">
                <a:latin typeface="Calibri" panose="020F0502020204030204" pitchFamily="34" charset="0"/>
                <a:cs typeface="Calibri" panose="020F0502020204030204" pitchFamily="34" charset="0"/>
              </a:rPr>
              <a:t>faciles</a:t>
            </a:r>
            <a:r>
              <a:rPr lang="en-US" altLang="ru-RU" sz="3200" dirty="0">
                <a:latin typeface="Calibri" panose="020F0502020204030204" pitchFamily="34" charset="0"/>
                <a:cs typeface="Calibri" panose="020F0502020204030204" pitchFamily="34" charset="0"/>
              </a:rPr>
              <a:t>. POURQUOI ? </a:t>
            </a:r>
          </a:p>
          <a:p>
            <a:pPr marL="381000">
              <a:spcBef>
                <a:spcPts val="0"/>
              </a:spcBef>
              <a:spcAft>
                <a:spcPts val="0"/>
              </a:spcAft>
              <a:buClr>
                <a:srgbClr val="000000"/>
              </a:buClr>
              <a:buSzPct val="100000"/>
              <a:buFont typeface="Arial" charset="0"/>
              <a:buChar char="•"/>
              <a:defRPr/>
            </a:pPr>
            <a:r>
              <a:rPr lang="en-US" altLang="ru-RU" sz="3200" dirty="0">
                <a:latin typeface="Calibri" panose="020F0502020204030204" pitchFamily="34" charset="0"/>
                <a:cs typeface="Calibri" panose="020F0502020204030204" pitchFamily="34" charset="0"/>
              </a:rPr>
              <a:t>La </a:t>
            </a:r>
            <a:r>
              <a:rPr lang="en-US" altLang="ru-RU" sz="3200" b="1" u="sng" dirty="0" err="1">
                <a:latin typeface="Calibri" panose="020F0502020204030204" pitchFamily="34" charset="0"/>
                <a:cs typeface="Calibri" panose="020F0502020204030204" pitchFamily="34" charset="0"/>
              </a:rPr>
              <a:t>peur</a:t>
            </a:r>
            <a:r>
              <a:rPr lang="en-US" altLang="ru-RU" sz="3200" dirty="0">
                <a:latin typeface="Calibri" panose="020F0502020204030204" pitchFamily="34" charset="0"/>
                <a:cs typeface="Calibri" panose="020F0502020204030204" pitchFamily="34" charset="0"/>
              </a:rPr>
              <a:t> </a:t>
            </a:r>
            <a:r>
              <a:rPr lang="en-US" altLang="ru-RU" sz="3200" dirty="0" err="1">
                <a:latin typeface="Calibri" panose="020F0502020204030204" pitchFamily="34" charset="0"/>
                <a:cs typeface="Calibri" panose="020F0502020204030204" pitchFamily="34" charset="0"/>
              </a:rPr>
              <a:t>peut</a:t>
            </a:r>
            <a:r>
              <a:rPr lang="en-US" altLang="ru-RU" sz="3200" dirty="0">
                <a:latin typeface="Calibri" panose="020F0502020204030204" pitchFamily="34" charset="0"/>
                <a:cs typeface="Calibri" panose="020F0502020204030204" pitchFamily="34" charset="0"/>
              </a:rPr>
              <a:t> limiter / </a:t>
            </a:r>
            <a:r>
              <a:rPr lang="en-US" altLang="ru-RU" sz="3200" dirty="0" err="1">
                <a:latin typeface="Calibri" panose="020F0502020204030204" pitchFamily="34" charset="0"/>
                <a:cs typeface="Calibri" panose="020F0502020204030204" pitchFamily="34" charset="0"/>
              </a:rPr>
              <a:t>paralyser</a:t>
            </a:r>
            <a:r>
              <a:rPr lang="en-US" altLang="ru-RU" sz="3200" dirty="0">
                <a:latin typeface="Calibri" panose="020F0502020204030204" pitchFamily="34" charset="0"/>
                <a:cs typeface="Calibri" panose="020F0502020204030204" pitchFamily="34" charset="0"/>
              </a:rPr>
              <a:t> / </a:t>
            </a:r>
            <a:r>
              <a:rPr lang="en-US" altLang="ru-RU" sz="3200" dirty="0" err="1">
                <a:latin typeface="Calibri" panose="020F0502020204030204" pitchFamily="34" charset="0"/>
                <a:cs typeface="Calibri" panose="020F0502020204030204" pitchFamily="34" charset="0"/>
              </a:rPr>
              <a:t>annihiler</a:t>
            </a:r>
            <a:r>
              <a:rPr lang="en-US" altLang="ru-RU" sz="3200" dirty="0">
                <a:latin typeface="Calibri" panose="020F0502020204030204" pitchFamily="34" charset="0"/>
                <a:cs typeface="Calibri" panose="020F0502020204030204" pitchFamily="34" charset="0"/>
              </a:rPr>
              <a:t> la performance</a:t>
            </a:r>
          </a:p>
          <a:p>
            <a:pPr marL="381000">
              <a:spcBef>
                <a:spcPts val="0"/>
              </a:spcBef>
              <a:buClr>
                <a:srgbClr val="000000"/>
              </a:buClr>
              <a:buSzPct val="100000"/>
              <a:buFont typeface="Arial" charset="0"/>
              <a:buChar char="•"/>
              <a:defRPr/>
            </a:pPr>
            <a:r>
              <a:rPr lang="en-US" altLang="ru-RU" sz="3200" dirty="0" err="1">
                <a:latin typeface="Calibri" panose="020F0502020204030204" pitchFamily="34" charset="0"/>
                <a:cs typeface="Calibri" panose="020F0502020204030204" pitchFamily="34" charset="0"/>
              </a:rPr>
              <a:t>Vous</a:t>
            </a:r>
            <a:r>
              <a:rPr lang="en-US" altLang="ru-RU" sz="3200" dirty="0">
                <a:latin typeface="Calibri" panose="020F0502020204030204" pitchFamily="34" charset="0"/>
                <a:cs typeface="Calibri" panose="020F0502020204030204" pitchFamily="34" charset="0"/>
              </a:rPr>
              <a:t> </a:t>
            </a:r>
            <a:r>
              <a:rPr lang="en-US" altLang="ru-RU" sz="3200" dirty="0" err="1">
                <a:latin typeface="Calibri" panose="020F0502020204030204" pitchFamily="34" charset="0"/>
                <a:cs typeface="Calibri" panose="020F0502020204030204" pitchFamily="34" charset="0"/>
              </a:rPr>
              <a:t>serez</a:t>
            </a:r>
            <a:r>
              <a:rPr lang="en-US" altLang="ru-RU" sz="3200" dirty="0">
                <a:latin typeface="Calibri" panose="020F0502020204030204" pitchFamily="34" charset="0"/>
                <a:cs typeface="Calibri" panose="020F0502020204030204" pitchFamily="34" charset="0"/>
              </a:rPr>
              <a:t> beaucoup plus </a:t>
            </a:r>
            <a:r>
              <a:rPr lang="en-US" altLang="ru-RU" sz="3200" dirty="0" err="1">
                <a:latin typeface="Calibri" panose="020F0502020204030204" pitchFamily="34" charset="0"/>
                <a:cs typeface="Calibri" panose="020F0502020204030204" pitchFamily="34" charset="0"/>
              </a:rPr>
              <a:t>en</a:t>
            </a:r>
            <a:r>
              <a:rPr lang="en-US" altLang="ru-RU" sz="3200" dirty="0">
                <a:latin typeface="Calibri" panose="020F0502020204030204" pitchFamily="34" charset="0"/>
                <a:cs typeface="Calibri" panose="020F0502020204030204" pitchFamily="34" charset="0"/>
              </a:rPr>
              <a:t> </a:t>
            </a:r>
            <a:r>
              <a:rPr lang="en-US" altLang="ru-RU" sz="3200" dirty="0" err="1">
                <a:latin typeface="Calibri" panose="020F0502020204030204" pitchFamily="34" charset="0"/>
                <a:cs typeface="Calibri" panose="020F0502020204030204" pitchFamily="34" charset="0"/>
              </a:rPr>
              <a:t>mesure</a:t>
            </a:r>
            <a:r>
              <a:rPr lang="en-US" altLang="ru-RU" sz="3200" dirty="0">
                <a:latin typeface="Calibri" panose="020F0502020204030204" pitchFamily="34" charset="0"/>
                <a:cs typeface="Calibri" panose="020F0502020204030204" pitchFamily="34" charset="0"/>
              </a:rPr>
              <a:t> de </a:t>
            </a:r>
            <a:r>
              <a:rPr lang="en-US" altLang="ru-RU" sz="3200" dirty="0" err="1">
                <a:latin typeface="Calibri" panose="020F0502020204030204" pitchFamily="34" charset="0"/>
                <a:cs typeface="Calibri" panose="020F0502020204030204" pitchFamily="34" charset="0"/>
              </a:rPr>
              <a:t>préserver</a:t>
            </a:r>
            <a:r>
              <a:rPr lang="en-US" altLang="ru-RU" sz="3200" dirty="0">
                <a:latin typeface="Calibri" panose="020F0502020204030204" pitchFamily="34" charset="0"/>
                <a:cs typeface="Calibri" panose="020F0502020204030204" pitchFamily="34" charset="0"/>
              </a:rPr>
              <a:t> un </a:t>
            </a:r>
            <a:r>
              <a:rPr lang="en-US" altLang="ru-RU" sz="3200" dirty="0" err="1">
                <a:latin typeface="Calibri" panose="020F0502020204030204" pitchFamily="34" charset="0"/>
                <a:cs typeface="Calibri" panose="020F0502020204030204" pitchFamily="34" charset="0"/>
              </a:rPr>
              <a:t>effectif</a:t>
            </a:r>
            <a:r>
              <a:rPr lang="en-US" altLang="ru-RU" sz="3200" dirty="0">
                <a:latin typeface="Calibri" panose="020F0502020204030204" pitchFamily="34" charset="0"/>
                <a:cs typeface="Calibri" panose="020F0502020204030204" pitchFamily="34" charset="0"/>
              </a:rPr>
              <a:t> de </a:t>
            </a:r>
            <a:r>
              <a:rPr lang="en-US" altLang="ru-RU" sz="3200" dirty="0" err="1">
                <a:latin typeface="Calibri" panose="020F0502020204030204" pitchFamily="34" charset="0"/>
                <a:cs typeface="Calibri" panose="020F0502020204030204" pitchFamily="34" charset="0"/>
              </a:rPr>
              <a:t>joueurs</a:t>
            </a:r>
            <a:r>
              <a:rPr lang="en-US" altLang="ru-RU" sz="3200" dirty="0">
                <a:latin typeface="Calibri" panose="020F0502020204030204" pitchFamily="34" charset="0"/>
                <a:cs typeface="Calibri" panose="020F0502020204030204" pitchFamily="34" charset="0"/>
              </a:rPr>
              <a:t> </a:t>
            </a:r>
            <a:r>
              <a:rPr lang="en-US" altLang="ru-RU" sz="3200" dirty="0" err="1">
                <a:latin typeface="Calibri" panose="020F0502020204030204" pitchFamily="34" charset="0"/>
                <a:cs typeface="Calibri" panose="020F0502020204030204" pitchFamily="34" charset="0"/>
              </a:rPr>
              <a:t>motivés</a:t>
            </a:r>
            <a:r>
              <a:rPr lang="en-US" altLang="ru-RU" sz="3200" dirty="0">
                <a:latin typeface="Calibri" panose="020F0502020204030204" pitchFamily="34" charset="0"/>
                <a:cs typeface="Calibri" panose="020F0502020204030204" pitchFamily="34" charset="0"/>
              </a:rPr>
              <a:t> et </a:t>
            </a:r>
            <a:r>
              <a:rPr lang="en-US" altLang="ru-RU" sz="3200" dirty="0" err="1">
                <a:latin typeface="Calibri" panose="020F0502020204030204" pitchFamily="34" charset="0"/>
                <a:cs typeface="Calibri" panose="020F0502020204030204" pitchFamily="34" charset="0"/>
              </a:rPr>
              <a:t>épanouis</a:t>
            </a:r>
            <a:r>
              <a:rPr lang="en-US" altLang="ru-RU" sz="3200" dirty="0">
                <a:latin typeface="Calibri" panose="020F0502020204030204" pitchFamily="34" charset="0"/>
                <a:cs typeface="Calibri" panose="020F0502020204030204" pitchFamily="34" charset="0"/>
              </a:rPr>
              <a:t>, </a:t>
            </a:r>
            <a:r>
              <a:rPr lang="en-US" altLang="ru-RU" sz="3200" dirty="0" err="1">
                <a:latin typeface="Calibri" panose="020F0502020204030204" pitchFamily="34" charset="0"/>
                <a:cs typeface="Calibri" panose="020F0502020204030204" pitchFamily="34" charset="0"/>
              </a:rPr>
              <a:t>si</a:t>
            </a:r>
            <a:r>
              <a:rPr lang="en-US" altLang="ru-RU" sz="3200" dirty="0">
                <a:latin typeface="Calibri" panose="020F0502020204030204" pitchFamily="34" charset="0"/>
                <a:cs typeface="Calibri" panose="020F0502020204030204" pitchFamily="34" charset="0"/>
              </a:rPr>
              <a:t> </a:t>
            </a:r>
            <a:r>
              <a:rPr lang="en-US" altLang="ru-RU" sz="3200" dirty="0" err="1">
                <a:latin typeface="Calibri" panose="020F0502020204030204" pitchFamily="34" charset="0"/>
                <a:cs typeface="Calibri" panose="020F0502020204030204" pitchFamily="34" charset="0"/>
              </a:rPr>
              <a:t>vous</a:t>
            </a:r>
            <a:r>
              <a:rPr lang="en-US" altLang="ru-RU" sz="3200" dirty="0">
                <a:latin typeface="Calibri" panose="020F0502020204030204" pitchFamily="34" charset="0"/>
                <a:cs typeface="Calibri" panose="020F0502020204030204" pitchFamily="34" charset="0"/>
              </a:rPr>
              <a:t> </a:t>
            </a:r>
            <a:r>
              <a:rPr lang="en-US" altLang="ru-RU" sz="3200" dirty="0" err="1">
                <a:latin typeface="Calibri" panose="020F0502020204030204" pitchFamily="34" charset="0"/>
                <a:cs typeface="Calibri" panose="020F0502020204030204" pitchFamily="34" charset="0"/>
              </a:rPr>
              <a:t>connaissez</a:t>
            </a:r>
            <a:r>
              <a:rPr lang="en-US" altLang="ru-RU" sz="3200" dirty="0">
                <a:latin typeface="Calibri" panose="020F0502020204030204" pitchFamily="34" charset="0"/>
                <a:cs typeface="Calibri" panose="020F0502020204030204" pitchFamily="34" charset="0"/>
              </a:rPr>
              <a:t> bien la </a:t>
            </a:r>
            <a:r>
              <a:rPr lang="en-US" altLang="ru-RU" sz="3200" dirty="0" err="1">
                <a:latin typeface="Calibri" panose="020F0502020204030204" pitchFamily="34" charset="0"/>
                <a:cs typeface="Calibri" panose="020F0502020204030204" pitchFamily="34" charset="0"/>
              </a:rPr>
              <a:t>personnalité</a:t>
            </a:r>
            <a:r>
              <a:rPr lang="en-US" altLang="ru-RU" sz="3200" dirty="0">
                <a:latin typeface="Calibri" panose="020F0502020204030204" pitchFamily="34" charset="0"/>
                <a:cs typeface="Calibri" panose="020F0502020204030204" pitchFamily="34" charset="0"/>
              </a:rPr>
              <a:t> de </a:t>
            </a:r>
            <a:r>
              <a:rPr lang="en-US" altLang="ru-RU" sz="3200" dirty="0" err="1">
                <a:latin typeface="Calibri" panose="020F0502020204030204" pitchFamily="34" charset="0"/>
                <a:cs typeface="Calibri" panose="020F0502020204030204" pitchFamily="34" charset="0"/>
              </a:rPr>
              <a:t>vos</a:t>
            </a:r>
            <a:r>
              <a:rPr lang="en-US" altLang="ru-RU" sz="3200" dirty="0">
                <a:latin typeface="Calibri" panose="020F0502020204030204" pitchFamily="34" charset="0"/>
                <a:cs typeface="Calibri" panose="020F0502020204030204" pitchFamily="34" charset="0"/>
              </a:rPr>
              <a:t> </a:t>
            </a:r>
            <a:r>
              <a:rPr lang="en-US" altLang="ru-RU" sz="3200" dirty="0" err="1">
                <a:latin typeface="Calibri" panose="020F0502020204030204" pitchFamily="34" charset="0"/>
                <a:cs typeface="Calibri" panose="020F0502020204030204" pitchFamily="34" charset="0"/>
              </a:rPr>
              <a:t>joueurs</a:t>
            </a:r>
            <a:r>
              <a:rPr lang="en-US" altLang="ru-RU" sz="3200" dirty="0">
                <a:latin typeface="Calibri" panose="020F0502020204030204" pitchFamily="34" charset="0"/>
                <a:cs typeface="Calibri" panose="020F0502020204030204" pitchFamily="34" charset="0"/>
              </a:rPr>
              <a:t> </a:t>
            </a:r>
            <a:r>
              <a:rPr lang="en-US" altLang="ru-RU" sz="3200" dirty="0" err="1">
                <a:latin typeface="Calibri" panose="020F0502020204030204" pitchFamily="34" charset="0"/>
                <a:cs typeface="Calibri" panose="020F0502020204030204" pitchFamily="34" charset="0"/>
              </a:rPr>
              <a:t>ce</a:t>
            </a:r>
            <a:r>
              <a:rPr lang="en-US" altLang="ru-RU" sz="3200" dirty="0">
                <a:latin typeface="Calibri" panose="020F0502020204030204" pitchFamily="34" charset="0"/>
                <a:cs typeface="Calibri" panose="020F0502020204030204" pitchFamily="34" charset="0"/>
              </a:rPr>
              <a:t> qui </a:t>
            </a:r>
            <a:r>
              <a:rPr lang="en-US" altLang="ru-RU" sz="3200" dirty="0" err="1">
                <a:latin typeface="Calibri" panose="020F0502020204030204" pitchFamily="34" charset="0"/>
                <a:cs typeface="Calibri" panose="020F0502020204030204" pitchFamily="34" charset="0"/>
              </a:rPr>
              <a:t>leur</a:t>
            </a:r>
            <a:r>
              <a:rPr lang="en-US" altLang="ru-RU" sz="3200" dirty="0">
                <a:latin typeface="Calibri" panose="020F0502020204030204" pitchFamily="34" charset="0"/>
                <a:cs typeface="Calibri" panose="020F0502020204030204" pitchFamily="34" charset="0"/>
              </a:rPr>
              <a:t> </a:t>
            </a:r>
            <a:r>
              <a:rPr lang="en-US" altLang="ru-RU" sz="3200" dirty="0" err="1">
                <a:latin typeface="Calibri" panose="020F0502020204030204" pitchFamily="34" charset="0"/>
                <a:cs typeface="Calibri" panose="020F0502020204030204" pitchFamily="34" charset="0"/>
              </a:rPr>
              <a:t>permettra</a:t>
            </a:r>
            <a:r>
              <a:rPr lang="en-US" altLang="ru-RU" sz="3200" dirty="0">
                <a:latin typeface="Calibri" panose="020F0502020204030204" pitchFamily="34" charset="0"/>
                <a:cs typeface="Calibri" panose="020F0502020204030204" pitchFamily="34" charset="0"/>
              </a:rPr>
              <a:t> de </a:t>
            </a:r>
            <a:r>
              <a:rPr lang="en-US" altLang="ru-RU" sz="3200" dirty="0" err="1">
                <a:latin typeface="Calibri" panose="020F0502020204030204" pitchFamily="34" charset="0"/>
                <a:cs typeface="Calibri" panose="020F0502020204030204" pitchFamily="34" charset="0"/>
              </a:rPr>
              <a:t>s’améliorer</a:t>
            </a:r>
            <a:r>
              <a:rPr lang="en-US" altLang="ru-RU" sz="3200" dirty="0">
                <a:latin typeface="Calibri" panose="020F0502020204030204" pitchFamily="34" charset="0"/>
                <a:cs typeface="Calibri" panose="020F0502020204030204" pitchFamily="34" charset="0"/>
              </a:rPr>
              <a:t> pendant les séances </a:t>
            </a:r>
            <a:r>
              <a:rPr lang="en-US" altLang="ru-RU" sz="3200" dirty="0" err="1">
                <a:latin typeface="Calibri" panose="020F0502020204030204" pitchFamily="34" charset="0"/>
                <a:cs typeface="Calibri" panose="020F0502020204030204" pitchFamily="34" charset="0"/>
              </a:rPr>
              <a:t>d’entraînement</a:t>
            </a:r>
            <a:endParaRPr lang="en-US" altLang="ru-RU" sz="3200" dirty="0">
              <a:latin typeface="Calibri" panose="020F0502020204030204" pitchFamily="34" charset="0"/>
              <a:cs typeface="Calibri" panose="020F0502020204030204" pitchFamily="34" charset="0"/>
            </a:endParaRPr>
          </a:p>
          <a:p>
            <a:endParaRPr lang="en-GB" sz="3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A0348F2-D17B-4061-BE70-A47076C249C2}"/>
              </a:ext>
            </a:extLst>
          </p:cNvPr>
          <p:cNvSpPr>
            <a:spLocks noGrp="1"/>
          </p:cNvSpPr>
          <p:nvPr>
            <p:ph type="sldNum" sz="quarter" idx="12"/>
          </p:nvPr>
        </p:nvSpPr>
        <p:spPr/>
        <p:txBody>
          <a:bodyPr/>
          <a:lstStyle/>
          <a:p>
            <a:fld id="{401CF334-2D5C-4859-84A6-CA7E6E43FAEB}" type="slidenum">
              <a:rPr lang="en-US" smtClean="0"/>
              <a:t>41</a:t>
            </a:fld>
            <a:endParaRPr lang="en-US"/>
          </a:p>
        </p:txBody>
      </p:sp>
    </p:spTree>
    <p:extLst>
      <p:ext uri="{BB962C8B-B14F-4D97-AF65-F5344CB8AC3E}">
        <p14:creationId xmlns:p14="http://schemas.microsoft.com/office/powerpoint/2010/main" val="391491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859536" y="397582"/>
            <a:ext cx="10519663" cy="771737"/>
          </a:xfrm>
        </p:spPr>
        <p:txBody>
          <a:bodyPr>
            <a:normAutofit fontScale="90000"/>
          </a:bodyPr>
          <a:lstStyle/>
          <a:p>
            <a:pPr algn="ctr"/>
            <a:r>
              <a:rPr lang="en-US" sz="4000" cap="none" spc="0" dirty="0">
                <a:solidFill>
                  <a:prstClr val="black"/>
                </a:solidFill>
                <a:latin typeface="Calibri" panose="020F0502020204030204" pitchFamily="34" charset="0"/>
                <a:cs typeface="Calibri" panose="020F0502020204030204" pitchFamily="34" charset="0"/>
              </a:rPr>
              <a:t> </a:t>
            </a:r>
            <a:r>
              <a:rPr lang="en-US" sz="4000" cap="none" spc="0" dirty="0" err="1">
                <a:solidFill>
                  <a:prstClr val="black"/>
                </a:solidFill>
                <a:latin typeface="Calibri" panose="020F0502020204030204" pitchFamily="34" charset="0"/>
                <a:cs typeface="Calibri" panose="020F0502020204030204" pitchFamily="34" charset="0"/>
              </a:rPr>
              <a:t>C</a:t>
            </a:r>
            <a:r>
              <a:rPr lang="en-US" cap="none" dirty="0" err="1">
                <a:latin typeface="Calibri" panose="020F0502020204030204" pitchFamily="34" charset="0"/>
                <a:cs typeface="Calibri" panose="020F0502020204030204" pitchFamily="34" charset="0"/>
              </a:rPr>
              <a:t>onnaître</a:t>
            </a:r>
            <a:r>
              <a:rPr lang="en-US" cap="none" dirty="0">
                <a:latin typeface="Calibri" panose="020F0502020204030204" pitchFamily="34" charset="0"/>
                <a:cs typeface="Calibri" panose="020F0502020204030204" pitchFamily="34" charset="0"/>
              </a:rPr>
              <a:t> les </a:t>
            </a:r>
            <a:r>
              <a:rPr lang="en-US" cap="none" dirty="0" err="1">
                <a:latin typeface="Calibri" panose="020F0502020204030204" pitchFamily="34" charset="0"/>
                <a:cs typeface="Calibri" panose="020F0502020204030204" pitchFamily="34" charset="0"/>
              </a:rPr>
              <a:t>principes</a:t>
            </a:r>
            <a:r>
              <a:rPr lang="en-US" cap="none" dirty="0">
                <a:latin typeface="Calibri" panose="020F0502020204030204" pitchFamily="34" charset="0"/>
                <a:cs typeface="Calibri" panose="020F0502020204030204" pitchFamily="34" charset="0"/>
              </a:rPr>
              <a:t> </a:t>
            </a:r>
            <a:r>
              <a:rPr lang="en-US" cap="none" dirty="0" err="1">
                <a:latin typeface="Calibri" panose="020F0502020204030204" pitchFamily="34" charset="0"/>
                <a:cs typeface="Calibri" panose="020F0502020204030204" pitchFamily="34" charset="0"/>
              </a:rPr>
              <a:t>psychologiques</a:t>
            </a:r>
            <a:r>
              <a:rPr lang="en-US" cap="none" dirty="0">
                <a:latin typeface="Calibri" panose="020F0502020204030204" pitchFamily="34" charset="0"/>
                <a:cs typeface="Calibri" panose="020F0502020204030204" pitchFamily="34" charset="0"/>
              </a:rPr>
              <a:t> de base</a:t>
            </a:r>
            <a:endParaRPr lang="en-GB"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154983" y="1314450"/>
            <a:ext cx="11763214" cy="5238750"/>
          </a:xfrm>
        </p:spPr>
        <p:txBody>
          <a:bodyPr>
            <a:normAutofit fontScale="77500" lnSpcReduction="20000"/>
          </a:bodyPr>
          <a:lstStyle/>
          <a:p>
            <a:pPr marL="0" indent="0">
              <a:lnSpc>
                <a:spcPct val="120000"/>
              </a:lnSpc>
              <a:spcBef>
                <a:spcPts val="0"/>
              </a:spcBef>
              <a:spcAft>
                <a:spcPts val="0"/>
              </a:spcAft>
              <a:buNone/>
            </a:pPr>
            <a:r>
              <a:rPr lang="en-GB" sz="3800" b="1" dirty="0">
                <a:latin typeface="Calibri" panose="020F0502020204030204" pitchFamily="34" charset="0"/>
                <a:cs typeface="Calibri" panose="020F0502020204030204" pitchFamily="34" charset="0"/>
              </a:rPr>
              <a:t>Les actions </a:t>
            </a:r>
            <a:r>
              <a:rPr lang="en-GB" sz="3800" b="1" u="sng" dirty="0">
                <a:latin typeface="Calibri" panose="020F0502020204030204" pitchFamily="34" charset="0"/>
                <a:cs typeface="Calibri" panose="020F0502020204030204" pitchFamily="34" charset="0"/>
              </a:rPr>
              <a:t>à faire</a:t>
            </a:r>
            <a:r>
              <a:rPr lang="en-GB" sz="3800" b="1" dirty="0">
                <a:latin typeface="Calibri" panose="020F0502020204030204" pitchFamily="34" charset="0"/>
                <a:cs typeface="Calibri" panose="020F0502020204030204" pitchFamily="34" charset="0"/>
              </a:rPr>
              <a:t> et </a:t>
            </a:r>
            <a:r>
              <a:rPr lang="en-GB" sz="3800" b="1" u="sng" dirty="0">
                <a:latin typeface="Calibri" panose="020F0502020204030204" pitchFamily="34" charset="0"/>
                <a:cs typeface="Calibri" panose="020F0502020204030204" pitchFamily="34" charset="0"/>
              </a:rPr>
              <a:t>à ne pas</a:t>
            </a:r>
            <a:r>
              <a:rPr lang="en-GB" sz="3800" b="1" dirty="0">
                <a:latin typeface="Calibri" panose="020F0502020204030204" pitchFamily="34" charset="0"/>
                <a:cs typeface="Calibri" panose="020F0502020204030204" pitchFamily="34" charset="0"/>
              </a:rPr>
              <a:t> faire que </a:t>
            </a:r>
            <a:r>
              <a:rPr lang="en-GB" sz="3800" b="1" dirty="0" err="1">
                <a:latin typeface="Calibri" panose="020F0502020204030204" pitchFamily="34" charset="0"/>
                <a:cs typeface="Calibri" panose="020F0502020204030204" pitchFamily="34" charset="0"/>
              </a:rPr>
              <a:t>l’entraîneur</a:t>
            </a:r>
            <a:r>
              <a:rPr lang="en-GB" sz="3800" b="1" dirty="0">
                <a:latin typeface="Calibri" panose="020F0502020204030204" pitchFamily="34" charset="0"/>
                <a:cs typeface="Calibri" panose="020F0502020204030204" pitchFamily="34" charset="0"/>
              </a:rPr>
              <a:t> </a:t>
            </a:r>
            <a:r>
              <a:rPr lang="en-GB" sz="3800" b="1" dirty="0" err="1">
                <a:latin typeface="Calibri" panose="020F0502020204030204" pitchFamily="34" charset="0"/>
                <a:cs typeface="Calibri" panose="020F0502020204030204" pitchFamily="34" charset="0"/>
              </a:rPr>
              <a:t>doit</a:t>
            </a:r>
            <a:r>
              <a:rPr lang="en-GB" sz="3800" b="1" dirty="0">
                <a:latin typeface="Calibri" panose="020F0502020204030204" pitchFamily="34" charset="0"/>
                <a:cs typeface="Calibri" panose="020F0502020204030204" pitchFamily="34" charset="0"/>
              </a:rPr>
              <a:t> respecter pour </a:t>
            </a:r>
            <a:r>
              <a:rPr lang="en-GB" sz="3800" b="1" dirty="0" err="1">
                <a:latin typeface="Calibri" panose="020F0502020204030204" pitchFamily="34" charset="0"/>
                <a:cs typeface="Calibri" panose="020F0502020204030204" pitchFamily="34" charset="0"/>
              </a:rPr>
              <a:t>motiver</a:t>
            </a:r>
            <a:r>
              <a:rPr lang="en-GB" sz="3800" b="1" dirty="0">
                <a:latin typeface="Calibri" panose="020F0502020204030204" pitchFamily="34" charset="0"/>
                <a:cs typeface="Calibri" panose="020F0502020204030204" pitchFamily="34" charset="0"/>
              </a:rPr>
              <a:t> les </a:t>
            </a:r>
            <a:r>
              <a:rPr lang="en-GB" sz="3800" b="1" dirty="0" err="1">
                <a:latin typeface="Calibri" panose="020F0502020204030204" pitchFamily="34" charset="0"/>
                <a:cs typeface="Calibri" panose="020F0502020204030204" pitchFamily="34" charset="0"/>
              </a:rPr>
              <a:t>joueurs</a:t>
            </a:r>
            <a:r>
              <a:rPr lang="en-GB" sz="3800" b="1" dirty="0">
                <a:latin typeface="Calibri" panose="020F0502020204030204" pitchFamily="34" charset="0"/>
                <a:cs typeface="Calibri" panose="020F0502020204030204" pitchFamily="34" charset="0"/>
              </a:rPr>
              <a:t> : </a:t>
            </a:r>
          </a:p>
          <a:p>
            <a:pPr marL="0" indent="0">
              <a:lnSpc>
                <a:spcPct val="120000"/>
              </a:lnSpc>
              <a:spcBef>
                <a:spcPts val="0"/>
              </a:spcBef>
              <a:spcAft>
                <a:spcPts val="0"/>
              </a:spcAft>
              <a:buNone/>
            </a:pPr>
            <a:endParaRPr lang="en-GB" sz="1900" b="1" dirty="0">
              <a:latin typeface="Calibri" panose="020F0502020204030204" pitchFamily="34" charset="0"/>
              <a:cs typeface="Calibri" panose="020F0502020204030204" pitchFamily="34" charset="0"/>
            </a:endParaRPr>
          </a:p>
          <a:p>
            <a:pPr marL="3052763" indent="-368300">
              <a:lnSpc>
                <a:spcPct val="120000"/>
              </a:lnSpc>
              <a:spcBef>
                <a:spcPts val="0"/>
              </a:spcBef>
              <a:spcAft>
                <a:spcPts val="0"/>
              </a:spcAft>
              <a:buNone/>
            </a:pPr>
            <a:r>
              <a:rPr lang="en-GB" sz="3100" b="1" u="sng" dirty="0">
                <a:latin typeface="Calibri" panose="020F0502020204030204" pitchFamily="34" charset="0"/>
                <a:cs typeface="Calibri" panose="020F0502020204030204" pitchFamily="34" charset="0"/>
              </a:rPr>
              <a:t>A FAIRE</a:t>
            </a:r>
          </a:p>
          <a:p>
            <a:pPr marL="3052763" indent="-368300">
              <a:lnSpc>
                <a:spcPct val="120000"/>
              </a:lnSpc>
              <a:spcBef>
                <a:spcPts val="0"/>
              </a:spcBef>
              <a:spcAft>
                <a:spcPts val="0"/>
              </a:spcAft>
              <a:buFont typeface="Wingdings" panose="05000000000000000000" pitchFamily="2" charset="2"/>
              <a:buChar char="§"/>
            </a:pPr>
            <a:r>
              <a:rPr lang="en-GB" sz="3100" b="1" dirty="0">
                <a:latin typeface="Calibri" panose="020F0502020204030204" pitchFamily="34" charset="0"/>
                <a:cs typeface="Calibri" panose="020F0502020204030204" pitchFamily="34" charset="0"/>
              </a:rPr>
              <a:t>Encourager</a:t>
            </a:r>
          </a:p>
          <a:p>
            <a:pPr marL="3052763" indent="-368300">
              <a:lnSpc>
                <a:spcPct val="120000"/>
              </a:lnSpc>
              <a:spcBef>
                <a:spcPts val="0"/>
              </a:spcBef>
              <a:spcAft>
                <a:spcPts val="0"/>
              </a:spcAft>
              <a:buFont typeface="Wingdings" panose="05000000000000000000" pitchFamily="2" charset="2"/>
              <a:buChar char="§"/>
            </a:pPr>
            <a:r>
              <a:rPr lang="en-GB" sz="3100" b="1" dirty="0" err="1">
                <a:latin typeface="Calibri" panose="020F0502020204030204" pitchFamily="34" charset="0"/>
                <a:cs typeface="Calibri" panose="020F0502020204030204" pitchFamily="34" charset="0"/>
              </a:rPr>
              <a:t>Soutenir</a:t>
            </a:r>
            <a:endParaRPr lang="en-GB" sz="3100" b="1" dirty="0">
              <a:latin typeface="Calibri" panose="020F0502020204030204" pitchFamily="34" charset="0"/>
              <a:cs typeface="Calibri" panose="020F0502020204030204" pitchFamily="34" charset="0"/>
            </a:endParaRPr>
          </a:p>
          <a:p>
            <a:pPr marL="3052763" indent="-368300">
              <a:lnSpc>
                <a:spcPct val="120000"/>
              </a:lnSpc>
              <a:spcBef>
                <a:spcPts val="0"/>
              </a:spcBef>
              <a:spcAft>
                <a:spcPts val="0"/>
              </a:spcAft>
              <a:buFont typeface="Wingdings" panose="05000000000000000000" pitchFamily="2" charset="2"/>
              <a:buChar char="§"/>
            </a:pPr>
            <a:r>
              <a:rPr lang="en-GB" sz="3100" b="1" dirty="0" err="1">
                <a:latin typeface="Calibri" panose="020F0502020204030204" pitchFamily="34" charset="0"/>
                <a:cs typeface="Calibri" panose="020F0502020204030204" pitchFamily="34" charset="0"/>
              </a:rPr>
              <a:t>Créer</a:t>
            </a:r>
            <a:r>
              <a:rPr lang="en-GB" sz="3100" b="1" dirty="0">
                <a:latin typeface="Calibri" panose="020F0502020204030204" pitchFamily="34" charset="0"/>
                <a:cs typeface="Calibri" panose="020F0502020204030204" pitchFamily="34" charset="0"/>
              </a:rPr>
              <a:t> des </a:t>
            </a:r>
            <a:r>
              <a:rPr lang="en-GB" sz="3100" b="1" dirty="0" err="1">
                <a:latin typeface="Calibri" panose="020F0502020204030204" pitchFamily="34" charset="0"/>
                <a:cs typeface="Calibri" panose="020F0502020204030204" pitchFamily="34" charset="0"/>
              </a:rPr>
              <a:t>opportunités</a:t>
            </a:r>
            <a:endParaRPr lang="en-GB" sz="3100" b="1" dirty="0">
              <a:latin typeface="Calibri" panose="020F0502020204030204" pitchFamily="34" charset="0"/>
              <a:cs typeface="Calibri" panose="020F0502020204030204" pitchFamily="34" charset="0"/>
            </a:endParaRPr>
          </a:p>
          <a:p>
            <a:pPr marL="3052763" indent="-368300">
              <a:lnSpc>
                <a:spcPct val="120000"/>
              </a:lnSpc>
              <a:spcBef>
                <a:spcPts val="0"/>
              </a:spcBef>
              <a:spcAft>
                <a:spcPts val="0"/>
              </a:spcAft>
              <a:buFont typeface="Wingdings" panose="05000000000000000000" pitchFamily="2" charset="2"/>
              <a:buChar char="§"/>
            </a:pPr>
            <a:r>
              <a:rPr lang="en-GB" sz="3100" b="1" dirty="0" err="1">
                <a:latin typeface="Calibri" panose="020F0502020204030204" pitchFamily="34" charset="0"/>
                <a:cs typeface="Calibri" panose="020F0502020204030204" pitchFamily="34" charset="0"/>
              </a:rPr>
              <a:t>Rester</a:t>
            </a:r>
            <a:r>
              <a:rPr lang="en-GB" sz="3100" b="1" dirty="0">
                <a:latin typeface="Calibri" panose="020F0502020204030204" pitchFamily="34" charset="0"/>
                <a:cs typeface="Calibri" panose="020F0502020204030204" pitchFamily="34" charset="0"/>
              </a:rPr>
              <a:t> </a:t>
            </a:r>
            <a:r>
              <a:rPr lang="en-GB" sz="3100" b="1" dirty="0" err="1">
                <a:latin typeface="Calibri" panose="020F0502020204030204" pitchFamily="34" charset="0"/>
                <a:cs typeface="Calibri" panose="020F0502020204030204" pitchFamily="34" charset="0"/>
              </a:rPr>
              <a:t>positif</a:t>
            </a:r>
            <a:endParaRPr lang="en-GB" sz="3100" b="1" dirty="0">
              <a:latin typeface="Calibri" panose="020F0502020204030204" pitchFamily="34" charset="0"/>
              <a:cs typeface="Calibri" panose="020F0502020204030204" pitchFamily="34" charset="0"/>
            </a:endParaRPr>
          </a:p>
          <a:p>
            <a:pPr marL="3052763" indent="-368300">
              <a:lnSpc>
                <a:spcPct val="120000"/>
              </a:lnSpc>
              <a:spcBef>
                <a:spcPts val="0"/>
              </a:spcBef>
              <a:spcAft>
                <a:spcPts val="0"/>
              </a:spcAft>
              <a:buFont typeface="Wingdings" panose="05000000000000000000" pitchFamily="2" charset="2"/>
              <a:buChar char="§"/>
            </a:pPr>
            <a:endParaRPr lang="en-GB" sz="3100" b="1" dirty="0">
              <a:latin typeface="Calibri" panose="020F0502020204030204" pitchFamily="34" charset="0"/>
              <a:cs typeface="Calibri" panose="020F0502020204030204" pitchFamily="34" charset="0"/>
            </a:endParaRPr>
          </a:p>
          <a:p>
            <a:pPr marL="3052763" indent="-368300">
              <a:lnSpc>
                <a:spcPct val="120000"/>
              </a:lnSpc>
              <a:spcBef>
                <a:spcPts val="0"/>
              </a:spcBef>
              <a:spcAft>
                <a:spcPts val="0"/>
              </a:spcAft>
              <a:buNone/>
            </a:pPr>
            <a:r>
              <a:rPr lang="en-GB" sz="3100" b="1" u="sng" dirty="0">
                <a:latin typeface="Calibri" panose="020F0502020204030204" pitchFamily="34" charset="0"/>
                <a:cs typeface="Calibri" panose="020F0502020204030204" pitchFamily="34" charset="0"/>
              </a:rPr>
              <a:t>A NE PAS FAIRE</a:t>
            </a:r>
          </a:p>
          <a:p>
            <a:pPr marL="3052763" indent="-368300">
              <a:lnSpc>
                <a:spcPct val="120000"/>
              </a:lnSpc>
              <a:spcBef>
                <a:spcPts val="0"/>
              </a:spcBef>
              <a:spcAft>
                <a:spcPts val="0"/>
              </a:spcAft>
              <a:buFont typeface="Wingdings" panose="05000000000000000000" pitchFamily="2" charset="2"/>
              <a:buChar char="§"/>
            </a:pPr>
            <a:r>
              <a:rPr lang="en-GB" sz="3100" b="1" dirty="0" err="1">
                <a:latin typeface="Calibri" panose="020F0502020204030204" pitchFamily="34" charset="0"/>
                <a:cs typeface="Calibri" panose="020F0502020204030204" pitchFamily="34" charset="0"/>
              </a:rPr>
              <a:t>Etre</a:t>
            </a:r>
            <a:r>
              <a:rPr lang="en-GB" sz="3100" b="1" dirty="0">
                <a:latin typeface="Calibri" panose="020F0502020204030204" pitchFamily="34" charset="0"/>
                <a:cs typeface="Calibri" panose="020F0502020204030204" pitchFamily="34" charset="0"/>
              </a:rPr>
              <a:t> </a:t>
            </a:r>
            <a:r>
              <a:rPr lang="en-GB" sz="3100" b="1" dirty="0" err="1">
                <a:latin typeface="Calibri" panose="020F0502020204030204" pitchFamily="34" charset="0"/>
                <a:cs typeface="Calibri" panose="020F0502020204030204" pitchFamily="34" charset="0"/>
              </a:rPr>
              <a:t>négatif</a:t>
            </a:r>
            <a:r>
              <a:rPr lang="en-GB" sz="3100" b="1" dirty="0">
                <a:latin typeface="Calibri" panose="020F0502020204030204" pitchFamily="34" charset="0"/>
                <a:cs typeface="Calibri" panose="020F0502020204030204" pitchFamily="34" charset="0"/>
              </a:rPr>
              <a:t>, </a:t>
            </a:r>
            <a:r>
              <a:rPr lang="en-GB" sz="3100" b="1" dirty="0" err="1">
                <a:latin typeface="Calibri" panose="020F0502020204030204" pitchFamily="34" charset="0"/>
                <a:cs typeface="Calibri" panose="020F0502020204030204" pitchFamily="34" charset="0"/>
              </a:rPr>
              <a:t>rabaisser</a:t>
            </a:r>
            <a:endParaRPr lang="en-GB" sz="3100" b="1" dirty="0">
              <a:latin typeface="Calibri" panose="020F0502020204030204" pitchFamily="34" charset="0"/>
              <a:cs typeface="Calibri" panose="020F0502020204030204" pitchFamily="34" charset="0"/>
            </a:endParaRPr>
          </a:p>
          <a:p>
            <a:pPr marL="3052763" indent="-368300">
              <a:lnSpc>
                <a:spcPct val="120000"/>
              </a:lnSpc>
              <a:spcBef>
                <a:spcPts val="0"/>
              </a:spcBef>
              <a:spcAft>
                <a:spcPts val="0"/>
              </a:spcAft>
              <a:buFont typeface="Wingdings" panose="05000000000000000000" pitchFamily="2" charset="2"/>
              <a:buChar char="§"/>
            </a:pPr>
            <a:r>
              <a:rPr lang="en-GB" sz="3100" b="1" dirty="0" err="1">
                <a:latin typeface="Calibri" panose="020F0502020204030204" pitchFamily="34" charset="0"/>
                <a:cs typeface="Calibri" panose="020F0502020204030204" pitchFamily="34" charset="0"/>
              </a:rPr>
              <a:t>Menacer</a:t>
            </a:r>
            <a:endParaRPr lang="en-GB" sz="3100" b="1" dirty="0">
              <a:latin typeface="Calibri" panose="020F0502020204030204" pitchFamily="34" charset="0"/>
              <a:cs typeface="Calibri" panose="020F0502020204030204" pitchFamily="34" charset="0"/>
            </a:endParaRPr>
          </a:p>
          <a:p>
            <a:pPr marL="3052763" indent="-368300">
              <a:lnSpc>
                <a:spcPct val="120000"/>
              </a:lnSpc>
              <a:spcBef>
                <a:spcPts val="0"/>
              </a:spcBef>
              <a:spcAft>
                <a:spcPts val="0"/>
              </a:spcAft>
              <a:buFont typeface="Wingdings" panose="05000000000000000000" pitchFamily="2" charset="2"/>
              <a:buChar char="§"/>
            </a:pPr>
            <a:r>
              <a:rPr lang="en-GB" sz="3100" b="1" dirty="0" err="1">
                <a:latin typeface="Calibri" panose="020F0502020204030204" pitchFamily="34" charset="0"/>
                <a:cs typeface="Calibri" panose="020F0502020204030204" pitchFamily="34" charset="0"/>
              </a:rPr>
              <a:t>Punir</a:t>
            </a:r>
            <a:endParaRPr lang="en-GB" sz="3100" b="1" dirty="0">
              <a:latin typeface="Calibri" panose="020F0502020204030204" pitchFamily="34" charset="0"/>
              <a:cs typeface="Calibri" panose="020F0502020204030204" pitchFamily="34" charset="0"/>
            </a:endParaRPr>
          </a:p>
          <a:p>
            <a:pPr marL="3052763" indent="-368300">
              <a:lnSpc>
                <a:spcPct val="120000"/>
              </a:lnSpc>
              <a:spcBef>
                <a:spcPts val="0"/>
              </a:spcBef>
              <a:spcAft>
                <a:spcPts val="0"/>
              </a:spcAft>
              <a:buFont typeface="Wingdings" panose="05000000000000000000" pitchFamily="2" charset="2"/>
              <a:buChar char="§"/>
            </a:pPr>
            <a:r>
              <a:rPr lang="en-GB" sz="3100" b="1" dirty="0" err="1">
                <a:latin typeface="Calibri" panose="020F0502020204030204" pitchFamily="34" charset="0"/>
                <a:cs typeface="Calibri" panose="020F0502020204030204" pitchFamily="34" charset="0"/>
              </a:rPr>
              <a:t>Corrompre</a:t>
            </a:r>
            <a:endParaRPr lang="en-GB" sz="3100" b="1"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3AAE497-5FDE-4898-9A8D-8EEBBEE3E48D}"/>
              </a:ext>
            </a:extLst>
          </p:cNvPr>
          <p:cNvSpPr>
            <a:spLocks noGrp="1"/>
          </p:cNvSpPr>
          <p:nvPr>
            <p:ph type="sldNum" sz="quarter" idx="12"/>
          </p:nvPr>
        </p:nvSpPr>
        <p:spPr/>
        <p:txBody>
          <a:bodyPr/>
          <a:lstStyle/>
          <a:p>
            <a:fld id="{401CF334-2D5C-4859-84A6-CA7E6E43FAEB}" type="slidenum">
              <a:rPr lang="en-US" smtClean="0"/>
              <a:t>42</a:t>
            </a:fld>
            <a:endParaRPr lang="en-US"/>
          </a:p>
        </p:txBody>
      </p:sp>
    </p:spTree>
    <p:extLst>
      <p:ext uri="{BB962C8B-B14F-4D97-AF65-F5344CB8AC3E}">
        <p14:creationId xmlns:p14="http://schemas.microsoft.com/office/powerpoint/2010/main" val="166766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53747"/>
            <a:ext cx="12191999" cy="734030"/>
          </a:xfrm>
        </p:spPr>
        <p:txBody>
          <a:bodyPr/>
          <a:lstStyle/>
          <a:p>
            <a:pPr algn="ctr"/>
            <a:r>
              <a:rPr lang="en-US" sz="4000" cap="none" spc="0" dirty="0">
                <a:solidFill>
                  <a:prstClr val="black"/>
                </a:solidFill>
                <a:latin typeface="Calibri" panose="020F0502020204030204" pitchFamily="34" charset="0"/>
                <a:cs typeface="Calibri" panose="020F0502020204030204" pitchFamily="34" charset="0"/>
              </a:rPr>
              <a:t> </a:t>
            </a:r>
            <a:r>
              <a:rPr lang="en-US" sz="4000" cap="none" spc="0" dirty="0" err="1">
                <a:solidFill>
                  <a:prstClr val="black"/>
                </a:solidFill>
                <a:latin typeface="Calibri" panose="020F0502020204030204" pitchFamily="34" charset="0"/>
                <a:cs typeface="Calibri" panose="020F0502020204030204" pitchFamily="34" charset="0"/>
              </a:rPr>
              <a:t>C</a:t>
            </a:r>
            <a:r>
              <a:rPr lang="en-US" cap="none" dirty="0" err="1">
                <a:latin typeface="Calibri" panose="020F0502020204030204" pitchFamily="34" charset="0"/>
                <a:cs typeface="Calibri" panose="020F0502020204030204" pitchFamily="34" charset="0"/>
              </a:rPr>
              <a:t>onnaître</a:t>
            </a:r>
            <a:r>
              <a:rPr lang="en-US" cap="none" dirty="0">
                <a:latin typeface="Calibri" panose="020F0502020204030204" pitchFamily="34" charset="0"/>
                <a:cs typeface="Calibri" panose="020F0502020204030204" pitchFamily="34" charset="0"/>
              </a:rPr>
              <a:t> les </a:t>
            </a:r>
            <a:r>
              <a:rPr lang="en-US" cap="none" dirty="0" err="1">
                <a:latin typeface="Calibri" panose="020F0502020204030204" pitchFamily="34" charset="0"/>
                <a:cs typeface="Calibri" panose="020F0502020204030204" pitchFamily="34" charset="0"/>
              </a:rPr>
              <a:t>principes</a:t>
            </a:r>
            <a:r>
              <a:rPr lang="en-US" cap="none" dirty="0">
                <a:latin typeface="Calibri" panose="020F0502020204030204" pitchFamily="34" charset="0"/>
                <a:cs typeface="Calibri" panose="020F0502020204030204" pitchFamily="34" charset="0"/>
              </a:rPr>
              <a:t> </a:t>
            </a:r>
            <a:r>
              <a:rPr lang="en-US" cap="none" dirty="0" err="1">
                <a:latin typeface="Calibri" panose="020F0502020204030204" pitchFamily="34" charset="0"/>
                <a:cs typeface="Calibri" panose="020F0502020204030204" pitchFamily="34" charset="0"/>
              </a:rPr>
              <a:t>psychologiques</a:t>
            </a:r>
            <a:r>
              <a:rPr lang="en-US" cap="none" dirty="0">
                <a:latin typeface="Calibri" panose="020F0502020204030204" pitchFamily="34" charset="0"/>
                <a:cs typeface="Calibri" panose="020F0502020204030204" pitchFamily="34" charset="0"/>
              </a:rPr>
              <a:t> de base</a:t>
            </a:r>
            <a:endParaRPr lang="en-GB"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501192" y="1428148"/>
            <a:ext cx="11347908" cy="4976105"/>
          </a:xfrm>
        </p:spPr>
        <p:txBody>
          <a:bodyPr>
            <a:normAutofit/>
          </a:bodyPr>
          <a:lstStyle/>
          <a:p>
            <a:pPr marL="0" indent="0">
              <a:buNone/>
              <a:defRPr/>
            </a:pPr>
            <a:r>
              <a:rPr lang="en-US" altLang="en-US" sz="3600" b="1" dirty="0" err="1">
                <a:solidFill>
                  <a:schemeClr val="tx1"/>
                </a:solidFill>
                <a:latin typeface="Calibri" panose="020F0502020204030204" pitchFamily="34" charset="0"/>
                <a:cs typeface="Calibri" panose="020F0502020204030204" pitchFamily="34" charset="0"/>
              </a:rPr>
              <a:t>Rappelez-vous</a:t>
            </a:r>
            <a:r>
              <a:rPr lang="en-US" altLang="en-US" sz="3600" b="1" dirty="0">
                <a:solidFill>
                  <a:schemeClr val="tx1"/>
                </a:solidFill>
                <a:latin typeface="Calibri" panose="020F0502020204030204" pitchFamily="34" charset="0"/>
                <a:cs typeface="Calibri" panose="020F0502020204030204" pitchFamily="34" charset="0"/>
              </a:rPr>
              <a:t> les points </a:t>
            </a:r>
            <a:r>
              <a:rPr lang="en-US" altLang="en-US" sz="3600" b="1" dirty="0" err="1">
                <a:solidFill>
                  <a:schemeClr val="tx1"/>
                </a:solidFill>
                <a:latin typeface="Calibri" panose="020F0502020204030204" pitchFamily="34" charset="0"/>
                <a:cs typeface="Calibri" panose="020F0502020204030204" pitchFamily="34" charset="0"/>
              </a:rPr>
              <a:t>suivants</a:t>
            </a:r>
            <a:r>
              <a:rPr lang="en-US" altLang="en-US" sz="3600" b="1" dirty="0">
                <a:solidFill>
                  <a:schemeClr val="tx1"/>
                </a:solidFill>
                <a:latin typeface="Calibri" panose="020F0502020204030204" pitchFamily="34" charset="0"/>
                <a:cs typeface="Calibri" panose="020F0502020204030204" pitchFamily="34" charset="0"/>
              </a:rPr>
              <a:t> </a:t>
            </a:r>
            <a:r>
              <a:rPr lang="en-US" altLang="en-US" sz="3200" b="1" dirty="0">
                <a:solidFill>
                  <a:schemeClr val="tx1"/>
                </a:solidFill>
                <a:latin typeface="Calibri" panose="020F0502020204030204" pitchFamily="34" charset="0"/>
                <a:cs typeface="Calibri" panose="020F0502020204030204" pitchFamily="34" charset="0"/>
              </a:rPr>
              <a:t>:</a:t>
            </a:r>
          </a:p>
          <a:p>
            <a:pPr marL="0" indent="0">
              <a:buNone/>
              <a:defRPr/>
            </a:pPr>
            <a:endParaRPr lang="en-US" altLang="en-US" sz="1400" b="1" dirty="0">
              <a:solidFill>
                <a:schemeClr val="tx1"/>
              </a:solidFill>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defRPr/>
            </a:pPr>
            <a:r>
              <a:rPr lang="en-US" altLang="en-US" sz="3200" dirty="0">
                <a:solidFill>
                  <a:schemeClr val="tx1"/>
                </a:solidFill>
                <a:latin typeface="Calibri" panose="020F0502020204030204" pitchFamily="34" charset="0"/>
                <a:cs typeface="Calibri" panose="020F0502020204030204" pitchFamily="34" charset="0"/>
              </a:rPr>
              <a:t> le </a:t>
            </a:r>
            <a:r>
              <a:rPr lang="en-US" altLang="en-US" sz="3200" dirty="0" err="1">
                <a:solidFill>
                  <a:schemeClr val="tx1"/>
                </a:solidFill>
                <a:latin typeface="Calibri" panose="020F0502020204030204" pitchFamily="34" charset="0"/>
                <a:cs typeface="Calibri" panose="020F0502020204030204" pitchFamily="34" charset="0"/>
              </a:rPr>
              <a:t>sarcasme</a:t>
            </a: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mène</a:t>
            </a: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rarement</a:t>
            </a:r>
            <a:r>
              <a:rPr lang="en-US" altLang="en-US" sz="3200" dirty="0">
                <a:solidFill>
                  <a:schemeClr val="tx1"/>
                </a:solidFill>
                <a:latin typeface="Calibri" panose="020F0502020204030204" pitchFamily="34" charset="0"/>
                <a:cs typeface="Calibri" panose="020F0502020204030204" pitchFamily="34" charset="0"/>
              </a:rPr>
              <a:t> à la motivation</a:t>
            </a:r>
          </a:p>
          <a:p>
            <a:pPr>
              <a:spcBef>
                <a:spcPts val="0"/>
              </a:spcBef>
              <a:spcAft>
                <a:spcPts val="0"/>
              </a:spcAft>
              <a:buFont typeface="Wingdings" panose="05000000000000000000" pitchFamily="2" charset="2"/>
              <a:buChar char="§"/>
              <a:defRPr/>
            </a:pPr>
            <a:r>
              <a:rPr lang="en-US" altLang="en-US" sz="3200" dirty="0">
                <a:solidFill>
                  <a:schemeClr val="tx1"/>
                </a:solidFill>
                <a:latin typeface="Calibri" panose="020F0502020204030204" pitchFamily="34" charset="0"/>
                <a:cs typeface="Calibri" panose="020F0502020204030204" pitchFamily="34" charset="0"/>
              </a:rPr>
              <a:t> les </a:t>
            </a:r>
            <a:r>
              <a:rPr lang="en-US" altLang="en-US" sz="3200" dirty="0" err="1">
                <a:solidFill>
                  <a:schemeClr val="tx1"/>
                </a:solidFill>
                <a:latin typeface="Calibri" panose="020F0502020204030204" pitchFamily="34" charset="0"/>
                <a:cs typeface="Calibri" panose="020F0502020204030204" pitchFamily="34" charset="0"/>
              </a:rPr>
              <a:t>commentaires</a:t>
            </a: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positifs</a:t>
            </a: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l’attention</a:t>
            </a:r>
            <a:r>
              <a:rPr lang="en-US" altLang="en-US" sz="3200" dirty="0">
                <a:solidFill>
                  <a:schemeClr val="tx1"/>
                </a:solidFill>
                <a:latin typeface="Calibri" panose="020F0502020204030204" pitchFamily="34" charset="0"/>
                <a:cs typeface="Calibri" panose="020F0502020204030204" pitchFamily="34" charset="0"/>
              </a:rPr>
              <a:t> et </a:t>
            </a:r>
            <a:r>
              <a:rPr lang="en-US" altLang="en-US" sz="3200" dirty="0" err="1">
                <a:solidFill>
                  <a:schemeClr val="tx1"/>
                </a:solidFill>
                <a:latin typeface="Calibri" panose="020F0502020204030204" pitchFamily="34" charset="0"/>
                <a:cs typeface="Calibri" panose="020F0502020204030204" pitchFamily="34" charset="0"/>
              </a:rPr>
              <a:t>l’approbation</a:t>
            </a: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contribuent</a:t>
            </a:r>
            <a:r>
              <a:rPr lang="en-US" altLang="en-US" sz="3200" dirty="0">
                <a:solidFill>
                  <a:schemeClr val="tx1"/>
                </a:solidFill>
                <a:latin typeface="Calibri" panose="020F0502020204030204" pitchFamily="34" charset="0"/>
                <a:cs typeface="Calibri" panose="020F0502020204030204" pitchFamily="34" charset="0"/>
              </a:rPr>
              <a:t> à </a:t>
            </a:r>
            <a:r>
              <a:rPr lang="en-US" altLang="en-US" sz="3200" dirty="0" err="1">
                <a:solidFill>
                  <a:schemeClr val="tx1"/>
                </a:solidFill>
                <a:latin typeface="Calibri" panose="020F0502020204030204" pitchFamily="34" charset="0"/>
                <a:cs typeface="Calibri" panose="020F0502020204030204" pitchFamily="34" charset="0"/>
              </a:rPr>
              <a:t>motiver</a:t>
            </a:r>
            <a:endParaRPr lang="en-US" altLang="en-US" sz="3200" dirty="0">
              <a:solidFill>
                <a:schemeClr val="tx1"/>
              </a:solidFill>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defRPr/>
            </a:pPr>
            <a:r>
              <a:rPr lang="en-US" altLang="en-US" sz="3200" dirty="0">
                <a:solidFill>
                  <a:schemeClr val="tx1"/>
                </a:solidFill>
                <a:latin typeface="Calibri" panose="020F0502020204030204" pitchFamily="34" charset="0"/>
                <a:cs typeface="Calibri" panose="020F0502020204030204" pitchFamily="34" charset="0"/>
              </a:rPr>
              <a:t> les </a:t>
            </a:r>
            <a:r>
              <a:rPr lang="en-US" altLang="en-US" sz="3200" dirty="0" err="1">
                <a:solidFill>
                  <a:schemeClr val="tx1"/>
                </a:solidFill>
                <a:latin typeface="Calibri" panose="020F0502020204030204" pitchFamily="34" charset="0"/>
                <a:cs typeface="Calibri" panose="020F0502020204030204" pitchFamily="34" charset="0"/>
              </a:rPr>
              <a:t>joueurs</a:t>
            </a:r>
            <a:r>
              <a:rPr lang="en-US" altLang="en-US" sz="3200" dirty="0">
                <a:solidFill>
                  <a:schemeClr val="tx1"/>
                </a:solidFill>
                <a:latin typeface="Calibri" panose="020F0502020204030204" pitchFamily="34" charset="0"/>
                <a:cs typeface="Calibri" panose="020F0502020204030204" pitchFamily="34" charset="0"/>
              </a:rPr>
              <a:t> les plus </a:t>
            </a:r>
            <a:r>
              <a:rPr lang="en-US" altLang="en-US" sz="3200" dirty="0" err="1">
                <a:solidFill>
                  <a:schemeClr val="tx1"/>
                </a:solidFill>
                <a:latin typeface="Calibri" panose="020F0502020204030204" pitchFamily="34" charset="0"/>
                <a:cs typeface="Calibri" panose="020F0502020204030204" pitchFamily="34" charset="0"/>
              </a:rPr>
              <a:t>volontaires</a:t>
            </a:r>
            <a:r>
              <a:rPr lang="en-US" altLang="en-US" sz="3200" dirty="0">
                <a:solidFill>
                  <a:schemeClr val="tx1"/>
                </a:solidFill>
                <a:latin typeface="Calibri" panose="020F0502020204030204" pitchFamily="34" charset="0"/>
                <a:cs typeface="Calibri" panose="020F0502020204030204" pitchFamily="34" charset="0"/>
              </a:rPr>
              <a:t> et </a:t>
            </a:r>
            <a:r>
              <a:rPr lang="en-US" altLang="en-US" sz="3200" dirty="0" err="1">
                <a:solidFill>
                  <a:schemeClr val="tx1"/>
                </a:solidFill>
                <a:latin typeface="Calibri" panose="020F0502020204030204" pitchFamily="34" charset="0"/>
                <a:cs typeface="Calibri" panose="020F0502020204030204" pitchFamily="34" charset="0"/>
              </a:rPr>
              <a:t>motivés</a:t>
            </a: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désirent</a:t>
            </a: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ardemment</a:t>
            </a: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être</a:t>
            </a:r>
            <a:r>
              <a:rPr lang="en-US" altLang="en-US" sz="3200" dirty="0">
                <a:solidFill>
                  <a:schemeClr val="tx1"/>
                </a:solidFill>
                <a:latin typeface="Calibri" panose="020F0502020204030204" pitchFamily="34" charset="0"/>
                <a:cs typeface="Calibri" panose="020F0502020204030204" pitchFamily="34" charset="0"/>
              </a:rPr>
              <a:t> à tout moment les </a:t>
            </a:r>
            <a:r>
              <a:rPr lang="en-US" altLang="en-US" sz="3200" dirty="0" err="1">
                <a:solidFill>
                  <a:schemeClr val="tx1"/>
                </a:solidFill>
                <a:latin typeface="Calibri" panose="020F0502020204030204" pitchFamily="34" charset="0"/>
                <a:cs typeface="Calibri" panose="020F0502020204030204" pitchFamily="34" charset="0"/>
              </a:rPr>
              <a:t>meilleurs</a:t>
            </a:r>
            <a:endParaRPr lang="en-US" altLang="en-US" sz="3200" dirty="0">
              <a:solidFill>
                <a:schemeClr val="tx1"/>
              </a:solidFill>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defRPr/>
            </a:pP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une</a:t>
            </a:r>
            <a:r>
              <a:rPr lang="en-US" altLang="en-US" sz="3200" dirty="0">
                <a:solidFill>
                  <a:schemeClr val="tx1"/>
                </a:solidFill>
                <a:latin typeface="Calibri" panose="020F0502020204030204" pitchFamily="34" charset="0"/>
                <a:cs typeface="Calibri" panose="020F0502020204030204" pitchFamily="34" charset="0"/>
              </a:rPr>
              <a:t> conception </a:t>
            </a:r>
            <a:r>
              <a:rPr lang="en-US" altLang="en-US" sz="3200" dirty="0" err="1">
                <a:solidFill>
                  <a:schemeClr val="tx1"/>
                </a:solidFill>
                <a:latin typeface="Calibri" panose="020F0502020204030204" pitchFamily="34" charset="0"/>
                <a:cs typeface="Calibri" panose="020F0502020204030204" pitchFamily="34" charset="0"/>
              </a:rPr>
              <a:t>gagnante</a:t>
            </a:r>
            <a:r>
              <a:rPr lang="en-US" altLang="en-US" sz="3200" dirty="0">
                <a:solidFill>
                  <a:schemeClr val="tx1"/>
                </a:solidFill>
                <a:latin typeface="Calibri" panose="020F0502020204030204" pitchFamily="34" charset="0"/>
                <a:cs typeface="Calibri" panose="020F0502020204030204" pitchFamily="34" charset="0"/>
              </a:rPr>
              <a:t> de </a:t>
            </a:r>
            <a:r>
              <a:rPr lang="en-US" altLang="en-US" sz="3200" dirty="0" err="1">
                <a:solidFill>
                  <a:schemeClr val="tx1"/>
                </a:solidFill>
                <a:latin typeface="Calibri" panose="020F0502020204030204" pitchFamily="34" charset="0"/>
                <a:cs typeface="Calibri" panose="020F0502020204030204" pitchFamily="34" charset="0"/>
              </a:rPr>
              <a:t>l’entraînement</a:t>
            </a: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est</a:t>
            </a: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celle</a:t>
            </a:r>
            <a:r>
              <a:rPr lang="en-US" altLang="en-US" sz="3200" dirty="0">
                <a:solidFill>
                  <a:schemeClr val="tx1"/>
                </a:solidFill>
                <a:latin typeface="Calibri" panose="020F0502020204030204" pitchFamily="34" charset="0"/>
                <a:cs typeface="Calibri" panose="020F0502020204030204" pitchFamily="34" charset="0"/>
              </a:rPr>
              <a:t> qui </a:t>
            </a:r>
            <a:r>
              <a:rPr lang="en-US" altLang="en-US" sz="3200" dirty="0" err="1">
                <a:solidFill>
                  <a:schemeClr val="tx1"/>
                </a:solidFill>
                <a:latin typeface="Calibri" panose="020F0502020204030204" pitchFamily="34" charset="0"/>
                <a:cs typeface="Calibri" panose="020F0502020204030204" pitchFamily="34" charset="0"/>
              </a:rPr>
              <a:t>valorise</a:t>
            </a:r>
            <a:r>
              <a:rPr lang="en-US" altLang="en-US" sz="3200" dirty="0">
                <a:solidFill>
                  <a:schemeClr val="tx1"/>
                </a:solidFill>
                <a:latin typeface="Calibri" panose="020F0502020204030204" pitchFamily="34" charset="0"/>
                <a:cs typeface="Calibri" panose="020F0502020204030204" pitchFamily="34" charset="0"/>
              </a:rPr>
              <a:t> le </a:t>
            </a:r>
            <a:r>
              <a:rPr lang="en-US" altLang="en-US" sz="3200" dirty="0" err="1">
                <a:solidFill>
                  <a:schemeClr val="tx1"/>
                </a:solidFill>
                <a:latin typeface="Calibri" panose="020F0502020204030204" pitchFamily="34" charset="0"/>
                <a:cs typeface="Calibri" panose="020F0502020204030204" pitchFamily="34" charset="0"/>
              </a:rPr>
              <a:t>dépassement</a:t>
            </a:r>
            <a:r>
              <a:rPr lang="en-US" altLang="en-US" sz="3200" dirty="0">
                <a:solidFill>
                  <a:schemeClr val="tx1"/>
                </a:solidFill>
                <a:latin typeface="Calibri" panose="020F0502020204030204" pitchFamily="34" charset="0"/>
                <a:cs typeface="Calibri" panose="020F0502020204030204" pitchFamily="34" charset="0"/>
              </a:rPr>
              <a:t> de </a:t>
            </a:r>
            <a:r>
              <a:rPr lang="en-US" altLang="en-US" sz="3200" dirty="0" err="1">
                <a:solidFill>
                  <a:schemeClr val="tx1"/>
                </a:solidFill>
                <a:latin typeface="Calibri" panose="020F0502020204030204" pitchFamily="34" charset="0"/>
                <a:cs typeface="Calibri" panose="020F0502020204030204" pitchFamily="34" charset="0"/>
              </a:rPr>
              <a:t>soi</a:t>
            </a:r>
            <a:r>
              <a:rPr lang="en-US" altLang="en-US" sz="3200" dirty="0">
                <a:solidFill>
                  <a:schemeClr val="tx1"/>
                </a:solidFill>
                <a:latin typeface="Calibri" panose="020F0502020204030204" pitchFamily="34" charset="0"/>
                <a:cs typeface="Calibri" panose="020F0502020204030204" pitchFamily="34" charset="0"/>
              </a:rPr>
              <a:t> et </a:t>
            </a:r>
            <a:r>
              <a:rPr lang="en-US" altLang="en-US" sz="3200" dirty="0" err="1">
                <a:solidFill>
                  <a:schemeClr val="tx1"/>
                </a:solidFill>
                <a:latin typeface="Calibri" panose="020F0502020204030204" pitchFamily="34" charset="0"/>
                <a:cs typeface="Calibri" panose="020F0502020204030204" pitchFamily="34" charset="0"/>
              </a:rPr>
              <a:t>favorise</a:t>
            </a: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l’encouragement</a:t>
            </a:r>
            <a:r>
              <a:rPr lang="en-US" altLang="en-US" sz="3200" dirty="0">
                <a:solidFill>
                  <a:schemeClr val="tx1"/>
                </a:solidFill>
                <a:latin typeface="Calibri" panose="020F0502020204030204" pitchFamily="34" charset="0"/>
                <a:cs typeface="Calibri" panose="020F0502020204030204" pitchFamily="34" charset="0"/>
              </a:rPr>
              <a:t> entre </a:t>
            </a:r>
            <a:r>
              <a:rPr lang="en-US" altLang="en-US" sz="3200" dirty="0" err="1">
                <a:solidFill>
                  <a:schemeClr val="tx1"/>
                </a:solidFill>
                <a:latin typeface="Calibri" panose="020F0502020204030204" pitchFamily="34" charset="0"/>
                <a:cs typeface="Calibri" panose="020F0502020204030204" pitchFamily="34" charset="0"/>
              </a:rPr>
              <a:t>joueurs</a:t>
            </a:r>
            <a:endParaRPr lang="en-US" altLang="en-US" sz="3200" dirty="0">
              <a:solidFill>
                <a:schemeClr val="tx1"/>
              </a:solidFill>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defRPr/>
            </a:pPr>
            <a:r>
              <a:rPr lang="en-US" altLang="en-US" sz="3200" dirty="0">
                <a:solidFill>
                  <a:schemeClr val="tx1"/>
                </a:solidFill>
                <a:latin typeface="Calibri" panose="020F0502020204030204" pitchFamily="34" charset="0"/>
                <a:cs typeface="Calibri" panose="020F0502020204030204" pitchFamily="34" charset="0"/>
              </a:rPr>
              <a:t> la </a:t>
            </a:r>
            <a:r>
              <a:rPr lang="en-US" altLang="en-US" sz="3200" dirty="0" err="1">
                <a:solidFill>
                  <a:schemeClr val="tx1"/>
                </a:solidFill>
                <a:latin typeface="Calibri" panose="020F0502020204030204" pitchFamily="34" charset="0"/>
                <a:cs typeface="Calibri" panose="020F0502020204030204" pitchFamily="34" charset="0"/>
              </a:rPr>
              <a:t>peur</a:t>
            </a:r>
            <a:r>
              <a:rPr lang="en-US" altLang="en-US" sz="3200" dirty="0">
                <a:solidFill>
                  <a:schemeClr val="tx1"/>
                </a:solidFill>
                <a:latin typeface="Calibri" panose="020F0502020204030204" pitchFamily="34" charset="0"/>
                <a:cs typeface="Calibri" panose="020F0502020204030204" pitchFamily="34" charset="0"/>
              </a:rPr>
              <a:t> et le </a:t>
            </a:r>
            <a:r>
              <a:rPr lang="en-US" altLang="en-US" sz="3200" dirty="0" err="1">
                <a:solidFill>
                  <a:schemeClr val="tx1"/>
                </a:solidFill>
                <a:latin typeface="Calibri" panose="020F0502020204030204" pitchFamily="34" charset="0"/>
                <a:cs typeface="Calibri" panose="020F0502020204030204" pitchFamily="34" charset="0"/>
              </a:rPr>
              <a:t>désir</a:t>
            </a: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sont</a:t>
            </a:r>
            <a:r>
              <a:rPr lang="en-US" altLang="en-US" sz="3200" dirty="0">
                <a:solidFill>
                  <a:schemeClr val="tx1"/>
                </a:solidFill>
                <a:latin typeface="Calibri" panose="020F0502020204030204" pitchFamily="34" charset="0"/>
                <a:cs typeface="Calibri" panose="020F0502020204030204" pitchFamily="34" charset="0"/>
              </a:rPr>
              <a:t> de </a:t>
            </a:r>
            <a:r>
              <a:rPr lang="en-US" altLang="en-US" sz="3200" dirty="0" err="1">
                <a:solidFill>
                  <a:schemeClr val="tx1"/>
                </a:solidFill>
                <a:latin typeface="Calibri" panose="020F0502020204030204" pitchFamily="34" charset="0"/>
                <a:cs typeface="Calibri" panose="020F0502020204030204" pitchFamily="34" charset="0"/>
              </a:rPr>
              <a:t>puissantes</a:t>
            </a:r>
            <a:r>
              <a:rPr lang="en-US" altLang="en-US" sz="3200" dirty="0">
                <a:solidFill>
                  <a:schemeClr val="tx1"/>
                </a:solidFill>
                <a:latin typeface="Calibri" panose="020F0502020204030204" pitchFamily="34" charset="0"/>
                <a:cs typeface="Calibri" panose="020F0502020204030204" pitchFamily="34" charset="0"/>
              </a:rPr>
              <a:t> sources de motivation : La </a:t>
            </a:r>
            <a:r>
              <a:rPr lang="en-US" altLang="en-US" sz="3200" dirty="0" err="1">
                <a:solidFill>
                  <a:schemeClr val="tx1"/>
                </a:solidFill>
                <a:latin typeface="Calibri" panose="020F0502020204030204" pitchFamily="34" charset="0"/>
                <a:cs typeface="Calibri" panose="020F0502020204030204" pitchFamily="34" charset="0"/>
              </a:rPr>
              <a:t>peur</a:t>
            </a: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peut</a:t>
            </a: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mener</a:t>
            </a:r>
            <a:r>
              <a:rPr lang="en-US" altLang="en-US" sz="3200" dirty="0">
                <a:solidFill>
                  <a:schemeClr val="tx1"/>
                </a:solidFill>
                <a:latin typeface="Calibri" panose="020F0502020204030204" pitchFamily="34" charset="0"/>
                <a:cs typeface="Calibri" panose="020F0502020204030204" pitchFamily="34" charset="0"/>
              </a:rPr>
              <a:t> à </a:t>
            </a:r>
            <a:r>
              <a:rPr lang="en-US" altLang="en-US" sz="3200" dirty="0" err="1">
                <a:solidFill>
                  <a:schemeClr val="tx1"/>
                </a:solidFill>
                <a:latin typeface="Calibri" panose="020F0502020204030204" pitchFamily="34" charset="0"/>
                <a:cs typeface="Calibri" panose="020F0502020204030204" pitchFamily="34" charset="0"/>
              </a:rPr>
              <a:t>l’échec</a:t>
            </a:r>
            <a:r>
              <a:rPr lang="en-US" altLang="en-US" sz="3200" dirty="0">
                <a:solidFill>
                  <a:schemeClr val="tx1"/>
                </a:solidFill>
                <a:latin typeface="Calibri" panose="020F0502020204030204" pitchFamily="34" charset="0"/>
                <a:cs typeface="Calibri" panose="020F0502020204030204" pitchFamily="34" charset="0"/>
              </a:rPr>
              <a:t>, le </a:t>
            </a:r>
            <a:r>
              <a:rPr lang="en-US" altLang="en-US" sz="3200" dirty="0" err="1">
                <a:solidFill>
                  <a:schemeClr val="tx1"/>
                </a:solidFill>
                <a:latin typeface="Calibri" panose="020F0502020204030204" pitchFamily="34" charset="0"/>
                <a:cs typeface="Calibri" panose="020F0502020204030204" pitchFamily="34" charset="0"/>
              </a:rPr>
              <a:t>désir</a:t>
            </a:r>
            <a:r>
              <a:rPr lang="en-US" altLang="en-US" sz="3200" dirty="0">
                <a:solidFill>
                  <a:schemeClr val="tx1"/>
                </a:solidFill>
                <a:latin typeface="Calibri" panose="020F0502020204030204" pitchFamily="34" charset="0"/>
                <a:cs typeface="Calibri" panose="020F0502020204030204" pitchFamily="34" charset="0"/>
              </a:rPr>
              <a:t> au </a:t>
            </a:r>
            <a:r>
              <a:rPr lang="en-US" altLang="en-US" sz="3200" dirty="0" err="1">
                <a:solidFill>
                  <a:schemeClr val="tx1"/>
                </a:solidFill>
                <a:latin typeface="Calibri" panose="020F0502020204030204" pitchFamily="34" charset="0"/>
                <a:cs typeface="Calibri" panose="020F0502020204030204" pitchFamily="34" charset="0"/>
              </a:rPr>
              <a:t>succès</a:t>
            </a:r>
            <a:endParaRPr lang="en-US" altLang="en-US" sz="3200" dirty="0">
              <a:solidFill>
                <a:schemeClr val="tx1"/>
              </a:solidFill>
              <a:latin typeface="Calibri" panose="020F0502020204030204" pitchFamily="34" charset="0"/>
              <a:cs typeface="Calibri" panose="020F0502020204030204" pitchFamily="34" charset="0"/>
            </a:endParaRPr>
          </a:p>
          <a:p>
            <a:pPr>
              <a:defRPr/>
            </a:pPr>
            <a:endParaRPr lang="en-US" altLang="en-US" sz="1400" dirty="0">
              <a:solidFill>
                <a:schemeClr val="tx1"/>
              </a:solidFill>
            </a:endParaRPr>
          </a:p>
          <a:p>
            <a:endParaRPr lang="en-GB" dirty="0"/>
          </a:p>
        </p:txBody>
      </p:sp>
      <p:sp>
        <p:nvSpPr>
          <p:cNvPr id="4" name="Slide Number Placeholder 3">
            <a:extLst>
              <a:ext uri="{FF2B5EF4-FFF2-40B4-BE49-F238E27FC236}">
                <a16:creationId xmlns:a16="http://schemas.microsoft.com/office/drawing/2014/main" id="{2B9AC883-1B3D-4751-B4B2-D0D8A02C2BDD}"/>
              </a:ext>
            </a:extLst>
          </p:cNvPr>
          <p:cNvSpPr>
            <a:spLocks noGrp="1"/>
          </p:cNvSpPr>
          <p:nvPr>
            <p:ph type="sldNum" sz="quarter" idx="12"/>
          </p:nvPr>
        </p:nvSpPr>
        <p:spPr/>
        <p:txBody>
          <a:bodyPr/>
          <a:lstStyle/>
          <a:p>
            <a:fld id="{401CF334-2D5C-4859-84A6-CA7E6E43FAEB}" type="slidenum">
              <a:rPr lang="en-US" smtClean="0"/>
              <a:t>43</a:t>
            </a:fld>
            <a:endParaRPr lang="en-US"/>
          </a:p>
        </p:txBody>
      </p:sp>
    </p:spTree>
    <p:extLst>
      <p:ext uri="{BB962C8B-B14F-4D97-AF65-F5344CB8AC3E}">
        <p14:creationId xmlns:p14="http://schemas.microsoft.com/office/powerpoint/2010/main" val="350441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0" y="249378"/>
            <a:ext cx="12192000" cy="1015663"/>
          </a:xfrm>
          <a:prstGeom prst="rect">
            <a:avLst/>
          </a:prstGeom>
          <a:noFill/>
          <a:ln>
            <a:noFill/>
          </a:ln>
        </p:spPr>
        <p:txBody>
          <a:bodyPr wrap="square" rtlCol="0" anchor="ctr" anchorCtr="1">
            <a:spAutoFit/>
          </a:bodyPr>
          <a:lstStyle/>
          <a:p>
            <a:pPr lvl="0" algn="ctr" eaLnBrk="0" fontAlgn="base" hangingPunct="0">
              <a:spcBef>
                <a:spcPct val="0"/>
              </a:spcBef>
              <a:spcAft>
                <a:spcPct val="0"/>
              </a:spcAft>
            </a:pPr>
            <a:r>
              <a:rPr lang="en-US" altLang="en-US" sz="6000" b="1" dirty="0">
                <a:solidFill>
                  <a:prstClr val="black"/>
                </a:solidFill>
                <a:latin typeface="Calibri" panose="020F0502020204030204" pitchFamily="34" charset="0"/>
                <a:cs typeface="Calibri" panose="020F0502020204030204" pitchFamily="34" charset="0"/>
              </a:rPr>
              <a:t>Formation </a:t>
            </a:r>
            <a:r>
              <a:rPr lang="en-US" altLang="en-US" sz="6000" b="1" dirty="0" err="1">
                <a:solidFill>
                  <a:prstClr val="black"/>
                </a:solidFill>
                <a:latin typeface="Calibri" panose="020F0502020204030204" pitchFamily="34" charset="0"/>
                <a:cs typeface="Calibri" panose="020F0502020204030204" pitchFamily="34" charset="0"/>
              </a:rPr>
              <a:t>d’entraîneur</a:t>
            </a:r>
            <a:r>
              <a:rPr lang="en-US" altLang="en-US" sz="6000" b="1" dirty="0">
                <a:solidFill>
                  <a:prstClr val="black"/>
                </a:solidFill>
                <a:latin typeface="Calibri" panose="020F0502020204030204" pitchFamily="34" charset="0"/>
                <a:cs typeface="Calibri" panose="020F0502020204030204" pitchFamily="34" charset="0"/>
              </a:rPr>
              <a:t> - </a:t>
            </a:r>
            <a:r>
              <a:rPr lang="en-US" altLang="en-US" sz="6000" b="1" dirty="0" err="1">
                <a:solidFill>
                  <a:prstClr val="black"/>
                </a:solidFill>
                <a:latin typeface="Calibri" panose="020F0502020204030204" pitchFamily="34" charset="0"/>
                <a:cs typeface="Calibri" panose="020F0502020204030204" pitchFamily="34" charset="0"/>
              </a:rPr>
              <a:t>Niveau</a:t>
            </a:r>
            <a:r>
              <a:rPr lang="en-US" altLang="en-US" sz="6000" b="1" dirty="0">
                <a:solidFill>
                  <a:prstClr val="black"/>
                </a:solidFill>
                <a:latin typeface="Calibri" panose="020F0502020204030204" pitchFamily="34" charset="0"/>
                <a:cs typeface="Calibri" panose="020F0502020204030204" pitchFamily="34" charset="0"/>
              </a:rPr>
              <a:t> 1</a:t>
            </a:r>
            <a:endParaRPr lang="en-AU" altLang="en-US" sz="6000" b="1"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8BA7223-8DFC-4573-BCDB-44EA27DD4F33}"/>
              </a:ext>
            </a:extLst>
          </p:cNvPr>
          <p:cNvSpPr txBox="1"/>
          <p:nvPr/>
        </p:nvSpPr>
        <p:spPr>
          <a:xfrm>
            <a:off x="-1" y="1782396"/>
            <a:ext cx="12191999" cy="3293209"/>
          </a:xfrm>
          <a:prstGeom prst="rect">
            <a:avLst/>
          </a:prstGeom>
          <a:noFill/>
          <a:ln>
            <a:noFill/>
          </a:ln>
        </p:spPr>
        <p:txBody>
          <a:bodyPr wrap="square" rtlCol="0" anchor="ctr" anchorCtr="1">
            <a:spAutoFit/>
          </a:bodyPr>
          <a:lstStyle/>
          <a:p>
            <a:pPr algn="ctr">
              <a:defRPr/>
            </a:pPr>
            <a:endParaRPr lang="en-US" sz="4000" b="1" dirty="0">
              <a:solidFill>
                <a:srgbClr val="0070C0"/>
              </a:solidFill>
              <a:latin typeface="Calibri" panose="020F0502020204030204" pitchFamily="34" charset="0"/>
              <a:cs typeface="Calibri" panose="020F0502020204030204" pitchFamily="34" charset="0"/>
            </a:endParaRPr>
          </a:p>
          <a:p>
            <a:pPr algn="ctr">
              <a:defRPr/>
            </a:pPr>
            <a:endParaRPr lang="en-US" sz="4000" b="1" dirty="0">
              <a:solidFill>
                <a:srgbClr val="0070C0"/>
              </a:solidFill>
              <a:latin typeface="Calibri" panose="020F0502020204030204" pitchFamily="34" charset="0"/>
              <a:cs typeface="Calibri" panose="020F0502020204030204" pitchFamily="34" charset="0"/>
            </a:endParaRPr>
          </a:p>
          <a:p>
            <a:pPr algn="ctr">
              <a:defRPr/>
            </a:pPr>
            <a:r>
              <a:rPr lang="en-US" sz="5400" b="1" dirty="0">
                <a:solidFill>
                  <a:srgbClr val="0070C0"/>
                </a:solidFill>
                <a:latin typeface="Calibri" panose="020F0502020204030204" pitchFamily="34" charset="0"/>
                <a:cs typeface="Calibri" panose="020F0502020204030204" pitchFamily="34" charset="0"/>
              </a:rPr>
              <a:t>Module 4</a:t>
            </a:r>
          </a:p>
          <a:p>
            <a:pPr algn="ctr">
              <a:defRPr/>
            </a:pPr>
            <a:endParaRPr lang="en-US" sz="2000" b="1" dirty="0">
              <a:solidFill>
                <a:srgbClr val="0070C0"/>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Planifier</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et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évaluer</a:t>
            </a:r>
            <a:endParaRPr kumimoji="0" lang="en-AU"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5F2319D-3C5E-44AE-9655-F98722EE07C4}"/>
              </a:ext>
            </a:extLst>
          </p:cNvPr>
          <p:cNvSpPr txBox="1"/>
          <p:nvPr/>
        </p:nvSpPr>
        <p:spPr>
          <a:xfrm>
            <a:off x="7904871" y="5219210"/>
            <a:ext cx="4515729" cy="1754326"/>
          </a:xfrm>
          <a:prstGeom prst="rect">
            <a:avLst/>
          </a:prstGeom>
          <a:noFill/>
        </p:spPr>
        <p:txBody>
          <a:bodyPr wrap="square" rtlCol="0">
            <a:spAutoFit/>
          </a:bodyPr>
          <a:lstStyle/>
          <a:p>
            <a:pPr>
              <a:defRPr/>
            </a:pPr>
            <a:r>
              <a:rPr lang="en-US" altLang="en-US" b="1" dirty="0">
                <a:solidFill>
                  <a:srgbClr val="000000"/>
                </a:solidFill>
                <a:latin typeface="Calibri" panose="020F0502020204030204" pitchFamily="34" charset="0"/>
                <a:cs typeface="Calibri" panose="020F0502020204030204" pitchFamily="34" charset="0"/>
              </a:rPr>
              <a:t>Module </a:t>
            </a:r>
            <a:r>
              <a:rPr lang="en-US" altLang="en-US" b="1" dirty="0" err="1">
                <a:solidFill>
                  <a:srgbClr val="000000"/>
                </a:solidFill>
                <a:latin typeface="Calibri" panose="020F0502020204030204" pitchFamily="34" charset="0"/>
                <a:cs typeface="Calibri" panose="020F0502020204030204" pitchFamily="34" charset="0"/>
              </a:rPr>
              <a:t>conçu</a:t>
            </a:r>
            <a:r>
              <a:rPr lang="en-US" altLang="en-US" b="1" dirty="0">
                <a:solidFill>
                  <a:srgbClr val="000000"/>
                </a:solidFill>
                <a:latin typeface="Calibri" panose="020F0502020204030204" pitchFamily="34" charset="0"/>
                <a:cs typeface="Calibri" panose="020F0502020204030204" pitchFamily="34" charset="0"/>
              </a:rPr>
              <a:t> pour </a:t>
            </a:r>
            <a:r>
              <a:rPr lang="en-US" altLang="en-US" b="1" dirty="0" err="1">
                <a:solidFill>
                  <a:srgbClr val="000000"/>
                </a:solidFill>
                <a:latin typeface="Calibri" panose="020F0502020204030204" pitchFamily="34" charset="0"/>
                <a:cs typeface="Calibri" panose="020F0502020204030204" pitchFamily="34" charset="0"/>
              </a:rPr>
              <a:t>l’IRL</a:t>
            </a:r>
            <a:r>
              <a:rPr lang="en-US" altLang="en-US" b="1" dirty="0">
                <a:solidFill>
                  <a:srgbClr val="000000"/>
                </a:solidFill>
                <a:latin typeface="Calibri" panose="020F0502020204030204" pitchFamily="34" charset="0"/>
                <a:cs typeface="Calibri" panose="020F0502020204030204" pitchFamily="34" charset="0"/>
              </a:rPr>
              <a:t>. A </a:t>
            </a:r>
            <a:r>
              <a:rPr lang="en-US" altLang="en-US" b="1" dirty="0" err="1">
                <a:solidFill>
                  <a:srgbClr val="000000"/>
                </a:solidFill>
                <a:latin typeface="Calibri" panose="020F0502020204030204" pitchFamily="34" charset="0"/>
                <a:cs typeface="Calibri" panose="020F0502020204030204" pitchFamily="34" charset="0"/>
              </a:rPr>
              <a:t>utiliser</a:t>
            </a:r>
            <a:r>
              <a:rPr lang="en-US" altLang="en-US" b="1" dirty="0">
                <a:solidFill>
                  <a:srgbClr val="000000"/>
                </a:solidFill>
                <a:latin typeface="Calibri" panose="020F0502020204030204" pitchFamily="34" charset="0"/>
                <a:cs typeface="Calibri" panose="020F0502020204030204" pitchFamily="34" charset="0"/>
              </a:rPr>
              <a:t> avec </a:t>
            </a:r>
            <a:r>
              <a:rPr lang="en-US" altLang="en-US" b="1" dirty="0" err="1">
                <a:solidFill>
                  <a:srgbClr val="000000"/>
                </a:solidFill>
                <a:latin typeface="Calibri" panose="020F0502020204030204" pitchFamily="34" charset="0"/>
                <a:cs typeface="Calibri" panose="020F0502020204030204" pitchFamily="34" charset="0"/>
              </a:rPr>
              <a:t>sa</a:t>
            </a:r>
            <a:r>
              <a:rPr lang="en-US" altLang="en-US" b="1" dirty="0">
                <a:solidFill>
                  <a:srgbClr val="000000"/>
                </a:solidFill>
                <a:latin typeface="Calibri" panose="020F0502020204030204" pitchFamily="34" charset="0"/>
                <a:cs typeface="Calibri" panose="020F0502020204030204" pitchFamily="34" charset="0"/>
              </a:rPr>
              <a:t> permission et sous </a:t>
            </a:r>
            <a:r>
              <a:rPr lang="en-US" altLang="en-US" b="1" dirty="0" err="1">
                <a:solidFill>
                  <a:srgbClr val="000000"/>
                </a:solidFill>
                <a:latin typeface="Calibri" panose="020F0502020204030204" pitchFamily="34" charset="0"/>
                <a:cs typeface="Calibri" panose="020F0502020204030204" pitchFamily="34" charset="0"/>
              </a:rPr>
              <a:t>sa</a:t>
            </a:r>
            <a:r>
              <a:rPr lang="en-US" altLang="en-US" b="1" dirty="0">
                <a:solidFill>
                  <a:srgbClr val="000000"/>
                </a:solidFill>
                <a:latin typeface="Calibri" panose="020F0502020204030204" pitchFamily="34" charset="0"/>
                <a:cs typeface="Calibri" panose="020F0502020204030204" pitchFamily="34" charset="0"/>
              </a:rPr>
              <a:t> direction par des </a:t>
            </a:r>
            <a:r>
              <a:rPr lang="en-US" altLang="en-US" b="1" dirty="0" err="1">
                <a:solidFill>
                  <a:srgbClr val="000000"/>
                </a:solidFill>
                <a:latin typeface="Calibri" panose="020F0502020204030204" pitchFamily="34" charset="0"/>
                <a:cs typeface="Calibri" panose="020F0502020204030204" pitchFamily="34" charset="0"/>
              </a:rPr>
              <a:t>formateurs</a:t>
            </a:r>
            <a:r>
              <a:rPr lang="en-US" altLang="en-US" b="1" dirty="0">
                <a:solidFill>
                  <a:srgbClr val="000000"/>
                </a:solidFill>
                <a:latin typeface="Calibri" panose="020F0502020204030204" pitchFamily="34" charset="0"/>
                <a:cs typeface="Calibri" panose="020F0502020204030204" pitchFamily="34" charset="0"/>
              </a:rPr>
              <a:t> </a:t>
            </a:r>
            <a:r>
              <a:rPr lang="en-US" altLang="en-US" b="1" dirty="0" err="1">
                <a:solidFill>
                  <a:srgbClr val="000000"/>
                </a:solidFill>
                <a:latin typeface="Calibri" panose="020F0502020204030204" pitchFamily="34" charset="0"/>
                <a:cs typeface="Calibri" panose="020F0502020204030204" pitchFamily="34" charset="0"/>
              </a:rPr>
              <a:t>accrédités</a:t>
            </a:r>
            <a:r>
              <a:rPr lang="en-US" altLang="en-US" b="1" dirty="0">
                <a:solidFill>
                  <a:srgbClr val="000000"/>
                </a:solidFill>
                <a:latin typeface="Calibri" panose="020F0502020204030204" pitchFamily="34" charset="0"/>
                <a:cs typeface="Calibri" panose="020F0502020204030204" pitchFamily="34" charset="0"/>
              </a:rPr>
              <a:t> de la Fédération </a:t>
            </a:r>
            <a:r>
              <a:rPr lang="en-US" altLang="en-US" b="1" dirty="0" err="1">
                <a:solidFill>
                  <a:srgbClr val="000000"/>
                </a:solidFill>
                <a:latin typeface="Calibri" panose="020F0502020204030204" pitchFamily="34" charset="0"/>
                <a:cs typeface="Calibri" panose="020F0502020204030204" pitchFamily="34" charset="0"/>
              </a:rPr>
              <a:t>Européenne</a:t>
            </a:r>
            <a:r>
              <a:rPr lang="en-US" altLang="en-US" b="1" dirty="0">
                <a:solidFill>
                  <a:srgbClr val="000000"/>
                </a:solidFill>
                <a:latin typeface="Calibri" panose="020F0502020204030204" pitchFamily="34" charset="0"/>
                <a:cs typeface="Calibri" panose="020F0502020204030204" pitchFamily="34" charset="0"/>
              </a:rPr>
              <a:t> &amp; de la Fédération </a:t>
            </a:r>
            <a:r>
              <a:rPr lang="en-US" altLang="en-US" b="1" dirty="0" err="1">
                <a:solidFill>
                  <a:srgbClr val="000000"/>
                </a:solidFill>
                <a:latin typeface="Calibri" panose="020F0502020204030204" pitchFamily="34" charset="0"/>
                <a:cs typeface="Calibri" panose="020F0502020204030204" pitchFamily="34" charset="0"/>
              </a:rPr>
              <a:t>d’Asie-Pacifique</a:t>
            </a:r>
            <a:r>
              <a:rPr lang="en-US" altLang="en-US" b="1" dirty="0">
                <a:solidFill>
                  <a:srgbClr val="000000"/>
                </a:solidFill>
                <a:latin typeface="Calibri" panose="020F0502020204030204" pitchFamily="34" charset="0"/>
                <a:cs typeface="Calibri" panose="020F0502020204030204" pitchFamily="34" charset="0"/>
              </a:rPr>
              <a:t> de rugby à XIII.</a:t>
            </a:r>
            <a:endParaRPr lang="en-AU" altLang="en-US"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alt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49B554B-6D09-3C48-B657-BD16D9A459B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17085" y="1638790"/>
            <a:ext cx="7157825" cy="1081627"/>
          </a:xfrm>
          <a:prstGeom prst="rect">
            <a:avLst/>
          </a:prstGeom>
        </p:spPr>
      </p:pic>
    </p:spTree>
    <p:extLst>
      <p:ext uri="{BB962C8B-B14F-4D97-AF65-F5344CB8AC3E}">
        <p14:creationId xmlns:p14="http://schemas.microsoft.com/office/powerpoint/2010/main" val="239193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57162"/>
            <a:ext cx="12192000" cy="649956"/>
          </a:xfrm>
        </p:spPr>
        <p:txBody>
          <a:bodyPr/>
          <a:lstStyle/>
          <a:p>
            <a:pPr algn="ctr"/>
            <a:r>
              <a:rPr lang="en-GB" sz="4000" cap="none" dirty="0" err="1">
                <a:latin typeface="Calibri" panose="020F0502020204030204" pitchFamily="34" charset="0"/>
                <a:cs typeface="Calibri" panose="020F0502020204030204" pitchFamily="34" charset="0"/>
              </a:rPr>
              <a:t>Planifier</a:t>
            </a:r>
            <a:r>
              <a:rPr lang="en-GB" sz="4000" cap="none" dirty="0">
                <a:latin typeface="Calibri" panose="020F0502020204030204" pitchFamily="34" charset="0"/>
                <a:cs typeface="Calibri" panose="020F0502020204030204" pitchFamily="34" charset="0"/>
              </a:rPr>
              <a:t> et </a:t>
            </a:r>
            <a:r>
              <a:rPr lang="en-GB" sz="4000" cap="none" dirty="0" err="1">
                <a:latin typeface="Calibri" panose="020F0502020204030204" pitchFamily="34" charset="0"/>
                <a:cs typeface="Calibri" panose="020F0502020204030204" pitchFamily="34" charset="0"/>
              </a:rPr>
              <a:t>évaluer</a:t>
            </a:r>
            <a:endParaRPr lang="en-GB" sz="4000" cap="none"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715991" y="1570957"/>
            <a:ext cx="10688129" cy="4114800"/>
          </a:xfrm>
        </p:spPr>
        <p:txBody>
          <a:bodyPr>
            <a:noAutofit/>
          </a:bodyPr>
          <a:lstStyle/>
          <a:p>
            <a:pPr marL="0" indent="0">
              <a:spcBef>
                <a:spcPts val="0"/>
              </a:spcBef>
              <a:spcAft>
                <a:spcPts val="0"/>
              </a:spcAft>
              <a:buNone/>
            </a:pPr>
            <a:r>
              <a:rPr lang="en-GB" sz="3200" b="1" dirty="0">
                <a:latin typeface="Calibri" panose="020F0502020204030204" pitchFamily="34" charset="0"/>
                <a:cs typeface="Calibri" panose="020F0502020204030204" pitchFamily="34" charset="0"/>
              </a:rPr>
              <a:t>Points </a:t>
            </a:r>
            <a:r>
              <a:rPr lang="en-GB" sz="3200" b="1" dirty="0" err="1">
                <a:latin typeface="Calibri" panose="020F0502020204030204" pitchFamily="34" charset="0"/>
                <a:cs typeface="Calibri" panose="020F0502020204030204" pitchFamily="34" charset="0"/>
              </a:rPr>
              <a:t>importants</a:t>
            </a:r>
            <a:r>
              <a:rPr lang="en-GB" sz="3200" b="1" dirty="0">
                <a:latin typeface="Calibri" panose="020F0502020204030204" pitchFamily="34" charset="0"/>
                <a:cs typeface="Calibri" panose="020F0502020204030204" pitchFamily="34" charset="0"/>
              </a:rPr>
              <a:t> à prendre </a:t>
            </a:r>
            <a:r>
              <a:rPr lang="en-GB" sz="3200" b="1" dirty="0" err="1">
                <a:latin typeface="Calibri" panose="020F0502020204030204" pitchFamily="34" charset="0"/>
                <a:cs typeface="Calibri" panose="020F0502020204030204" pitchFamily="34" charset="0"/>
              </a:rPr>
              <a:t>en</a:t>
            </a:r>
            <a:r>
              <a:rPr lang="en-GB" sz="3200" b="1" dirty="0">
                <a:latin typeface="Calibri" panose="020F0502020204030204" pitchFamily="34" charset="0"/>
                <a:cs typeface="Calibri" panose="020F0502020204030204" pitchFamily="34" charset="0"/>
              </a:rPr>
              <a:t> </a:t>
            </a:r>
            <a:r>
              <a:rPr lang="en-GB" sz="3200" b="1" dirty="0" err="1">
                <a:latin typeface="Calibri" panose="020F0502020204030204" pitchFamily="34" charset="0"/>
                <a:cs typeface="Calibri" panose="020F0502020204030204" pitchFamily="34" charset="0"/>
              </a:rPr>
              <a:t>considération</a:t>
            </a:r>
            <a:r>
              <a:rPr lang="en-GB" sz="3200" b="1" dirty="0">
                <a:latin typeface="Calibri" panose="020F0502020204030204" pitchFamily="34" charset="0"/>
                <a:cs typeface="Calibri" panose="020F0502020204030204" pitchFamily="34" charset="0"/>
              </a:rPr>
              <a:t> :</a:t>
            </a:r>
          </a:p>
          <a:p>
            <a:pPr marL="0" indent="0">
              <a:spcBef>
                <a:spcPts val="0"/>
              </a:spcBef>
              <a:spcAft>
                <a:spcPts val="0"/>
              </a:spcAft>
              <a:buNone/>
            </a:pPr>
            <a:endParaRPr lang="en-GB" sz="18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L’âge</a:t>
            </a:r>
            <a:r>
              <a:rPr lang="en-GB" sz="3200" dirty="0">
                <a:latin typeface="Calibri" panose="020F0502020204030204" pitchFamily="34" charset="0"/>
                <a:cs typeface="Calibri" panose="020F0502020204030204" pitchFamily="34" charset="0"/>
              </a:rPr>
              <a:t> / le </a:t>
            </a:r>
            <a:r>
              <a:rPr lang="en-GB" sz="3200" dirty="0" err="1">
                <a:latin typeface="Calibri" panose="020F0502020204030204" pitchFamily="34" charset="0"/>
                <a:cs typeface="Calibri" panose="020F0502020204030204" pitchFamily="34" charset="0"/>
              </a:rPr>
              <a:t>niveau</a:t>
            </a:r>
            <a:r>
              <a:rPr lang="en-GB" sz="3200" dirty="0">
                <a:latin typeface="Calibri" panose="020F0502020204030204" pitchFamily="34" charset="0"/>
                <a:cs typeface="Calibri" panose="020F0502020204030204" pitchFamily="34" charset="0"/>
              </a:rPr>
              <a:t> / la </a:t>
            </a:r>
            <a:r>
              <a:rPr lang="en-GB" sz="3200" dirty="0" err="1">
                <a:latin typeface="Calibri" panose="020F0502020204030204" pitchFamily="34" charset="0"/>
                <a:cs typeface="Calibri" panose="020F0502020204030204" pitchFamily="34" charset="0"/>
              </a:rPr>
              <a:t>forme</a:t>
            </a:r>
            <a:r>
              <a:rPr lang="en-GB" sz="3200" dirty="0">
                <a:latin typeface="Calibri" panose="020F0502020204030204" pitchFamily="34" charset="0"/>
                <a:cs typeface="Calibri" panose="020F0502020204030204" pitchFamily="34" charset="0"/>
              </a:rPr>
              <a:t> physique des </a:t>
            </a:r>
            <a:r>
              <a:rPr lang="en-GB" sz="3200" dirty="0" err="1">
                <a:latin typeface="Calibri" panose="020F0502020204030204" pitchFamily="34" charset="0"/>
                <a:cs typeface="Calibri" panose="020F0502020204030204" pitchFamily="34" charset="0"/>
              </a:rPr>
              <a:t>joueurs</a:t>
            </a:r>
            <a:r>
              <a:rPr lang="en-GB" sz="3200" dirty="0">
                <a:latin typeface="Calibri" panose="020F0502020204030204" pitchFamily="34" charset="0"/>
                <a:cs typeface="Calibri" panose="020F0502020204030204" pitchFamily="34" charset="0"/>
              </a:rPr>
              <a:t> </a:t>
            </a: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Les </a:t>
            </a:r>
            <a:r>
              <a:rPr lang="en-GB" sz="3200" dirty="0" err="1">
                <a:latin typeface="Calibri" panose="020F0502020204030204" pitchFamily="34" charset="0"/>
                <a:cs typeface="Calibri" panose="020F0502020204030204" pitchFamily="34" charset="0"/>
              </a:rPr>
              <a:t>besoins</a:t>
            </a:r>
            <a:r>
              <a:rPr lang="en-GB" sz="3200" dirty="0">
                <a:latin typeface="Calibri" panose="020F0502020204030204" pitchFamily="34" charset="0"/>
                <a:cs typeface="Calibri" panose="020F0502020204030204" pitchFamily="34" charset="0"/>
              </a:rPr>
              <a:t> des </a:t>
            </a:r>
            <a:r>
              <a:rPr lang="en-GB" sz="3200" dirty="0" err="1">
                <a:latin typeface="Calibri" panose="020F0502020204030204" pitchFamily="34" charset="0"/>
                <a:cs typeface="Calibri" panose="020F0502020204030204" pitchFamily="34" charset="0"/>
              </a:rPr>
              <a:t>joueurs</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La </a:t>
            </a:r>
            <a:r>
              <a:rPr lang="en-GB" sz="3200" dirty="0" err="1">
                <a:latin typeface="Calibri" panose="020F0502020204030204" pitchFamily="34" charset="0"/>
                <a:cs typeface="Calibri" panose="020F0502020204030204" pitchFamily="34" charset="0"/>
              </a:rPr>
              <a:t>période</a:t>
            </a:r>
            <a:r>
              <a:rPr lang="en-GB" sz="3200" dirty="0">
                <a:latin typeface="Calibri" panose="020F0502020204030204" pitchFamily="34" charset="0"/>
                <a:cs typeface="Calibri" panose="020F0502020204030204" pitchFamily="34" charset="0"/>
              </a:rPr>
              <a:t> de la </a:t>
            </a:r>
            <a:r>
              <a:rPr lang="en-GB" sz="3200" dirty="0" err="1">
                <a:latin typeface="Calibri" panose="020F0502020204030204" pitchFamily="34" charset="0"/>
                <a:cs typeface="Calibri" panose="020F0502020204030204" pitchFamily="34" charset="0"/>
              </a:rPr>
              <a:t>saison</a:t>
            </a:r>
            <a:r>
              <a:rPr lang="en-GB" sz="3200" dirty="0">
                <a:latin typeface="Calibri" panose="020F0502020204030204" pitchFamily="34" charset="0"/>
                <a:cs typeface="Calibri" panose="020F0502020204030204" pitchFamily="34" charset="0"/>
              </a:rPr>
              <a:t> sportive </a:t>
            </a:r>
            <a:r>
              <a:rPr lang="en-GB" sz="3200" dirty="0" err="1">
                <a:latin typeface="Calibri" panose="020F0502020204030204" pitchFamily="34" charset="0"/>
                <a:cs typeface="Calibri" panose="020F0502020204030204" pitchFamily="34" charset="0"/>
              </a:rPr>
              <a:t>en</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cours</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Le </a:t>
            </a:r>
            <a:r>
              <a:rPr lang="en-GB" sz="3200" dirty="0" err="1">
                <a:latin typeface="Calibri" panose="020F0502020204030204" pitchFamily="34" charset="0"/>
                <a:cs typeface="Calibri" panose="020F0502020204030204" pitchFamily="34" charset="0"/>
              </a:rPr>
              <a:t>nombre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d’entraînement</a:t>
            </a:r>
            <a:r>
              <a:rPr lang="en-GB" sz="3200" dirty="0">
                <a:latin typeface="Calibri" panose="020F0502020204030204" pitchFamily="34" charset="0"/>
                <a:cs typeface="Calibri" panose="020F0502020204030204" pitchFamily="34" charset="0"/>
              </a:rPr>
              <a:t> par </a:t>
            </a:r>
            <a:r>
              <a:rPr lang="en-GB" sz="3200" dirty="0" err="1">
                <a:latin typeface="Calibri" panose="020F0502020204030204" pitchFamily="34" charset="0"/>
                <a:cs typeface="Calibri" panose="020F0502020204030204" pitchFamily="34" charset="0"/>
              </a:rPr>
              <a:t>semaine</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La durée des séances </a:t>
            </a:r>
            <a:r>
              <a:rPr lang="en-GB" sz="3200" dirty="0" err="1">
                <a:latin typeface="Calibri" panose="020F0502020204030204" pitchFamily="34" charset="0"/>
                <a:cs typeface="Calibri" panose="020F0502020204030204" pitchFamily="34" charset="0"/>
              </a:rPr>
              <a:t>d’entraînement</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Les installations / le terrain sur </a:t>
            </a:r>
            <a:r>
              <a:rPr lang="en-GB" sz="3200" dirty="0" err="1">
                <a:latin typeface="Calibri" panose="020F0502020204030204" pitchFamily="34" charset="0"/>
                <a:cs typeface="Calibri" panose="020F0502020204030204" pitchFamily="34" charset="0"/>
              </a:rPr>
              <a:t>lequel</a:t>
            </a:r>
            <a:r>
              <a:rPr lang="en-GB" sz="3200" dirty="0">
                <a:latin typeface="Calibri" panose="020F0502020204030204" pitchFamily="34" charset="0"/>
                <a:cs typeface="Calibri" panose="020F0502020204030204" pitchFamily="34" charset="0"/>
              </a:rPr>
              <a:t> on </a:t>
            </a:r>
            <a:r>
              <a:rPr lang="en-GB" sz="3200" dirty="0" err="1">
                <a:latin typeface="Calibri" panose="020F0502020204030204" pitchFamily="34" charset="0"/>
                <a:cs typeface="Calibri" panose="020F0502020204030204" pitchFamily="34" charset="0"/>
              </a:rPr>
              <a:t>s’entraîne</a:t>
            </a:r>
            <a:endParaRPr lang="en-GB" sz="3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812840B-0C84-4818-9DF0-60A3A993ADEA}"/>
              </a:ext>
            </a:extLst>
          </p:cNvPr>
          <p:cNvSpPr>
            <a:spLocks noGrp="1"/>
          </p:cNvSpPr>
          <p:nvPr>
            <p:ph type="sldNum" sz="quarter" idx="12"/>
          </p:nvPr>
        </p:nvSpPr>
        <p:spPr/>
        <p:txBody>
          <a:bodyPr/>
          <a:lstStyle/>
          <a:p>
            <a:fld id="{3CEE04D8-5262-4F13-A81F-A0D626D4E455}" type="slidenum">
              <a:rPr lang="en-GB" smtClean="0"/>
              <a:t>45</a:t>
            </a:fld>
            <a:endParaRPr lang="en-GB"/>
          </a:p>
        </p:txBody>
      </p:sp>
    </p:spTree>
    <p:extLst>
      <p:ext uri="{BB962C8B-B14F-4D97-AF65-F5344CB8AC3E}">
        <p14:creationId xmlns:p14="http://schemas.microsoft.com/office/powerpoint/2010/main" val="225302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693019" y="1434517"/>
            <a:ext cx="10838045" cy="4245847"/>
          </a:xfrm>
        </p:spPr>
        <p:txBody>
          <a:bodyPr>
            <a:noAutofit/>
          </a:bodyPr>
          <a:lstStyle/>
          <a:p>
            <a:pPr marL="0" indent="0">
              <a:spcBef>
                <a:spcPts val="0"/>
              </a:spcBef>
              <a:spcAft>
                <a:spcPts val="0"/>
              </a:spcAft>
              <a:buNone/>
            </a:pPr>
            <a:r>
              <a:rPr lang="en-GB" sz="3200" b="1" dirty="0">
                <a:latin typeface="Calibri" panose="020F0502020204030204" pitchFamily="34" charset="0"/>
                <a:cs typeface="Calibri" panose="020F0502020204030204" pitchFamily="34" charset="0"/>
              </a:rPr>
              <a:t>Points </a:t>
            </a:r>
            <a:r>
              <a:rPr lang="en-GB" sz="3200" b="1" dirty="0" err="1">
                <a:latin typeface="Calibri" panose="020F0502020204030204" pitchFamily="34" charset="0"/>
                <a:cs typeface="Calibri" panose="020F0502020204030204" pitchFamily="34" charset="0"/>
              </a:rPr>
              <a:t>vitaux</a:t>
            </a:r>
            <a:r>
              <a:rPr lang="en-GB" sz="3200" b="1" dirty="0">
                <a:latin typeface="Calibri" panose="020F0502020204030204" pitchFamily="34" charset="0"/>
                <a:cs typeface="Calibri" panose="020F0502020204030204" pitchFamily="34" charset="0"/>
              </a:rPr>
              <a:t> :</a:t>
            </a:r>
          </a:p>
          <a:p>
            <a:pPr>
              <a:spcBef>
                <a:spcPts val="0"/>
              </a:spcBef>
              <a:spcAft>
                <a:spcPts val="0"/>
              </a:spcAft>
            </a:pPr>
            <a:endParaRPr lang="en-GB" sz="14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Les séances </a:t>
            </a:r>
            <a:r>
              <a:rPr lang="en-GB" sz="3200" dirty="0" err="1">
                <a:latin typeface="Calibri" panose="020F0502020204030204" pitchFamily="34" charset="0"/>
                <a:cs typeface="Calibri" panose="020F0502020204030204" pitchFamily="34" charset="0"/>
              </a:rPr>
              <a:t>d’entraînement</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doivent</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avoir</a:t>
            </a:r>
            <a:r>
              <a:rPr lang="en-GB" sz="3200" dirty="0">
                <a:latin typeface="Calibri" panose="020F0502020204030204" pitchFamily="34" charset="0"/>
                <a:cs typeface="Calibri" panose="020F0502020204030204" pitchFamily="34" charset="0"/>
              </a:rPr>
              <a:t> des </a:t>
            </a:r>
            <a:r>
              <a:rPr lang="en-GB" sz="3200" dirty="0" err="1">
                <a:latin typeface="Calibri" panose="020F0502020204030204" pitchFamily="34" charset="0"/>
                <a:cs typeface="Calibri" panose="020F0502020204030204" pitchFamily="34" charset="0"/>
              </a:rPr>
              <a:t>objectifs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d’apprentissage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clairs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ou</a:t>
            </a:r>
            <a:r>
              <a:rPr lang="en-GB" sz="3200" dirty="0">
                <a:latin typeface="Calibri" panose="020F0502020204030204" pitchFamily="34" charset="0"/>
                <a:cs typeface="Calibri" panose="020F0502020204030204" pitchFamily="34" charset="0"/>
              </a:rPr>
              <a:t> des </a:t>
            </a:r>
            <a:r>
              <a:rPr lang="en-GB" sz="3200" dirty="0" err="1">
                <a:latin typeface="Calibri" panose="020F0502020204030204" pitchFamily="34" charset="0"/>
                <a:cs typeface="Calibri" panose="020F0502020204030204" pitchFamily="34" charset="0"/>
              </a:rPr>
              <a:t>résultats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spécifiques</a:t>
            </a:r>
            <a:r>
              <a:rPr lang="en-GB" sz="3200" dirty="0">
                <a:latin typeface="Calibri" panose="020F0502020204030204" pitchFamily="34" charset="0"/>
                <a:cs typeface="Calibri" panose="020F0502020204030204" pitchFamily="34" charset="0"/>
              </a:rPr>
              <a:t> à </a:t>
            </a:r>
            <a:r>
              <a:rPr lang="en-GB" sz="3200" dirty="0" err="1">
                <a:latin typeface="Calibri" panose="020F0502020204030204" pitchFamily="34" charset="0"/>
                <a:cs typeface="Calibri" panose="020F0502020204030204" pitchFamily="34" charset="0"/>
              </a:rPr>
              <a:t>atteindre</a:t>
            </a:r>
            <a:r>
              <a:rPr lang="en-GB" sz="3200" dirty="0">
                <a:latin typeface="Calibri" panose="020F0502020204030204" pitchFamily="34" charset="0"/>
                <a:cs typeface="Calibri" panose="020F0502020204030204" pitchFamily="34" charset="0"/>
              </a:rPr>
              <a:t>   </a:t>
            </a: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A quoi </a:t>
            </a:r>
            <a:r>
              <a:rPr lang="en-GB" sz="3200" dirty="0" err="1">
                <a:latin typeface="Calibri" panose="020F0502020204030204" pitchFamily="34" charset="0"/>
                <a:cs typeface="Calibri" panose="020F0502020204030204" pitchFamily="34" charset="0"/>
              </a:rPr>
              <a:t>voulez-vous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parvenir</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en</a:t>
            </a:r>
            <a:r>
              <a:rPr lang="en-GB" sz="3200" dirty="0">
                <a:latin typeface="Calibri" panose="020F0502020204030204" pitchFamily="34" charset="0"/>
                <a:cs typeface="Calibri" panose="020F0502020204030204" pitchFamily="34" charset="0"/>
              </a:rPr>
              <a:t> fin de séance ? </a:t>
            </a: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Si </a:t>
            </a:r>
            <a:r>
              <a:rPr lang="en-GB" sz="3200" dirty="0" err="1">
                <a:latin typeface="Calibri" panose="020F0502020204030204" pitchFamily="34" charset="0"/>
                <a:cs typeface="Calibri" panose="020F0502020204030204" pitchFamily="34" charset="0"/>
              </a:rPr>
              <a:t>vous</a:t>
            </a:r>
            <a:r>
              <a:rPr lang="en-GB" sz="3200" dirty="0">
                <a:latin typeface="Calibri" panose="020F0502020204030204" pitchFamily="34" charset="0"/>
                <a:cs typeface="Calibri" panose="020F0502020204030204" pitchFamily="34" charset="0"/>
              </a:rPr>
              <a:t> le </a:t>
            </a:r>
            <a:r>
              <a:rPr lang="en-GB" sz="3200" dirty="0" err="1">
                <a:latin typeface="Calibri" panose="020F0502020204030204" pitchFamily="34" charset="0"/>
                <a:cs typeface="Calibri" panose="020F0502020204030204" pitchFamily="34" charset="0"/>
              </a:rPr>
              <a:t>savez</a:t>
            </a:r>
            <a:r>
              <a:rPr lang="en-GB" sz="3200" dirty="0">
                <a:latin typeface="Calibri" panose="020F0502020204030204" pitchFamily="34" charset="0"/>
                <a:cs typeface="Calibri" panose="020F0502020204030204" pitchFamily="34" charset="0"/>
              </a:rPr>
              <a:t> à </a:t>
            </a:r>
            <a:r>
              <a:rPr lang="en-GB" sz="3200" dirty="0" err="1">
                <a:latin typeface="Calibri" panose="020F0502020204030204" pitchFamily="34" charset="0"/>
                <a:cs typeface="Calibri" panose="020F0502020204030204" pitchFamily="34" charset="0"/>
              </a:rPr>
              <a:t>l’avance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ce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n’est</a:t>
            </a:r>
            <a:r>
              <a:rPr lang="en-GB" sz="3200" dirty="0">
                <a:latin typeface="Calibri" panose="020F0502020204030204" pitchFamily="34" charset="0"/>
                <a:cs typeface="Calibri" panose="020F0502020204030204" pitchFamily="34" charset="0"/>
              </a:rPr>
              <a:t> que </a:t>
            </a:r>
            <a:r>
              <a:rPr lang="en-GB" sz="3200" dirty="0" err="1">
                <a:latin typeface="Calibri" panose="020F0502020204030204" pitchFamily="34" charset="0"/>
                <a:cs typeface="Calibri" panose="020F0502020204030204" pitchFamily="34" charset="0"/>
              </a:rPr>
              <a:t>comme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cela</a:t>
            </a:r>
            <a:r>
              <a:rPr lang="en-GB" sz="3200" dirty="0">
                <a:latin typeface="Calibri" panose="020F0502020204030204" pitchFamily="34" charset="0"/>
                <a:cs typeface="Calibri" panose="020F0502020204030204" pitchFamily="34" charset="0"/>
              </a:rPr>
              <a:t> que </a:t>
            </a:r>
            <a:r>
              <a:rPr lang="en-GB" sz="3200" dirty="0" err="1">
                <a:latin typeface="Calibri" panose="020F0502020204030204" pitchFamily="34" charset="0"/>
                <a:cs typeface="Calibri" panose="020F0502020204030204" pitchFamily="34" charset="0"/>
              </a:rPr>
              <a:t>vous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pourrez</a:t>
            </a:r>
            <a:r>
              <a:rPr lang="en-GB" sz="3200" dirty="0">
                <a:latin typeface="Calibri" panose="020F0502020204030204" pitchFamily="34" charset="0"/>
                <a:cs typeface="Calibri" panose="020F0502020204030204" pitchFamily="34" charset="0"/>
              </a:rPr>
              <a:t> faire de </a:t>
            </a:r>
            <a:r>
              <a:rPr lang="en-GB" sz="3200" dirty="0" err="1">
                <a:latin typeface="Calibri" panose="020F0502020204030204" pitchFamily="34" charset="0"/>
                <a:cs typeface="Calibri" panose="020F0502020204030204" pitchFamily="34" charset="0"/>
              </a:rPr>
              <a:t>façon</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efficace</a:t>
            </a:r>
            <a:r>
              <a:rPr lang="en-GB" sz="3200" dirty="0">
                <a:latin typeface="Calibri" panose="020F0502020204030204" pitchFamily="34" charset="0"/>
                <a:cs typeface="Calibri" panose="020F0502020204030204" pitchFamily="34" charset="0"/>
              </a:rPr>
              <a:t> le </a:t>
            </a:r>
            <a:r>
              <a:rPr lang="en-GB" sz="3200" dirty="0" err="1">
                <a:latin typeface="Calibri" panose="020F0502020204030204" pitchFamily="34" charset="0"/>
                <a:cs typeface="Calibri" panose="020F0502020204030204" pitchFamily="34" charset="0"/>
              </a:rPr>
              <a:t>bilan</a:t>
            </a:r>
            <a:r>
              <a:rPr lang="en-GB" sz="3200" dirty="0">
                <a:latin typeface="Calibri" panose="020F0502020204030204" pitchFamily="34" charset="0"/>
                <a:cs typeface="Calibri" panose="020F0502020204030204" pitchFamily="34" charset="0"/>
              </a:rPr>
              <a:t> sur la </a:t>
            </a:r>
            <a:r>
              <a:rPr lang="en-GB" sz="3200" dirty="0" err="1">
                <a:latin typeface="Calibri" panose="020F0502020204030204" pitchFamily="34" charset="0"/>
                <a:cs typeface="Calibri" panose="020F0502020204030204" pitchFamily="34" charset="0"/>
              </a:rPr>
              <a:t>réalisation</a:t>
            </a:r>
            <a:r>
              <a:rPr lang="en-GB" sz="3200" dirty="0">
                <a:latin typeface="Calibri" panose="020F0502020204030204" pitchFamily="34" charset="0"/>
                <a:cs typeface="Calibri" panose="020F0502020204030204" pitchFamily="34" charset="0"/>
              </a:rPr>
              <a:t> de </a:t>
            </a:r>
            <a:r>
              <a:rPr lang="en-GB" sz="3200" dirty="0" err="1">
                <a:latin typeface="Calibri" panose="020F0502020204030204" pitchFamily="34" charset="0"/>
                <a:cs typeface="Calibri" panose="020F0502020204030204" pitchFamily="34" charset="0"/>
              </a:rPr>
              <a:t>vos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objectifs</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Etes-vous</a:t>
            </a:r>
            <a:r>
              <a:rPr lang="en-GB" sz="3200" dirty="0">
                <a:latin typeface="Calibri" panose="020F0502020204030204" pitchFamily="34" charset="0"/>
                <a:cs typeface="Calibri" panose="020F0502020204030204" pitchFamily="34" charset="0"/>
              </a:rPr>
              <a:t> parvenu à </a:t>
            </a:r>
            <a:r>
              <a:rPr lang="en-GB" sz="3200" dirty="0" err="1">
                <a:latin typeface="Calibri" panose="020F0502020204030204" pitchFamily="34" charset="0"/>
                <a:cs typeface="Calibri" panose="020F0502020204030204" pitchFamily="34" charset="0"/>
              </a:rPr>
              <a:t>ce</a:t>
            </a:r>
            <a:r>
              <a:rPr lang="en-GB" sz="3200" dirty="0">
                <a:latin typeface="Calibri" panose="020F0502020204030204" pitchFamily="34" charset="0"/>
                <a:cs typeface="Calibri" panose="020F0502020204030204" pitchFamily="34" charset="0"/>
              </a:rPr>
              <a:t> que </a:t>
            </a:r>
            <a:r>
              <a:rPr lang="en-GB" sz="3200" dirty="0" err="1">
                <a:latin typeface="Calibri" panose="020F0502020204030204" pitchFamily="34" charset="0"/>
                <a:cs typeface="Calibri" panose="020F0502020204030204" pitchFamily="34" charset="0"/>
              </a:rPr>
              <a:t>vous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aviez</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envisagé</a:t>
            </a:r>
            <a:r>
              <a:rPr lang="en-GB" sz="3200" dirty="0">
                <a:latin typeface="Calibri" panose="020F0502020204030204" pitchFamily="34" charset="0"/>
                <a:cs typeface="Calibri" panose="020F0502020204030204" pitchFamily="34" charset="0"/>
              </a:rPr>
              <a:t> ?</a:t>
            </a:r>
          </a:p>
          <a:p>
            <a:endParaRPr lang="en-GB" sz="3200" dirty="0"/>
          </a:p>
        </p:txBody>
      </p:sp>
      <p:sp>
        <p:nvSpPr>
          <p:cNvPr id="11" name="Title 1">
            <a:extLst>
              <a:ext uri="{FF2B5EF4-FFF2-40B4-BE49-F238E27FC236}">
                <a16:creationId xmlns:a16="http://schemas.microsoft.com/office/drawing/2014/main" id="{2486B55E-F480-4941-8929-C56829733441}"/>
              </a:ext>
            </a:extLst>
          </p:cNvPr>
          <p:cNvSpPr>
            <a:spLocks noGrp="1"/>
          </p:cNvSpPr>
          <p:nvPr>
            <p:ph type="title"/>
          </p:nvPr>
        </p:nvSpPr>
        <p:spPr>
          <a:xfrm>
            <a:off x="0" y="462642"/>
            <a:ext cx="12192000" cy="714994"/>
          </a:xfrm>
        </p:spPr>
        <p:txBody>
          <a:bodyPr/>
          <a:lstStyle/>
          <a:p>
            <a:pPr algn="ctr"/>
            <a:r>
              <a:rPr lang="en-GB" sz="4000" cap="none" dirty="0" err="1">
                <a:latin typeface="Calibri" panose="020F0502020204030204" pitchFamily="34" charset="0"/>
                <a:cs typeface="Calibri" panose="020F0502020204030204" pitchFamily="34" charset="0"/>
              </a:rPr>
              <a:t>Planifier</a:t>
            </a:r>
            <a:r>
              <a:rPr lang="en-GB" sz="4000" cap="none" dirty="0">
                <a:latin typeface="Calibri" panose="020F0502020204030204" pitchFamily="34" charset="0"/>
                <a:cs typeface="Calibri" panose="020F0502020204030204" pitchFamily="34" charset="0"/>
              </a:rPr>
              <a:t> et </a:t>
            </a:r>
            <a:r>
              <a:rPr lang="en-GB" sz="4000" cap="none" dirty="0" err="1">
                <a:latin typeface="Calibri" panose="020F0502020204030204" pitchFamily="34" charset="0"/>
                <a:cs typeface="Calibri" panose="020F0502020204030204" pitchFamily="34" charset="0"/>
              </a:rPr>
              <a:t>évaluer</a:t>
            </a:r>
            <a:r>
              <a:rPr lang="en-GB" sz="4000" cap="none" dirty="0">
                <a:latin typeface="Calibri" panose="020F0502020204030204" pitchFamily="34" charset="0"/>
                <a:cs typeface="Calibri" panose="020F0502020204030204" pitchFamily="34" charset="0"/>
              </a:rPr>
              <a:t> </a:t>
            </a:r>
          </a:p>
        </p:txBody>
      </p:sp>
      <p:sp>
        <p:nvSpPr>
          <p:cNvPr id="2" name="Slide Number Placeholder 1">
            <a:extLst>
              <a:ext uri="{FF2B5EF4-FFF2-40B4-BE49-F238E27FC236}">
                <a16:creationId xmlns:a16="http://schemas.microsoft.com/office/drawing/2014/main" id="{7E6AFC88-A0F5-458C-8D2E-E6D301F29D7B}"/>
              </a:ext>
            </a:extLst>
          </p:cNvPr>
          <p:cNvSpPr>
            <a:spLocks noGrp="1"/>
          </p:cNvSpPr>
          <p:nvPr>
            <p:ph type="sldNum" sz="quarter" idx="12"/>
          </p:nvPr>
        </p:nvSpPr>
        <p:spPr/>
        <p:txBody>
          <a:bodyPr/>
          <a:lstStyle/>
          <a:p>
            <a:fld id="{3CEE04D8-5262-4F13-A81F-A0D626D4E455}" type="slidenum">
              <a:rPr lang="en-GB" smtClean="0"/>
              <a:t>46</a:t>
            </a:fld>
            <a:endParaRPr lang="en-GB"/>
          </a:p>
        </p:txBody>
      </p:sp>
    </p:spTree>
    <p:extLst>
      <p:ext uri="{BB962C8B-B14F-4D97-AF65-F5344CB8AC3E}">
        <p14:creationId xmlns:p14="http://schemas.microsoft.com/office/powerpoint/2010/main" val="131958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380927"/>
            <a:ext cx="12192000" cy="727200"/>
          </a:xfrm>
        </p:spPr>
        <p:txBody>
          <a:bodyPr/>
          <a:lstStyle/>
          <a:p>
            <a:pPr algn="ctr"/>
            <a:r>
              <a:rPr lang="en-GB" sz="4000" cap="none" dirty="0" err="1">
                <a:latin typeface="Calibri" panose="020F0502020204030204" pitchFamily="34" charset="0"/>
                <a:cs typeface="Calibri" panose="020F0502020204030204" pitchFamily="34" charset="0"/>
              </a:rPr>
              <a:t>Planifier</a:t>
            </a:r>
            <a:r>
              <a:rPr lang="en-GB" sz="4000" cap="none" dirty="0">
                <a:latin typeface="Calibri" panose="020F0502020204030204" pitchFamily="34" charset="0"/>
                <a:cs typeface="Calibri" panose="020F0502020204030204" pitchFamily="34" charset="0"/>
              </a:rPr>
              <a:t> et </a:t>
            </a:r>
            <a:r>
              <a:rPr lang="en-GB" sz="4000" cap="none" dirty="0" err="1">
                <a:latin typeface="Calibri" panose="020F0502020204030204" pitchFamily="34" charset="0"/>
                <a:cs typeface="Calibri" panose="020F0502020204030204" pitchFamily="34" charset="0"/>
              </a:rPr>
              <a:t>évaluer</a:t>
            </a:r>
            <a:endParaRPr lang="en-GB" sz="4000" cap="none"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371574" y="1300041"/>
            <a:ext cx="10833238" cy="727199"/>
          </a:xfrm>
        </p:spPr>
        <p:txBody>
          <a:bodyPr>
            <a:normAutofit fontScale="85000" lnSpcReduction="10000"/>
          </a:bodyPr>
          <a:lstStyle/>
          <a:p>
            <a:pPr marL="0" indent="0">
              <a:buNone/>
            </a:pPr>
            <a:r>
              <a:rPr lang="en-GB" sz="4100" b="1" dirty="0">
                <a:solidFill>
                  <a:schemeClr val="tx1"/>
                </a:solidFill>
                <a:latin typeface="Calibri" panose="020F0502020204030204" pitchFamily="34" charset="0"/>
                <a:cs typeface="Calibri" panose="020F0502020204030204" pitchFamily="34" charset="0"/>
              </a:rPr>
              <a:t>A quoi </a:t>
            </a:r>
            <a:r>
              <a:rPr lang="en-GB" sz="4100" b="1" dirty="0" err="1">
                <a:solidFill>
                  <a:schemeClr val="tx1"/>
                </a:solidFill>
                <a:latin typeface="Calibri" panose="020F0502020204030204" pitchFamily="34" charset="0"/>
                <a:cs typeface="Calibri" panose="020F0502020204030204" pitchFamily="34" charset="0"/>
              </a:rPr>
              <a:t>ressemble</a:t>
            </a:r>
            <a:r>
              <a:rPr lang="en-GB" sz="4100" b="1" dirty="0">
                <a:solidFill>
                  <a:schemeClr val="tx1"/>
                </a:solidFill>
                <a:latin typeface="Calibri" panose="020F0502020204030204" pitchFamily="34" charset="0"/>
                <a:cs typeface="Calibri" panose="020F0502020204030204" pitchFamily="34" charset="0"/>
              </a:rPr>
              <a:t> </a:t>
            </a:r>
            <a:r>
              <a:rPr lang="en-GB" sz="4100" b="1" dirty="0" err="1">
                <a:solidFill>
                  <a:schemeClr val="tx1"/>
                </a:solidFill>
                <a:latin typeface="Calibri" panose="020F0502020204030204" pitchFamily="34" charset="0"/>
                <a:cs typeface="Calibri" panose="020F0502020204030204" pitchFamily="34" charset="0"/>
              </a:rPr>
              <a:t>une</a:t>
            </a:r>
            <a:r>
              <a:rPr lang="en-GB" sz="4100" b="1" dirty="0">
                <a:solidFill>
                  <a:schemeClr val="tx1"/>
                </a:solidFill>
                <a:latin typeface="Calibri" panose="020F0502020204030204" pitchFamily="34" charset="0"/>
                <a:cs typeface="Calibri" panose="020F0502020204030204" pitchFamily="34" charset="0"/>
              </a:rPr>
              <a:t> bonne séance </a:t>
            </a:r>
            <a:r>
              <a:rPr lang="en-GB" sz="4100" b="1" dirty="0" err="1">
                <a:solidFill>
                  <a:schemeClr val="tx1"/>
                </a:solidFill>
                <a:latin typeface="Calibri" panose="020F0502020204030204" pitchFamily="34" charset="0"/>
                <a:cs typeface="Calibri" panose="020F0502020204030204" pitchFamily="34" charset="0"/>
              </a:rPr>
              <a:t>d’entraînement</a:t>
            </a:r>
            <a:r>
              <a:rPr lang="en-GB" sz="4100" b="1" dirty="0">
                <a:solidFill>
                  <a:schemeClr val="tx1"/>
                </a:solidFill>
                <a:latin typeface="Calibri" panose="020F0502020204030204" pitchFamily="34" charset="0"/>
                <a:cs typeface="Calibri" panose="020F0502020204030204" pitchFamily="34" charset="0"/>
              </a:rPr>
              <a:t> ?</a:t>
            </a:r>
          </a:p>
          <a:p>
            <a:pPr marL="0" indent="0">
              <a:buNone/>
            </a:pPr>
            <a:endParaRPr lang="en-GB" sz="4100" dirty="0">
              <a:solidFill>
                <a:schemeClr val="tx1"/>
              </a:solidFill>
              <a:latin typeface="Calibri" panose="020F0502020204030204" pitchFamily="34" charset="0"/>
              <a:cs typeface="Calibri" panose="020F0502020204030204" pitchFamily="34" charset="0"/>
            </a:endParaRPr>
          </a:p>
          <a:p>
            <a:endParaRPr lang="en-GB" sz="3200" dirty="0">
              <a:latin typeface="Calibri" panose="020F0502020204030204" pitchFamily="34" charset="0"/>
              <a:cs typeface="Calibri" panose="020F0502020204030204" pitchFamily="34" charset="0"/>
            </a:endParaRPr>
          </a:p>
        </p:txBody>
      </p:sp>
      <p:graphicFrame>
        <p:nvGraphicFramePr>
          <p:cNvPr id="11" name="Table 10">
            <a:extLst>
              <a:ext uri="{FF2B5EF4-FFF2-40B4-BE49-F238E27FC236}">
                <a16:creationId xmlns:a16="http://schemas.microsoft.com/office/drawing/2014/main" id="{B7D87657-BE25-4E91-8833-B83B9BDFA2D2}"/>
              </a:ext>
            </a:extLst>
          </p:cNvPr>
          <p:cNvGraphicFramePr>
            <a:graphicFrameLocks noGrp="1"/>
          </p:cNvGraphicFramePr>
          <p:nvPr/>
        </p:nvGraphicFramePr>
        <p:xfrm>
          <a:off x="259882" y="2186649"/>
          <a:ext cx="11627318" cy="4385288"/>
        </p:xfrm>
        <a:graphic>
          <a:graphicData uri="http://schemas.openxmlformats.org/drawingml/2006/table">
            <a:tbl>
              <a:tblPr firstRow="1" bandRow="1">
                <a:tableStyleId>{5C22544A-7EE6-4342-B048-85BDC9FD1C3A}</a:tableStyleId>
              </a:tblPr>
              <a:tblGrid>
                <a:gridCol w="3368842">
                  <a:extLst>
                    <a:ext uri="{9D8B030D-6E8A-4147-A177-3AD203B41FA5}">
                      <a16:colId xmlns:a16="http://schemas.microsoft.com/office/drawing/2014/main" val="4162619387"/>
                    </a:ext>
                  </a:extLst>
                </a:gridCol>
                <a:gridCol w="8258476">
                  <a:extLst>
                    <a:ext uri="{9D8B030D-6E8A-4147-A177-3AD203B41FA5}">
                      <a16:colId xmlns:a16="http://schemas.microsoft.com/office/drawing/2014/main" val="436039673"/>
                    </a:ext>
                  </a:extLst>
                </a:gridCol>
              </a:tblGrid>
              <a:tr h="913273">
                <a:tc>
                  <a:txBody>
                    <a:bodyPr/>
                    <a:lstStyle/>
                    <a:p>
                      <a:r>
                        <a:rPr lang="en-GB" sz="2400" b="1" dirty="0" err="1">
                          <a:solidFill>
                            <a:schemeClr val="tx1"/>
                          </a:solidFill>
                          <a:latin typeface="Calibri" panose="020F0502020204030204" pitchFamily="34" charset="0"/>
                          <a:cs typeface="Calibri" panose="020F0502020204030204" pitchFamily="34" charset="0"/>
                        </a:rPr>
                        <a:t>Echauffement</a:t>
                      </a:r>
                      <a:endParaRPr lang="en-GB" sz="2400" b="1" dirty="0">
                        <a:solidFill>
                          <a:schemeClr val="tx1"/>
                        </a:solidFill>
                        <a:latin typeface="Calibri" panose="020F0502020204030204" pitchFamily="34" charset="0"/>
                        <a:cs typeface="Calibri" panose="020F0502020204030204" pitchFamily="34" charset="0"/>
                      </a:endParaRPr>
                    </a:p>
                  </a:txBody>
                  <a:tcPr/>
                </a:tc>
                <a:tc>
                  <a:txBody>
                    <a:bodyPr/>
                    <a:lstStyle/>
                    <a:p>
                      <a:r>
                        <a:rPr lang="en-GB" sz="2400" b="0" dirty="0">
                          <a:solidFill>
                            <a:schemeClr val="tx1"/>
                          </a:solidFill>
                          <a:latin typeface="Calibri" panose="020F0502020204030204" pitchFamily="34" charset="0"/>
                          <a:cs typeface="Calibri" panose="020F0502020204030204" pitchFamily="34" charset="0"/>
                        </a:rPr>
                        <a:t>Pour augmenter </a:t>
                      </a:r>
                      <a:r>
                        <a:rPr lang="en-GB" sz="2400" b="0" dirty="0" err="1">
                          <a:solidFill>
                            <a:schemeClr val="tx1"/>
                          </a:solidFill>
                          <a:latin typeface="Calibri" panose="020F0502020204030204" pitchFamily="34" charset="0"/>
                          <a:cs typeface="Calibri" panose="020F0502020204030204" pitchFamily="34" charset="0"/>
                        </a:rPr>
                        <a:t>l’afflux</a:t>
                      </a:r>
                      <a:r>
                        <a:rPr lang="en-GB" sz="2400" b="0" dirty="0">
                          <a:solidFill>
                            <a:schemeClr val="tx1"/>
                          </a:solidFill>
                          <a:latin typeface="Calibri" panose="020F0502020204030204" pitchFamily="34" charset="0"/>
                          <a:cs typeface="Calibri" panose="020F0502020204030204" pitchFamily="34" charset="0"/>
                        </a:rPr>
                        <a:t> de sang dans les muscles </a:t>
                      </a:r>
                      <a:r>
                        <a:rPr lang="en-GB" sz="2400" b="0" dirty="0" err="1">
                          <a:solidFill>
                            <a:schemeClr val="tx1"/>
                          </a:solidFill>
                          <a:latin typeface="Calibri" panose="020F0502020204030204" pitchFamily="34" charset="0"/>
                          <a:cs typeface="Calibri" panose="020F0502020204030204" pitchFamily="34" charset="0"/>
                        </a:rPr>
                        <a:t>en</a:t>
                      </a:r>
                      <a:r>
                        <a:rPr lang="en-GB" sz="2400" b="0" dirty="0">
                          <a:solidFill>
                            <a:schemeClr val="tx1"/>
                          </a:solidFill>
                          <a:latin typeface="Calibri" panose="020F0502020204030204" pitchFamily="34" charset="0"/>
                          <a:cs typeface="Calibri" panose="020F0502020204030204" pitchFamily="34" charset="0"/>
                        </a:rPr>
                        <a:t> </a:t>
                      </a:r>
                      <a:r>
                        <a:rPr lang="en-GB" sz="2400" b="0" dirty="0" err="1">
                          <a:solidFill>
                            <a:schemeClr val="tx1"/>
                          </a:solidFill>
                          <a:latin typeface="Calibri" panose="020F0502020204030204" pitchFamily="34" charset="0"/>
                          <a:cs typeface="Calibri" panose="020F0502020204030204" pitchFamily="34" charset="0"/>
                        </a:rPr>
                        <a:t>effectuant</a:t>
                      </a:r>
                      <a:r>
                        <a:rPr lang="en-GB" sz="2400" b="0" dirty="0">
                          <a:solidFill>
                            <a:schemeClr val="tx1"/>
                          </a:solidFill>
                          <a:latin typeface="Calibri" panose="020F0502020204030204" pitchFamily="34" charset="0"/>
                          <a:cs typeface="Calibri" panose="020F0502020204030204" pitchFamily="34" charset="0"/>
                        </a:rPr>
                        <a:t> des </a:t>
                      </a:r>
                      <a:r>
                        <a:rPr lang="en-GB" sz="2400" b="0" dirty="0" err="1">
                          <a:solidFill>
                            <a:schemeClr val="tx1"/>
                          </a:solidFill>
                          <a:latin typeface="Calibri" panose="020F0502020204030204" pitchFamily="34" charset="0"/>
                          <a:cs typeface="Calibri" panose="020F0502020204030204" pitchFamily="34" charset="0"/>
                        </a:rPr>
                        <a:t>activités</a:t>
                      </a:r>
                      <a:r>
                        <a:rPr lang="en-GB" sz="2400" b="0" dirty="0">
                          <a:solidFill>
                            <a:schemeClr val="tx1"/>
                          </a:solidFill>
                          <a:latin typeface="Calibri" panose="020F0502020204030204" pitchFamily="34" charset="0"/>
                          <a:cs typeface="Calibri" panose="020F0502020204030204" pitchFamily="34" charset="0"/>
                        </a:rPr>
                        <a:t> </a:t>
                      </a:r>
                      <a:r>
                        <a:rPr lang="en-GB" sz="2400" b="0" dirty="0" err="1">
                          <a:solidFill>
                            <a:schemeClr val="tx1"/>
                          </a:solidFill>
                          <a:latin typeface="Calibri" panose="020F0502020204030204" pitchFamily="34" charset="0"/>
                          <a:cs typeface="Calibri" panose="020F0502020204030204" pitchFamily="34" charset="0"/>
                        </a:rPr>
                        <a:t>liées</a:t>
                      </a:r>
                      <a:r>
                        <a:rPr lang="en-GB" sz="2400" b="0" dirty="0">
                          <a:solidFill>
                            <a:schemeClr val="tx1"/>
                          </a:solidFill>
                          <a:latin typeface="Calibri" panose="020F0502020204030204" pitchFamily="34" charset="0"/>
                          <a:cs typeface="Calibri" panose="020F0502020204030204" pitchFamily="34" charset="0"/>
                        </a:rPr>
                        <a:t> à la </a:t>
                      </a:r>
                      <a:r>
                        <a:rPr lang="en-GB" sz="2400" b="0" dirty="0" err="1">
                          <a:solidFill>
                            <a:schemeClr val="tx1"/>
                          </a:solidFill>
                          <a:latin typeface="Calibri" panose="020F0502020204030204" pitchFamily="34" charset="0"/>
                          <a:cs typeface="Calibri" panose="020F0502020204030204" pitchFamily="34" charset="0"/>
                        </a:rPr>
                        <a:t>pratique</a:t>
                      </a:r>
                      <a:r>
                        <a:rPr lang="en-GB" sz="2400" b="0" dirty="0">
                          <a:solidFill>
                            <a:schemeClr val="tx1"/>
                          </a:solidFill>
                          <a:latin typeface="Calibri" panose="020F0502020204030204" pitchFamily="34" charset="0"/>
                          <a:cs typeface="Calibri" panose="020F0502020204030204" pitchFamily="34" charset="0"/>
                        </a:rPr>
                        <a:t> du rugby / faire des </a:t>
                      </a:r>
                      <a:r>
                        <a:rPr lang="en-GB" sz="2400" b="0" dirty="0" err="1">
                          <a:solidFill>
                            <a:schemeClr val="tx1"/>
                          </a:solidFill>
                          <a:latin typeface="Calibri" panose="020F0502020204030204" pitchFamily="34" charset="0"/>
                          <a:cs typeface="Calibri" panose="020F0502020204030204" pitchFamily="34" charset="0"/>
                        </a:rPr>
                        <a:t>étirements</a:t>
                      </a:r>
                      <a:endParaRPr lang="en-GB" sz="2400" b="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96211415"/>
                  </a:ext>
                </a:extLst>
              </a:tr>
              <a:tr h="913273">
                <a:tc>
                  <a:txBody>
                    <a:bodyPr/>
                    <a:lstStyle/>
                    <a:p>
                      <a:r>
                        <a:rPr lang="en-GB" sz="2400" b="1" dirty="0" err="1">
                          <a:solidFill>
                            <a:schemeClr val="tx1"/>
                          </a:solidFill>
                          <a:latin typeface="Calibri" panose="020F0502020204030204" pitchFamily="34" charset="0"/>
                          <a:cs typeface="Calibri" panose="020F0502020204030204" pitchFamily="34" charset="0"/>
                        </a:rPr>
                        <a:t>Activités</a:t>
                      </a:r>
                      <a:r>
                        <a:rPr lang="en-GB" sz="2400" b="1" dirty="0">
                          <a:solidFill>
                            <a:schemeClr val="tx1"/>
                          </a:solidFill>
                          <a:latin typeface="Calibri" panose="020F0502020204030204" pitchFamily="34" charset="0"/>
                          <a:cs typeface="Calibri" panose="020F0502020204030204" pitchFamily="34" charset="0"/>
                        </a:rPr>
                        <a:t> </a:t>
                      </a:r>
                      <a:r>
                        <a:rPr lang="en-GB" sz="2400" b="1" dirty="0" err="1">
                          <a:solidFill>
                            <a:schemeClr val="tx1"/>
                          </a:solidFill>
                          <a:latin typeface="Calibri" panose="020F0502020204030204" pitchFamily="34" charset="0"/>
                          <a:cs typeface="Calibri" panose="020F0502020204030204" pitchFamily="34" charset="0"/>
                        </a:rPr>
                        <a:t>en</a:t>
                      </a:r>
                      <a:r>
                        <a:rPr lang="en-GB" sz="2400" b="1" dirty="0">
                          <a:solidFill>
                            <a:schemeClr val="tx1"/>
                          </a:solidFill>
                          <a:latin typeface="Calibri" panose="020F0502020204030204" pitchFamily="34" charset="0"/>
                          <a:cs typeface="Calibri" panose="020F0502020204030204" pitchFamily="34" charset="0"/>
                        </a:rPr>
                        <a:t> atelier  </a:t>
                      </a:r>
                    </a:p>
                  </a:txBody>
                  <a:tcPr/>
                </a:tc>
                <a:tc>
                  <a:txBody>
                    <a:bodyPr/>
                    <a:lstStyle/>
                    <a:p>
                      <a:r>
                        <a:rPr lang="en-GB" sz="2400" b="0" dirty="0" err="1">
                          <a:latin typeface="Calibri" panose="020F0502020204030204" pitchFamily="34" charset="0"/>
                          <a:cs typeface="Calibri" panose="020F0502020204030204" pitchFamily="34" charset="0"/>
                        </a:rPr>
                        <a:t>En</a:t>
                      </a:r>
                      <a:r>
                        <a:rPr lang="en-GB" sz="2400" b="0" dirty="0">
                          <a:latin typeface="Calibri" panose="020F0502020204030204" pitchFamily="34" charset="0"/>
                          <a:cs typeface="Calibri" panose="020F0502020204030204" pitchFamily="34" charset="0"/>
                        </a:rPr>
                        <a:t> relation avec la séance </a:t>
                      </a:r>
                      <a:r>
                        <a:rPr lang="en-GB" sz="2400" b="0" dirty="0" err="1">
                          <a:latin typeface="Calibri" panose="020F0502020204030204" pitchFamily="34" charset="0"/>
                          <a:cs typeface="Calibri" panose="020F0502020204030204" pitchFamily="34" charset="0"/>
                        </a:rPr>
                        <a:t>précédente</a:t>
                      </a:r>
                      <a:r>
                        <a:rPr lang="en-GB" sz="2400" b="0" dirty="0">
                          <a:latin typeface="Calibri" panose="020F0502020204030204" pitchFamily="34" charset="0"/>
                          <a:cs typeface="Calibri" panose="020F0502020204030204" pitchFamily="34" charset="0"/>
                        </a:rPr>
                        <a:t> OU </a:t>
                      </a:r>
                      <a:r>
                        <a:rPr lang="en-GB" sz="2400" b="0" dirty="0" err="1">
                          <a:latin typeface="Calibri" panose="020F0502020204030204" pitchFamily="34" charset="0"/>
                          <a:cs typeface="Calibri" panose="020F0502020204030204" pitchFamily="34" charset="0"/>
                        </a:rPr>
                        <a:t>en</a:t>
                      </a:r>
                      <a:r>
                        <a:rPr lang="en-GB" sz="2400" b="0" dirty="0">
                          <a:latin typeface="Calibri" panose="020F0502020204030204" pitchFamily="34" charset="0"/>
                          <a:cs typeface="Calibri" panose="020F0502020204030204" pitchFamily="34" charset="0"/>
                        </a:rPr>
                        <a:t> </a:t>
                      </a:r>
                      <a:r>
                        <a:rPr lang="en-GB" sz="2400" b="0" dirty="0" err="1">
                          <a:latin typeface="Calibri" panose="020F0502020204030204" pitchFamily="34" charset="0"/>
                          <a:cs typeface="Calibri" panose="020F0502020204030204" pitchFamily="34" charset="0"/>
                        </a:rPr>
                        <a:t>introduisant</a:t>
                      </a:r>
                      <a:r>
                        <a:rPr lang="en-GB" sz="2400" b="0" dirty="0">
                          <a:latin typeface="Calibri" panose="020F0502020204030204" pitchFamily="34" charset="0"/>
                          <a:cs typeface="Calibri" panose="020F0502020204030204" pitchFamily="34" charset="0"/>
                        </a:rPr>
                        <a:t> </a:t>
                      </a:r>
                      <a:r>
                        <a:rPr lang="en-GB" sz="2400" b="0" dirty="0" err="1">
                          <a:latin typeface="Calibri" panose="020F0502020204030204" pitchFamily="34" charset="0"/>
                          <a:cs typeface="Calibri" panose="020F0502020204030204" pitchFamily="34" charset="0"/>
                        </a:rPr>
                        <a:t>quelque</a:t>
                      </a:r>
                      <a:r>
                        <a:rPr lang="en-GB" sz="2400" b="0" dirty="0">
                          <a:latin typeface="Calibri" panose="020F0502020204030204" pitchFamily="34" charset="0"/>
                          <a:cs typeface="Calibri" panose="020F0502020204030204" pitchFamily="34" charset="0"/>
                        </a:rPr>
                        <a:t> chose de nouveau. Implication </a:t>
                      </a:r>
                      <a:r>
                        <a:rPr lang="en-GB" sz="2400" b="0" dirty="0" err="1">
                          <a:latin typeface="Calibri" panose="020F0502020204030204" pitchFamily="34" charset="0"/>
                          <a:cs typeface="Calibri" panose="020F0502020204030204" pitchFamily="34" charset="0"/>
                        </a:rPr>
                        <a:t>immédiate</a:t>
                      </a:r>
                      <a:r>
                        <a:rPr lang="en-GB" sz="2400" b="0" dirty="0">
                          <a:latin typeface="Calibri" panose="020F0502020204030204" pitchFamily="34" charset="0"/>
                          <a:cs typeface="Calibri" panose="020F0502020204030204" pitchFamily="34" charset="0"/>
                        </a:rPr>
                        <a:t> des </a:t>
                      </a:r>
                      <a:r>
                        <a:rPr lang="en-GB" sz="2400" b="0" dirty="0" err="1">
                          <a:latin typeface="Calibri" panose="020F0502020204030204" pitchFamily="34" charset="0"/>
                          <a:cs typeface="Calibri" panose="020F0502020204030204" pitchFamily="34" charset="0"/>
                        </a:rPr>
                        <a:t>joueurs</a:t>
                      </a:r>
                      <a:endParaRPr lang="en-GB" sz="24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15574760"/>
                  </a:ext>
                </a:extLst>
              </a:tr>
              <a:tr h="639291">
                <a:tc>
                  <a:txBody>
                    <a:bodyPr/>
                    <a:lstStyle/>
                    <a:p>
                      <a:r>
                        <a:rPr lang="en-GB" sz="2400" b="1" dirty="0" err="1">
                          <a:latin typeface="Calibri" panose="020F0502020204030204" pitchFamily="34" charset="0"/>
                          <a:cs typeface="Calibri" panose="020F0502020204030204" pitchFamily="34" charset="0"/>
                        </a:rPr>
                        <a:t>Perfectionnement</a:t>
                      </a:r>
                      <a:r>
                        <a:rPr lang="en-GB" sz="2400" b="1" dirty="0">
                          <a:latin typeface="Calibri" panose="020F0502020204030204" pitchFamily="34" charset="0"/>
                          <a:cs typeface="Calibri" panose="020F0502020204030204" pitchFamily="34" charset="0"/>
                        </a:rPr>
                        <a:t>  des </a:t>
                      </a:r>
                      <a:r>
                        <a:rPr lang="en-GB" sz="2400" b="1" dirty="0" err="1">
                          <a:latin typeface="Calibri" panose="020F0502020204030204" pitchFamily="34" charset="0"/>
                          <a:cs typeface="Calibri" panose="020F0502020204030204" pitchFamily="34" charset="0"/>
                        </a:rPr>
                        <a:t>compétences</a:t>
                      </a:r>
                      <a:endParaRPr lang="en-GB" sz="2400" b="1" dirty="0">
                        <a:latin typeface="Calibri" panose="020F0502020204030204" pitchFamily="34" charset="0"/>
                        <a:cs typeface="Calibri" panose="020F0502020204030204" pitchFamily="34" charset="0"/>
                      </a:endParaRPr>
                    </a:p>
                  </a:txBody>
                  <a:tcPr/>
                </a:tc>
                <a:tc>
                  <a:txBody>
                    <a:bodyPr/>
                    <a:lstStyle/>
                    <a:p>
                      <a:r>
                        <a:rPr lang="en-GB" sz="2400" b="0" dirty="0">
                          <a:latin typeface="Calibri" panose="020F0502020204030204" pitchFamily="34" charset="0"/>
                          <a:cs typeface="Calibri" panose="020F0502020204030204" pitchFamily="34" charset="0"/>
                        </a:rPr>
                        <a:t>A </a:t>
                      </a:r>
                      <a:r>
                        <a:rPr lang="en-GB" sz="2400" b="0" dirty="0" err="1">
                          <a:latin typeface="Calibri" panose="020F0502020204030204" pitchFamily="34" charset="0"/>
                          <a:cs typeface="Calibri" panose="020F0502020204030204" pitchFamily="34" charset="0"/>
                        </a:rPr>
                        <a:t>vrai</a:t>
                      </a:r>
                      <a:r>
                        <a:rPr lang="en-GB" sz="2400" b="0" dirty="0">
                          <a:latin typeface="Calibri" panose="020F0502020204030204" pitchFamily="34" charset="0"/>
                          <a:cs typeface="Calibri" panose="020F0502020204030204" pitchFamily="34" charset="0"/>
                        </a:rPr>
                        <a:t> dire </a:t>
                      </a:r>
                      <a:r>
                        <a:rPr lang="en-GB" sz="2400" b="0" dirty="0" err="1">
                          <a:latin typeface="Calibri" panose="020F0502020204030204" pitchFamily="34" charset="0"/>
                          <a:cs typeface="Calibri" panose="020F0502020204030204" pitchFamily="34" charset="0"/>
                        </a:rPr>
                        <a:t>peut-être</a:t>
                      </a:r>
                      <a:r>
                        <a:rPr lang="en-GB" sz="2400" b="0" dirty="0">
                          <a:latin typeface="Calibri" panose="020F0502020204030204" pitchFamily="34" charset="0"/>
                          <a:cs typeface="Calibri" panose="020F0502020204030204" pitchFamily="34" charset="0"/>
                        </a:rPr>
                        <a:t> </a:t>
                      </a:r>
                      <a:r>
                        <a:rPr lang="en-GB" sz="2400" b="0" dirty="0" err="1">
                          <a:latin typeface="Calibri" panose="020F0502020204030204" pitchFamily="34" charset="0"/>
                          <a:cs typeface="Calibri" panose="020F0502020204030204" pitchFamily="34" charset="0"/>
                        </a:rPr>
                        <a:t>l’aspect</a:t>
                      </a:r>
                      <a:r>
                        <a:rPr lang="en-GB" sz="2400" b="0" dirty="0">
                          <a:latin typeface="Calibri" panose="020F0502020204030204" pitchFamily="34" charset="0"/>
                          <a:cs typeface="Calibri" panose="020F0502020204030204" pitchFamily="34" charset="0"/>
                        </a:rPr>
                        <a:t> le plus important de la séance</a:t>
                      </a:r>
                    </a:p>
                  </a:txBody>
                  <a:tcPr/>
                </a:tc>
                <a:extLst>
                  <a:ext uri="{0D108BD9-81ED-4DB2-BD59-A6C34878D82A}">
                    <a16:rowId xmlns:a16="http://schemas.microsoft.com/office/drawing/2014/main" val="42510091"/>
                  </a:ext>
                </a:extLst>
              </a:tr>
              <a:tr h="370383">
                <a:tc>
                  <a:txBody>
                    <a:bodyPr/>
                    <a:lstStyle/>
                    <a:p>
                      <a:r>
                        <a:rPr lang="en-GB" sz="2400" b="1" dirty="0">
                          <a:latin typeface="Calibri" panose="020F0502020204030204" pitchFamily="34" charset="0"/>
                          <a:cs typeface="Calibri" panose="020F0502020204030204" pitchFamily="34" charset="0"/>
                        </a:rPr>
                        <a:t>Match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err="1">
                          <a:latin typeface="Calibri" panose="020F0502020204030204" pitchFamily="34" charset="0"/>
                          <a:cs typeface="Calibri" panose="020F0502020204030204" pitchFamily="34" charset="0"/>
                        </a:rPr>
                        <a:t>En</a:t>
                      </a:r>
                      <a:r>
                        <a:rPr lang="en-GB" sz="2400" b="0" dirty="0">
                          <a:latin typeface="Calibri" panose="020F0502020204030204" pitchFamily="34" charset="0"/>
                          <a:cs typeface="Calibri" panose="020F0502020204030204" pitchFamily="34" charset="0"/>
                        </a:rPr>
                        <a:t> relation avec le </a:t>
                      </a:r>
                      <a:r>
                        <a:rPr lang="en-GB" sz="2400" b="0" dirty="0" err="1">
                          <a:latin typeface="Calibri" panose="020F0502020204030204" pitchFamily="34" charset="0"/>
                          <a:cs typeface="Calibri" panose="020F0502020204030204" pitchFamily="34" charset="0"/>
                        </a:rPr>
                        <a:t>perfectionnement</a:t>
                      </a:r>
                      <a:r>
                        <a:rPr lang="en-GB" sz="2400" b="0" dirty="0">
                          <a:latin typeface="Calibri" panose="020F0502020204030204" pitchFamily="34" charset="0"/>
                          <a:cs typeface="Calibri" panose="020F0502020204030204" pitchFamily="34" charset="0"/>
                        </a:rPr>
                        <a:t> des </a:t>
                      </a:r>
                      <a:r>
                        <a:rPr lang="en-GB" sz="2400" b="0" dirty="0" err="1">
                          <a:latin typeface="Calibri" panose="020F0502020204030204" pitchFamily="34" charset="0"/>
                          <a:cs typeface="Calibri" panose="020F0502020204030204" pitchFamily="34" charset="0"/>
                        </a:rPr>
                        <a:t>compétences</a:t>
                      </a:r>
                      <a:endParaRPr lang="en-GB" sz="24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04080232"/>
                  </a:ext>
                </a:extLst>
              </a:tr>
              <a:tr h="639291">
                <a:tc>
                  <a:txBody>
                    <a:bodyPr/>
                    <a:lstStyle/>
                    <a:p>
                      <a:r>
                        <a:rPr lang="en-GB" sz="2400" b="1" dirty="0" err="1">
                          <a:latin typeface="Calibri" panose="020F0502020204030204" pitchFamily="34" charset="0"/>
                          <a:cs typeface="Calibri" panose="020F0502020204030204" pitchFamily="34" charset="0"/>
                        </a:rPr>
                        <a:t>Récupération</a:t>
                      </a:r>
                      <a:endParaRPr lang="en-GB" sz="2400" b="1" dirty="0">
                        <a:latin typeface="Calibri" panose="020F0502020204030204" pitchFamily="34" charset="0"/>
                        <a:cs typeface="Calibri" panose="020F0502020204030204" pitchFamily="34" charset="0"/>
                      </a:endParaRPr>
                    </a:p>
                  </a:txBody>
                  <a:tcPr/>
                </a:tc>
                <a:tc>
                  <a:txBody>
                    <a:bodyPr/>
                    <a:lstStyle/>
                    <a:p>
                      <a:r>
                        <a:rPr lang="en-GB" sz="2400" b="0" dirty="0">
                          <a:latin typeface="Calibri" panose="020F0502020204030204" pitchFamily="34" charset="0"/>
                          <a:cs typeface="Calibri" panose="020F0502020204030204" pitchFamily="34" charset="0"/>
                        </a:rPr>
                        <a:t>Pour </a:t>
                      </a:r>
                      <a:r>
                        <a:rPr lang="en-GB" sz="2400" b="0" dirty="0" err="1">
                          <a:latin typeface="Calibri" panose="020F0502020204030204" pitchFamily="34" charset="0"/>
                          <a:cs typeface="Calibri" panose="020F0502020204030204" pitchFamily="34" charset="0"/>
                        </a:rPr>
                        <a:t>retrouver</a:t>
                      </a:r>
                      <a:r>
                        <a:rPr lang="en-GB" sz="2400" b="0" dirty="0">
                          <a:latin typeface="Calibri" panose="020F0502020204030204" pitchFamily="34" charset="0"/>
                          <a:cs typeface="Calibri" panose="020F0502020204030204" pitchFamily="34" charset="0"/>
                        </a:rPr>
                        <a:t> la </a:t>
                      </a:r>
                      <a:r>
                        <a:rPr lang="en-GB" sz="2400" b="0" dirty="0" err="1">
                          <a:latin typeface="Calibri" panose="020F0502020204030204" pitchFamily="34" charset="0"/>
                          <a:cs typeface="Calibri" panose="020F0502020204030204" pitchFamily="34" charset="0"/>
                        </a:rPr>
                        <a:t>température</a:t>
                      </a:r>
                      <a:r>
                        <a:rPr lang="en-GB" sz="2400" b="0" dirty="0">
                          <a:latin typeface="Calibri" panose="020F0502020204030204" pitchFamily="34" charset="0"/>
                          <a:cs typeface="Calibri" panose="020F0502020204030204" pitchFamily="34" charset="0"/>
                        </a:rPr>
                        <a:t> </a:t>
                      </a:r>
                      <a:r>
                        <a:rPr lang="en-GB" sz="2400" b="0" dirty="0" err="1">
                          <a:latin typeface="Calibri" panose="020F0502020204030204" pitchFamily="34" charset="0"/>
                          <a:cs typeface="Calibri" panose="020F0502020204030204" pitchFamily="34" charset="0"/>
                        </a:rPr>
                        <a:t>normale</a:t>
                      </a:r>
                      <a:r>
                        <a:rPr lang="en-GB" sz="2400" b="0" dirty="0">
                          <a:latin typeface="Calibri" panose="020F0502020204030204" pitchFamily="34" charset="0"/>
                          <a:cs typeface="Calibri" panose="020F0502020204030204" pitchFamily="34" charset="0"/>
                        </a:rPr>
                        <a:t> du corps</a:t>
                      </a:r>
                    </a:p>
                  </a:txBody>
                  <a:tcPr/>
                </a:tc>
                <a:extLst>
                  <a:ext uri="{0D108BD9-81ED-4DB2-BD59-A6C34878D82A}">
                    <a16:rowId xmlns:a16="http://schemas.microsoft.com/office/drawing/2014/main" val="372177911"/>
                  </a:ext>
                </a:extLst>
              </a:tr>
              <a:tr h="639291">
                <a:tc>
                  <a:txBody>
                    <a:bodyPr/>
                    <a:lstStyle/>
                    <a:p>
                      <a:r>
                        <a:rPr lang="en-GB" sz="2400" b="1" dirty="0">
                          <a:latin typeface="Calibri" panose="020F0502020204030204" pitchFamily="34" charset="0"/>
                          <a:cs typeface="Calibri" panose="020F0502020204030204" pitchFamily="34" charset="0"/>
                        </a:rPr>
                        <a:t>Discussion</a:t>
                      </a:r>
                    </a:p>
                  </a:txBody>
                  <a:tcPr/>
                </a:tc>
                <a:tc>
                  <a:txBody>
                    <a:bodyPr/>
                    <a:lstStyle/>
                    <a:p>
                      <a:r>
                        <a:rPr lang="en-GB" sz="2400" b="0" dirty="0">
                          <a:latin typeface="Calibri" panose="020F0502020204030204" pitchFamily="34" charset="0"/>
                          <a:cs typeface="Calibri" panose="020F0502020204030204" pitchFamily="34" charset="0"/>
                        </a:rPr>
                        <a:t>Faire le point de la séance et </a:t>
                      </a:r>
                      <a:r>
                        <a:rPr lang="en-GB" sz="2400" b="0" dirty="0" err="1">
                          <a:latin typeface="Calibri" panose="020F0502020204030204" pitchFamily="34" charset="0"/>
                          <a:cs typeface="Calibri" panose="020F0502020204030204" pitchFamily="34" charset="0"/>
                        </a:rPr>
                        <a:t>en</a:t>
                      </a:r>
                      <a:r>
                        <a:rPr lang="en-GB" sz="2400" b="0" dirty="0">
                          <a:latin typeface="Calibri" panose="020F0502020204030204" pitchFamily="34" charset="0"/>
                          <a:cs typeface="Calibri" panose="020F0502020204030204" pitchFamily="34" charset="0"/>
                        </a:rPr>
                        <a:t> </a:t>
                      </a:r>
                      <a:r>
                        <a:rPr lang="en-GB" sz="2400" b="0" dirty="0" err="1">
                          <a:latin typeface="Calibri" panose="020F0502020204030204" pitchFamily="34" charset="0"/>
                          <a:cs typeface="Calibri" panose="020F0502020204030204" pitchFamily="34" charset="0"/>
                        </a:rPr>
                        <a:t>extraire</a:t>
                      </a:r>
                      <a:r>
                        <a:rPr lang="en-GB" sz="2400" b="0" dirty="0">
                          <a:latin typeface="Calibri" panose="020F0502020204030204" pitchFamily="34" charset="0"/>
                          <a:cs typeface="Calibri" panose="020F0502020204030204" pitchFamily="34" charset="0"/>
                        </a:rPr>
                        <a:t> les points </a:t>
                      </a:r>
                      <a:r>
                        <a:rPr lang="en-GB" sz="2400" b="0" dirty="0" err="1">
                          <a:latin typeface="Calibri" panose="020F0502020204030204" pitchFamily="34" charset="0"/>
                          <a:cs typeface="Calibri" panose="020F0502020204030204" pitchFamily="34" charset="0"/>
                        </a:rPr>
                        <a:t>clé</a:t>
                      </a:r>
                      <a:endParaRPr lang="en-GB" sz="24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70314520"/>
                  </a:ext>
                </a:extLst>
              </a:tr>
            </a:tbl>
          </a:graphicData>
        </a:graphic>
      </p:graphicFrame>
      <p:sp>
        <p:nvSpPr>
          <p:cNvPr id="4" name="Slide Number Placeholder 3">
            <a:extLst>
              <a:ext uri="{FF2B5EF4-FFF2-40B4-BE49-F238E27FC236}">
                <a16:creationId xmlns:a16="http://schemas.microsoft.com/office/drawing/2014/main" id="{7237E46D-109A-4F55-A810-81F56B333ECC}"/>
              </a:ext>
            </a:extLst>
          </p:cNvPr>
          <p:cNvSpPr>
            <a:spLocks noGrp="1"/>
          </p:cNvSpPr>
          <p:nvPr>
            <p:ph type="sldNum" sz="quarter" idx="12"/>
          </p:nvPr>
        </p:nvSpPr>
        <p:spPr/>
        <p:txBody>
          <a:bodyPr/>
          <a:lstStyle/>
          <a:p>
            <a:fld id="{3CEE04D8-5262-4F13-A81F-A0D626D4E455}" type="slidenum">
              <a:rPr lang="en-GB" smtClean="0"/>
              <a:t>47</a:t>
            </a:fld>
            <a:endParaRPr lang="en-GB"/>
          </a:p>
        </p:txBody>
      </p:sp>
    </p:spTree>
    <p:extLst>
      <p:ext uri="{BB962C8B-B14F-4D97-AF65-F5344CB8AC3E}">
        <p14:creationId xmlns:p14="http://schemas.microsoft.com/office/powerpoint/2010/main" val="119059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29491"/>
            <a:ext cx="12191999" cy="739828"/>
          </a:xfrm>
        </p:spPr>
        <p:txBody>
          <a:bodyPr/>
          <a:lstStyle/>
          <a:p>
            <a:pPr algn="ctr"/>
            <a:r>
              <a:rPr lang="en-GB" sz="4000" cap="none" dirty="0" err="1">
                <a:latin typeface="Calibri" panose="020F0502020204030204" pitchFamily="34" charset="0"/>
                <a:cs typeface="Calibri" panose="020F0502020204030204" pitchFamily="34" charset="0"/>
              </a:rPr>
              <a:t>Planifier</a:t>
            </a:r>
            <a:r>
              <a:rPr lang="en-GB" sz="4000" cap="none" dirty="0">
                <a:latin typeface="Calibri" panose="020F0502020204030204" pitchFamily="34" charset="0"/>
                <a:cs typeface="Calibri" panose="020F0502020204030204" pitchFamily="34" charset="0"/>
              </a:rPr>
              <a:t> et </a:t>
            </a:r>
            <a:r>
              <a:rPr lang="en-GB" sz="4000" cap="none" dirty="0" err="1">
                <a:latin typeface="Calibri" panose="020F0502020204030204" pitchFamily="34" charset="0"/>
                <a:cs typeface="Calibri" panose="020F0502020204030204" pitchFamily="34" charset="0"/>
              </a:rPr>
              <a:t>évaluer</a:t>
            </a:r>
            <a:endParaRPr lang="en-GB" sz="4000" cap="none"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265650" y="1182756"/>
            <a:ext cx="11660697" cy="5538720"/>
          </a:xfrm>
        </p:spPr>
        <p:txBody>
          <a:bodyPr>
            <a:noAutofit/>
          </a:bodyPr>
          <a:lstStyle/>
          <a:p>
            <a:pPr marL="0" indent="0">
              <a:spcBef>
                <a:spcPts val="0"/>
              </a:spcBef>
              <a:spcAft>
                <a:spcPts val="0"/>
              </a:spcAft>
              <a:buNone/>
            </a:pPr>
            <a:r>
              <a:rPr lang="en-GB" sz="3600" b="1" dirty="0">
                <a:latin typeface="Calibri" panose="020F0502020204030204" pitchFamily="34" charset="0"/>
                <a:cs typeface="Calibri" panose="020F0502020204030204" pitchFamily="34" charset="0"/>
              </a:rPr>
              <a:t>Pour </a:t>
            </a:r>
            <a:r>
              <a:rPr lang="en-GB" sz="3600" b="1" dirty="0" err="1">
                <a:latin typeface="Calibri" panose="020F0502020204030204" pitchFamily="34" charset="0"/>
                <a:cs typeface="Calibri" panose="020F0502020204030204" pitchFamily="34" charset="0"/>
              </a:rPr>
              <a:t>réussir</a:t>
            </a:r>
            <a:r>
              <a:rPr lang="en-GB" sz="3600" b="1" dirty="0">
                <a:latin typeface="Calibri" panose="020F0502020204030204" pitchFamily="34" charset="0"/>
                <a:cs typeface="Calibri" panose="020F0502020204030204" pitchFamily="34" charset="0"/>
              </a:rPr>
              <a:t> </a:t>
            </a:r>
            <a:r>
              <a:rPr lang="en-GB" sz="3600" b="1" dirty="0" err="1">
                <a:latin typeface="Calibri" panose="020F0502020204030204" pitchFamily="34" charset="0"/>
                <a:cs typeface="Calibri" panose="020F0502020204030204" pitchFamily="34" charset="0"/>
              </a:rPr>
              <a:t>une</a:t>
            </a:r>
            <a:r>
              <a:rPr lang="en-GB" sz="3600" b="1" dirty="0">
                <a:latin typeface="Calibri" panose="020F0502020204030204" pitchFamily="34" charset="0"/>
                <a:cs typeface="Calibri" panose="020F0502020204030204" pitchFamily="34" charset="0"/>
              </a:rPr>
              <a:t> séance </a:t>
            </a:r>
            <a:r>
              <a:rPr lang="en-GB" sz="3600" b="1" dirty="0" err="1">
                <a:latin typeface="Calibri" panose="020F0502020204030204" pitchFamily="34" charset="0"/>
                <a:cs typeface="Calibri" panose="020F0502020204030204" pitchFamily="34" charset="0"/>
              </a:rPr>
              <a:t>d’entraînement</a:t>
            </a:r>
            <a:r>
              <a:rPr lang="en-GB" sz="3600" b="1" dirty="0">
                <a:latin typeface="Calibri" panose="020F0502020204030204" pitchFamily="34" charset="0"/>
                <a:cs typeface="Calibri" panose="020F0502020204030204" pitchFamily="34" charset="0"/>
              </a:rPr>
              <a:t> ?</a:t>
            </a:r>
          </a:p>
          <a:p>
            <a:pPr marL="0" indent="0">
              <a:spcBef>
                <a:spcPts val="0"/>
              </a:spcBef>
              <a:spcAft>
                <a:spcPts val="0"/>
              </a:spcAft>
              <a:buNone/>
            </a:pPr>
            <a:endParaRPr lang="en-GB" sz="2800" b="1"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Selon</a:t>
            </a:r>
            <a:r>
              <a:rPr lang="en-GB" sz="3200" dirty="0">
                <a:latin typeface="Calibri" panose="020F0502020204030204" pitchFamily="34" charset="0"/>
                <a:cs typeface="Calibri" panose="020F0502020204030204" pitchFamily="34" charset="0"/>
              </a:rPr>
              <a:t> la durée des séances, on </a:t>
            </a:r>
            <a:r>
              <a:rPr lang="en-GB" sz="3200" dirty="0" err="1">
                <a:latin typeface="Calibri" panose="020F0502020204030204" pitchFamily="34" charset="0"/>
                <a:cs typeface="Calibri" panose="020F0502020204030204" pitchFamily="34" charset="0"/>
              </a:rPr>
              <a:t>pourrait</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reproduire</a:t>
            </a:r>
            <a:r>
              <a:rPr lang="en-GB" sz="3200" dirty="0">
                <a:latin typeface="Calibri" panose="020F0502020204030204" pitchFamily="34" charset="0"/>
                <a:cs typeface="Calibri" panose="020F0502020204030204" pitchFamily="34" charset="0"/>
              </a:rPr>
              <a:t> la </a:t>
            </a:r>
            <a:r>
              <a:rPr lang="en-GB" sz="3200" dirty="0" err="1">
                <a:latin typeface="Calibri" panose="020F0502020204030204" pitchFamily="34" charset="0"/>
                <a:cs typeface="Calibri" panose="020F0502020204030204" pitchFamily="34" charset="0"/>
              </a:rPr>
              <a:t>séquence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suivante</a:t>
            </a:r>
            <a:r>
              <a:rPr lang="en-GB" sz="3200" dirty="0">
                <a:latin typeface="Calibri" panose="020F0502020204030204" pitchFamily="34" charset="0"/>
                <a:cs typeface="Calibri" panose="020F0502020204030204" pitchFamily="34" charset="0"/>
              </a:rPr>
              <a:t> : par </a:t>
            </a:r>
            <a:r>
              <a:rPr lang="en-GB" sz="3200" dirty="0" err="1">
                <a:latin typeface="Calibri" panose="020F0502020204030204" pitchFamily="34" charset="0"/>
                <a:cs typeface="Calibri" panose="020F0502020204030204" pitchFamily="34" charset="0"/>
              </a:rPr>
              <a:t>exemple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une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partie</a:t>
            </a:r>
            <a:r>
              <a:rPr lang="en-GB" sz="3200" dirty="0">
                <a:latin typeface="Calibri" panose="020F0502020204030204" pitchFamily="34" charset="0"/>
                <a:cs typeface="Calibri" panose="020F0502020204030204" pitchFamily="34" charset="0"/>
              </a:rPr>
              <a:t> de </a:t>
            </a:r>
            <a:r>
              <a:rPr lang="en-GB" sz="3200" dirty="0" err="1">
                <a:latin typeface="Calibri" panose="020F0502020204030204" pitchFamily="34" charset="0"/>
                <a:cs typeface="Calibri" panose="020F0502020204030204" pitchFamily="34" charset="0"/>
              </a:rPr>
              <a:t>l’entraînement</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axée</a:t>
            </a:r>
            <a:r>
              <a:rPr lang="en-GB" sz="3200" dirty="0">
                <a:latin typeface="Calibri" panose="020F0502020204030204" pitchFamily="34" charset="0"/>
                <a:cs typeface="Calibri" panose="020F0502020204030204" pitchFamily="34" charset="0"/>
              </a:rPr>
              <a:t> sur des </a:t>
            </a:r>
            <a:r>
              <a:rPr lang="en-GB" sz="3200" dirty="0" err="1">
                <a:latin typeface="Calibri" panose="020F0502020204030204" pitchFamily="34" charset="0"/>
                <a:cs typeface="Calibri" panose="020F0502020204030204" pitchFamily="34" charset="0"/>
              </a:rPr>
              <a:t>activités</a:t>
            </a:r>
            <a:r>
              <a:rPr lang="en-GB" sz="3200" dirty="0">
                <a:latin typeface="Calibri" panose="020F0502020204030204" pitchFamily="34" charset="0"/>
                <a:cs typeface="Calibri" panose="020F0502020204030204" pitchFamily="34" charset="0"/>
              </a:rPr>
              <a:t> avec un </a:t>
            </a:r>
            <a:r>
              <a:rPr lang="en-GB" sz="3200" dirty="0" err="1">
                <a:latin typeface="Calibri" panose="020F0502020204030204" pitchFamily="34" charset="0"/>
                <a:cs typeface="Calibri" panose="020F0502020204030204" pitchFamily="34" charset="0"/>
              </a:rPr>
              <a:t>ballon</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puis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une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autre</a:t>
            </a:r>
            <a:r>
              <a:rPr lang="en-GB" sz="3200" dirty="0">
                <a:latin typeface="Calibri" panose="020F0502020204030204" pitchFamily="34" charset="0"/>
                <a:cs typeface="Calibri" panose="020F0502020204030204" pitchFamily="34" charset="0"/>
              </a:rPr>
              <a:t> sans </a:t>
            </a:r>
            <a:r>
              <a:rPr lang="en-GB" sz="3200" dirty="0" err="1">
                <a:latin typeface="Calibri" panose="020F0502020204030204" pitchFamily="34" charset="0"/>
                <a:cs typeface="Calibri" panose="020F0502020204030204" pitchFamily="34" charset="0"/>
              </a:rPr>
              <a:t>ballon</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Ne </a:t>
            </a:r>
            <a:r>
              <a:rPr lang="en-GB" sz="3200" dirty="0" err="1">
                <a:latin typeface="Calibri" panose="020F0502020204030204" pitchFamily="34" charset="0"/>
                <a:cs typeface="Calibri" panose="020F0502020204030204" pitchFamily="34" charset="0"/>
              </a:rPr>
              <a:t>passez</a:t>
            </a:r>
            <a:r>
              <a:rPr lang="en-GB" sz="3200" dirty="0">
                <a:latin typeface="Calibri" panose="020F0502020204030204" pitchFamily="34" charset="0"/>
                <a:cs typeface="Calibri" panose="020F0502020204030204" pitchFamily="34" charset="0"/>
              </a:rPr>
              <a:t> jamais trop de temps sur </a:t>
            </a:r>
            <a:r>
              <a:rPr lang="en-GB" sz="3200" dirty="0" err="1">
                <a:latin typeface="Calibri" panose="020F0502020204030204" pitchFamily="34" charset="0"/>
                <a:cs typeface="Calibri" panose="020F0502020204030204" pitchFamily="34" charset="0"/>
              </a:rPr>
              <a:t>une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activité</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Une </a:t>
            </a:r>
            <a:r>
              <a:rPr lang="en-GB" sz="3200" dirty="0" err="1">
                <a:latin typeface="Calibri" panose="020F0502020204030204" pitchFamily="34" charset="0"/>
                <a:cs typeface="Calibri" panose="020F0502020204030204" pitchFamily="34" charset="0"/>
              </a:rPr>
              <a:t>approche</a:t>
            </a:r>
            <a:r>
              <a:rPr lang="en-GB" sz="3200" dirty="0">
                <a:latin typeface="Calibri" panose="020F0502020204030204" pitchFamily="34" charset="0"/>
                <a:cs typeface="Calibri" panose="020F0502020204030204" pitchFamily="34" charset="0"/>
              </a:rPr>
              <a:t> progressive </a:t>
            </a:r>
            <a:r>
              <a:rPr lang="en-GB" sz="3200" dirty="0" err="1">
                <a:latin typeface="Calibri" panose="020F0502020204030204" pitchFamily="34" charset="0"/>
                <a:cs typeface="Calibri" panose="020F0502020204030204" pitchFamily="34" charset="0"/>
              </a:rPr>
              <a:t>lors</a:t>
            </a:r>
            <a:r>
              <a:rPr lang="en-GB" sz="3200" dirty="0">
                <a:latin typeface="Calibri" panose="020F0502020204030204" pitchFamily="34" charset="0"/>
                <a:cs typeface="Calibri" panose="020F0502020204030204" pitchFamily="34" charset="0"/>
              </a:rPr>
              <a:t> des séances </a:t>
            </a:r>
            <a:r>
              <a:rPr lang="en-GB" sz="3200" dirty="0" err="1">
                <a:latin typeface="Calibri" panose="020F0502020204030204" pitchFamily="34" charset="0"/>
                <a:cs typeface="Calibri" panose="020F0502020204030204" pitchFamily="34" charset="0"/>
              </a:rPr>
              <a:t>est</a:t>
            </a:r>
            <a:r>
              <a:rPr lang="en-GB" sz="3200" dirty="0">
                <a:latin typeface="Calibri" panose="020F0502020204030204" pitchFamily="34" charset="0"/>
                <a:cs typeface="Calibri" panose="020F0502020204030204" pitchFamily="34" charset="0"/>
              </a:rPr>
              <a:t> la </a:t>
            </a:r>
            <a:r>
              <a:rPr lang="en-GB" sz="3200" dirty="0" err="1">
                <a:latin typeface="Calibri" panose="020F0502020204030204" pitchFamily="34" charset="0"/>
                <a:cs typeface="Calibri" panose="020F0502020204030204" pitchFamily="34" charset="0"/>
              </a:rPr>
              <a:t>clé</a:t>
            </a:r>
            <a:r>
              <a:rPr lang="en-GB" sz="3200" dirty="0">
                <a:latin typeface="Calibri" panose="020F0502020204030204" pitchFamily="34" charset="0"/>
                <a:cs typeface="Calibri" panose="020F0502020204030204" pitchFamily="34" charset="0"/>
              </a:rPr>
              <a:t> du </a:t>
            </a:r>
            <a:r>
              <a:rPr lang="en-GB" sz="3200" dirty="0" err="1">
                <a:latin typeface="Calibri" panose="020F0502020204030204" pitchFamily="34" charset="0"/>
                <a:cs typeface="Calibri" panose="020F0502020204030204" pitchFamily="34" charset="0"/>
              </a:rPr>
              <a:t>succès</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N’ayez</a:t>
            </a:r>
            <a:r>
              <a:rPr lang="en-GB" sz="3200" dirty="0">
                <a:latin typeface="Calibri" panose="020F0502020204030204" pitchFamily="34" charset="0"/>
                <a:cs typeface="Calibri" panose="020F0502020204030204" pitchFamily="34" charset="0"/>
              </a:rPr>
              <a:t> pas </a:t>
            </a:r>
            <a:r>
              <a:rPr lang="en-GB" sz="3200" dirty="0" err="1">
                <a:latin typeface="Calibri" panose="020F0502020204030204" pitchFamily="34" charset="0"/>
                <a:cs typeface="Calibri" panose="020F0502020204030204" pitchFamily="34" charset="0"/>
              </a:rPr>
              <a:t>peur</a:t>
            </a:r>
            <a:r>
              <a:rPr lang="en-GB" sz="3200" dirty="0">
                <a:latin typeface="Calibri" panose="020F0502020204030204" pitchFamily="34" charset="0"/>
                <a:cs typeface="Calibri" panose="020F0502020204030204" pitchFamily="34" charset="0"/>
              </a:rPr>
              <a:t> de changer </a:t>
            </a:r>
            <a:r>
              <a:rPr lang="en-GB" sz="3200" dirty="0" err="1">
                <a:latin typeface="Calibri" panose="020F0502020204030204" pitchFamily="34" charset="0"/>
                <a:cs typeface="Calibri" panose="020F0502020204030204" pitchFamily="34" charset="0"/>
              </a:rPr>
              <a:t>votre</a:t>
            </a:r>
            <a:r>
              <a:rPr lang="en-GB" sz="3200" dirty="0">
                <a:latin typeface="Calibri" panose="020F0502020204030204" pitchFamily="34" charset="0"/>
                <a:cs typeface="Calibri" panose="020F0502020204030204" pitchFamily="34" charset="0"/>
              </a:rPr>
              <a:t> planification </a:t>
            </a:r>
            <a:r>
              <a:rPr lang="en-GB" sz="3200" dirty="0" err="1">
                <a:latin typeface="Calibri" panose="020F0502020204030204" pitchFamily="34" charset="0"/>
                <a:cs typeface="Calibri" panose="020F0502020204030204" pitchFamily="34" charset="0"/>
              </a:rPr>
              <a:t>si</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elle</a:t>
            </a:r>
            <a:r>
              <a:rPr lang="en-GB" sz="3200" dirty="0">
                <a:latin typeface="Calibri" panose="020F0502020204030204" pitchFamily="34" charset="0"/>
                <a:cs typeface="Calibri" panose="020F0502020204030204" pitchFamily="34" charset="0"/>
              </a:rPr>
              <a:t> ne </a:t>
            </a:r>
            <a:r>
              <a:rPr lang="en-GB" sz="3200" dirty="0" err="1">
                <a:latin typeface="Calibri" panose="020F0502020204030204" pitchFamily="34" charset="0"/>
                <a:cs typeface="Calibri" panose="020F0502020204030204" pitchFamily="34" charset="0"/>
              </a:rPr>
              <a:t>marche</a:t>
            </a:r>
            <a:r>
              <a:rPr lang="en-GB" sz="3200" dirty="0">
                <a:latin typeface="Calibri" panose="020F0502020204030204" pitchFamily="34" charset="0"/>
                <a:cs typeface="Calibri" panose="020F0502020204030204" pitchFamily="34" charset="0"/>
              </a:rPr>
              <a:t> pas. Par </a:t>
            </a:r>
            <a:r>
              <a:rPr lang="en-GB" sz="3200" dirty="0" err="1">
                <a:latin typeface="Calibri" panose="020F0502020204030204" pitchFamily="34" charset="0"/>
                <a:cs typeface="Calibri" panose="020F0502020204030204" pitchFamily="34" charset="0"/>
              </a:rPr>
              <a:t>exemple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si</a:t>
            </a:r>
            <a:r>
              <a:rPr lang="en-GB" sz="3200" dirty="0">
                <a:latin typeface="Calibri" panose="020F0502020204030204" pitchFamily="34" charset="0"/>
                <a:cs typeface="Calibri" panose="020F0502020204030204" pitchFamily="34" charset="0"/>
              </a:rPr>
              <a:t> les </a:t>
            </a:r>
            <a:r>
              <a:rPr lang="en-GB" sz="3200" dirty="0" err="1">
                <a:latin typeface="Calibri" panose="020F0502020204030204" pitchFamily="34" charset="0"/>
                <a:cs typeface="Calibri" panose="020F0502020204030204" pitchFamily="34" charset="0"/>
              </a:rPr>
              <a:t>joueurs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n’arrivent</a:t>
            </a:r>
            <a:r>
              <a:rPr lang="en-GB" sz="3200" dirty="0">
                <a:latin typeface="Calibri" panose="020F0502020204030204" pitchFamily="34" charset="0"/>
                <a:cs typeface="Calibri" panose="020F0502020204030204" pitchFamily="34" charset="0"/>
              </a:rPr>
              <a:t> pas à faire </a:t>
            </a:r>
            <a:r>
              <a:rPr lang="en-GB" sz="3200" dirty="0" err="1">
                <a:latin typeface="Calibri" panose="020F0502020204030204" pitchFamily="34" charset="0"/>
                <a:cs typeface="Calibri" panose="020F0502020204030204" pitchFamily="34" charset="0"/>
              </a:rPr>
              <a:t>une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activité</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rendez</a:t>
            </a:r>
            <a:r>
              <a:rPr lang="en-GB" sz="3200" dirty="0">
                <a:latin typeface="Calibri" panose="020F0502020204030204" pitchFamily="34" charset="0"/>
                <a:cs typeface="Calibri" panose="020F0502020204030204" pitchFamily="34" charset="0"/>
              </a:rPr>
              <a:t>-la plus facile </a:t>
            </a:r>
            <a:r>
              <a:rPr lang="en-GB" sz="3200" dirty="0" err="1">
                <a:latin typeface="Calibri" panose="020F0502020204030204" pitchFamily="34" charset="0"/>
                <a:cs typeface="Calibri" panose="020F0502020204030204" pitchFamily="34" charset="0"/>
              </a:rPr>
              <a:t>ou</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si</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elle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est</a:t>
            </a:r>
            <a:r>
              <a:rPr lang="en-GB" sz="3200" dirty="0">
                <a:latin typeface="Calibri" panose="020F0502020204030204" pitchFamily="34" charset="0"/>
                <a:cs typeface="Calibri" panose="020F0502020204030204" pitchFamily="34" charset="0"/>
              </a:rPr>
              <a:t> trop </a:t>
            </a:r>
            <a:r>
              <a:rPr lang="en-GB" sz="3200" dirty="0" err="1">
                <a:latin typeface="Calibri" panose="020F0502020204030204" pitchFamily="34" charset="0"/>
                <a:cs typeface="Calibri" panose="020F0502020204030204" pitchFamily="34" charset="0"/>
              </a:rPr>
              <a:t>aisée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rendez</a:t>
            </a:r>
            <a:r>
              <a:rPr lang="en-GB" sz="3200" dirty="0">
                <a:latin typeface="Calibri" panose="020F0502020204030204" pitchFamily="34" charset="0"/>
                <a:cs typeface="Calibri" panose="020F0502020204030204" pitchFamily="34" charset="0"/>
              </a:rPr>
              <a:t>-la plus </a:t>
            </a:r>
            <a:r>
              <a:rPr lang="en-GB" sz="3200" dirty="0" err="1">
                <a:latin typeface="Calibri" panose="020F0502020204030204" pitchFamily="34" charset="0"/>
                <a:cs typeface="Calibri" panose="020F0502020204030204" pitchFamily="34" charset="0"/>
              </a:rPr>
              <a:t>dure</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Il </a:t>
            </a:r>
            <a:r>
              <a:rPr lang="en-GB" sz="3200" dirty="0" err="1">
                <a:latin typeface="Calibri" panose="020F0502020204030204" pitchFamily="34" charset="0"/>
                <a:cs typeface="Calibri" panose="020F0502020204030204" pitchFamily="34" charset="0"/>
              </a:rPr>
              <a:t>vaut</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mieux</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planifier</a:t>
            </a:r>
            <a:r>
              <a:rPr lang="en-GB" sz="3200" dirty="0">
                <a:latin typeface="Calibri" panose="020F0502020204030204" pitchFamily="34" charset="0"/>
                <a:cs typeface="Calibri" panose="020F0502020204030204" pitchFamily="34" charset="0"/>
              </a:rPr>
              <a:t> plus que pas </a:t>
            </a:r>
            <a:r>
              <a:rPr lang="en-GB" sz="3200" dirty="0" err="1">
                <a:latin typeface="Calibri" panose="020F0502020204030204" pitchFamily="34" charset="0"/>
                <a:cs typeface="Calibri" panose="020F0502020204030204" pitchFamily="34" charset="0"/>
              </a:rPr>
              <a:t>assez</a:t>
            </a:r>
            <a:endParaRPr lang="en-GB" sz="3200" dirty="0">
              <a:latin typeface="Calibri" panose="020F0502020204030204" pitchFamily="34" charset="0"/>
              <a:cs typeface="Calibri" panose="020F0502020204030204" pitchFamily="34" charset="0"/>
            </a:endParaRPr>
          </a:p>
          <a:p>
            <a:endParaRPr lang="en-GB" sz="3200" dirty="0"/>
          </a:p>
        </p:txBody>
      </p:sp>
      <p:sp>
        <p:nvSpPr>
          <p:cNvPr id="4" name="Slide Number Placeholder 3">
            <a:extLst>
              <a:ext uri="{FF2B5EF4-FFF2-40B4-BE49-F238E27FC236}">
                <a16:creationId xmlns:a16="http://schemas.microsoft.com/office/drawing/2014/main" id="{CED27346-1DA2-43BD-9061-99F8E2FCF285}"/>
              </a:ext>
            </a:extLst>
          </p:cNvPr>
          <p:cNvSpPr>
            <a:spLocks noGrp="1"/>
          </p:cNvSpPr>
          <p:nvPr>
            <p:ph type="sldNum" sz="quarter" idx="12"/>
          </p:nvPr>
        </p:nvSpPr>
        <p:spPr/>
        <p:txBody>
          <a:bodyPr/>
          <a:lstStyle/>
          <a:p>
            <a:fld id="{3CEE04D8-5262-4F13-A81F-A0D626D4E455}" type="slidenum">
              <a:rPr lang="en-GB" smtClean="0"/>
              <a:t>48</a:t>
            </a:fld>
            <a:endParaRPr lang="en-GB"/>
          </a:p>
        </p:txBody>
      </p:sp>
    </p:spTree>
    <p:extLst>
      <p:ext uri="{BB962C8B-B14F-4D97-AF65-F5344CB8AC3E}">
        <p14:creationId xmlns:p14="http://schemas.microsoft.com/office/powerpoint/2010/main" val="26293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1" y="136524"/>
            <a:ext cx="12191999" cy="649956"/>
          </a:xfrm>
        </p:spPr>
        <p:txBody>
          <a:bodyPr/>
          <a:lstStyle/>
          <a:p>
            <a:pPr algn="ctr"/>
            <a:r>
              <a:rPr lang="en-GB" sz="4000" cap="none" dirty="0" err="1">
                <a:latin typeface="Calibri" panose="020F0502020204030204" pitchFamily="34" charset="0"/>
                <a:cs typeface="Calibri" panose="020F0502020204030204" pitchFamily="34" charset="0"/>
              </a:rPr>
              <a:t>Planifier</a:t>
            </a:r>
            <a:r>
              <a:rPr lang="en-GB" sz="4000" cap="none" dirty="0">
                <a:latin typeface="Calibri" panose="020F0502020204030204" pitchFamily="34" charset="0"/>
                <a:cs typeface="Calibri" panose="020F0502020204030204" pitchFamily="34" charset="0"/>
              </a:rPr>
              <a:t> et </a:t>
            </a:r>
            <a:r>
              <a:rPr lang="en-GB" sz="4000" cap="none" dirty="0" err="1">
                <a:latin typeface="Calibri" panose="020F0502020204030204" pitchFamily="34" charset="0"/>
                <a:cs typeface="Calibri" panose="020F0502020204030204" pitchFamily="34" charset="0"/>
              </a:rPr>
              <a:t>évaluer</a:t>
            </a:r>
            <a:endParaRPr lang="en-GB" sz="4000" b="0" cap="none"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206990" y="1146412"/>
            <a:ext cx="11778017" cy="5392501"/>
          </a:xfrm>
        </p:spPr>
        <p:txBody>
          <a:bodyPr>
            <a:normAutofit fontScale="85000" lnSpcReduction="20000"/>
          </a:bodyPr>
          <a:lstStyle/>
          <a:p>
            <a:pPr marL="0" indent="0">
              <a:spcBef>
                <a:spcPts val="0"/>
              </a:spcBef>
              <a:spcAft>
                <a:spcPts val="0"/>
              </a:spcAft>
              <a:buNone/>
            </a:pPr>
            <a:r>
              <a:rPr lang="en-GB" sz="3800" b="1" dirty="0">
                <a:latin typeface="Calibri" panose="020F0502020204030204" pitchFamily="34" charset="0"/>
                <a:cs typeface="Calibri" panose="020F0502020204030204" pitchFamily="34" charset="0"/>
              </a:rPr>
              <a:t> </a:t>
            </a:r>
            <a:r>
              <a:rPr lang="en-GB" sz="4600" b="1" dirty="0">
                <a:latin typeface="Calibri" panose="020F0502020204030204" pitchFamily="34" charset="0"/>
                <a:cs typeface="Calibri" panose="020F0502020204030204" pitchFamily="34" charset="0"/>
              </a:rPr>
              <a:t>Pour </a:t>
            </a:r>
            <a:r>
              <a:rPr lang="en-GB" sz="4600" b="1" dirty="0" err="1">
                <a:latin typeface="Calibri" panose="020F0502020204030204" pitchFamily="34" charset="0"/>
                <a:cs typeface="Calibri" panose="020F0502020204030204" pitchFamily="34" charset="0"/>
              </a:rPr>
              <a:t>réussir</a:t>
            </a:r>
            <a:r>
              <a:rPr lang="en-GB" sz="4600" b="1" dirty="0">
                <a:latin typeface="Calibri" panose="020F0502020204030204" pitchFamily="34" charset="0"/>
                <a:cs typeface="Calibri" panose="020F0502020204030204" pitchFamily="34" charset="0"/>
              </a:rPr>
              <a:t> </a:t>
            </a:r>
            <a:r>
              <a:rPr lang="en-GB" sz="4600" b="1" dirty="0" err="1">
                <a:latin typeface="Calibri" panose="020F0502020204030204" pitchFamily="34" charset="0"/>
                <a:cs typeface="Calibri" panose="020F0502020204030204" pitchFamily="34" charset="0"/>
              </a:rPr>
              <a:t>sa</a:t>
            </a:r>
            <a:r>
              <a:rPr lang="en-GB" sz="4600" b="1" dirty="0">
                <a:latin typeface="Calibri" panose="020F0502020204030204" pitchFamily="34" charset="0"/>
                <a:cs typeface="Calibri" panose="020F0502020204030204" pitchFamily="34" charset="0"/>
              </a:rPr>
              <a:t> </a:t>
            </a:r>
            <a:r>
              <a:rPr lang="en-GB" sz="4600" b="1" dirty="0" err="1">
                <a:latin typeface="Calibri" panose="020F0502020204030204" pitchFamily="34" charset="0"/>
                <a:cs typeface="Calibri" panose="020F0502020204030204" pitchFamily="34" charset="0"/>
              </a:rPr>
              <a:t>tâche</a:t>
            </a:r>
            <a:r>
              <a:rPr lang="en-GB" sz="4600" b="1" dirty="0">
                <a:latin typeface="Calibri" panose="020F0502020204030204" pitchFamily="34" charset="0"/>
                <a:cs typeface="Calibri" panose="020F0502020204030204" pitchFamily="34" charset="0"/>
              </a:rPr>
              <a:t> :</a:t>
            </a:r>
          </a:p>
          <a:p>
            <a:pPr marL="0" indent="0">
              <a:spcBef>
                <a:spcPts val="0"/>
              </a:spcBef>
              <a:spcAft>
                <a:spcPts val="0"/>
              </a:spcAft>
              <a:buNone/>
            </a:pPr>
            <a:endParaRPr lang="en-GB" sz="3800" b="1"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800" dirty="0">
                <a:latin typeface="Calibri" panose="020F0502020204030204" pitchFamily="34" charset="0"/>
                <a:cs typeface="Calibri" panose="020F0502020204030204" pitchFamily="34" charset="0"/>
              </a:rPr>
              <a:t>Il faut </a:t>
            </a:r>
            <a:r>
              <a:rPr lang="en-GB" sz="3800" dirty="0" err="1">
                <a:latin typeface="Calibri" panose="020F0502020204030204" pitchFamily="34" charset="0"/>
                <a:cs typeface="Calibri" panose="020F0502020204030204" pitchFamily="34" charset="0"/>
              </a:rPr>
              <a:t>reproduire</a:t>
            </a:r>
            <a:r>
              <a:rPr lang="en-GB" sz="3800" dirty="0">
                <a:latin typeface="Calibri" panose="020F0502020204030204" pitchFamily="34" charset="0"/>
                <a:cs typeface="Calibri" panose="020F0502020204030204" pitchFamily="34" charset="0"/>
              </a:rPr>
              <a:t> les situations </a:t>
            </a:r>
            <a:r>
              <a:rPr lang="en-GB" sz="3800" dirty="0" err="1">
                <a:latin typeface="Calibri" panose="020F0502020204030204" pitchFamily="34" charset="0"/>
                <a:cs typeface="Calibri" panose="020F0502020204030204" pitchFamily="34" charset="0"/>
              </a:rPr>
              <a:t>qu’exige</a:t>
            </a:r>
            <a:r>
              <a:rPr lang="en-GB" sz="3800" dirty="0">
                <a:latin typeface="Calibri" panose="020F0502020204030204" pitchFamily="34" charset="0"/>
                <a:cs typeface="Calibri" panose="020F0502020204030204" pitchFamily="34" charset="0"/>
              </a:rPr>
              <a:t> la </a:t>
            </a:r>
            <a:r>
              <a:rPr lang="en-GB" sz="3800" dirty="0" err="1">
                <a:latin typeface="Calibri" panose="020F0502020204030204" pitchFamily="34" charset="0"/>
                <a:cs typeface="Calibri" panose="020F0502020204030204" pitchFamily="34" charset="0"/>
              </a:rPr>
              <a:t>pratique</a:t>
            </a:r>
            <a:r>
              <a:rPr lang="en-GB" sz="3800" dirty="0">
                <a:latin typeface="Calibri" panose="020F0502020204030204" pitchFamily="34" charset="0"/>
                <a:cs typeface="Calibri" panose="020F0502020204030204" pitchFamily="34" charset="0"/>
              </a:rPr>
              <a:t> du </a:t>
            </a:r>
            <a:r>
              <a:rPr lang="en-GB" sz="3800" dirty="0" err="1">
                <a:latin typeface="Calibri" panose="020F0502020204030204" pitchFamily="34" charset="0"/>
                <a:cs typeface="Calibri" panose="020F0502020204030204" pitchFamily="34" charset="0"/>
              </a:rPr>
              <a:t>jeu</a:t>
            </a:r>
            <a:endParaRPr lang="en-GB" sz="38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800" dirty="0">
                <a:latin typeface="Calibri" panose="020F0502020204030204" pitchFamily="34" charset="0"/>
                <a:cs typeface="Calibri" panose="020F0502020204030204" pitchFamily="34" charset="0"/>
              </a:rPr>
              <a:t>Il faut </a:t>
            </a:r>
            <a:r>
              <a:rPr lang="en-GB" sz="3800" dirty="0" err="1">
                <a:latin typeface="Calibri" panose="020F0502020204030204" pitchFamily="34" charset="0"/>
                <a:cs typeface="Calibri" panose="020F0502020204030204" pitchFamily="34" charset="0"/>
              </a:rPr>
              <a:t>donc</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inclure</a:t>
            </a:r>
            <a:r>
              <a:rPr lang="en-GB" sz="3800" dirty="0">
                <a:latin typeface="Calibri" panose="020F0502020204030204" pitchFamily="34" charset="0"/>
                <a:cs typeface="Calibri" panose="020F0502020204030204" pitchFamily="34" charset="0"/>
              </a:rPr>
              <a:t> des aspects à la </a:t>
            </a:r>
            <a:r>
              <a:rPr lang="en-GB" sz="3800" dirty="0" err="1">
                <a:latin typeface="Calibri" panose="020F0502020204030204" pitchFamily="34" charset="0"/>
                <a:cs typeface="Calibri" panose="020F0502020204030204" pitchFamily="34" charset="0"/>
              </a:rPr>
              <a:t>fois</a:t>
            </a:r>
            <a:r>
              <a:rPr lang="en-GB" sz="3800" dirty="0">
                <a:latin typeface="Calibri" panose="020F0502020204030204" pitchFamily="34" charset="0"/>
                <a:cs typeface="Calibri" panose="020F0502020204030204" pitchFamily="34" charset="0"/>
              </a:rPr>
              <a:t> techniques et </a:t>
            </a:r>
            <a:r>
              <a:rPr lang="en-GB" sz="3800" dirty="0" err="1">
                <a:latin typeface="Calibri" panose="020F0502020204030204" pitchFamily="34" charset="0"/>
                <a:cs typeface="Calibri" panose="020F0502020204030204" pitchFamily="34" charset="0"/>
              </a:rPr>
              <a:t>tactiques</a:t>
            </a:r>
            <a:r>
              <a:rPr lang="en-GB" sz="3800" dirty="0">
                <a:latin typeface="Calibri" panose="020F0502020204030204" pitchFamily="34" charset="0"/>
                <a:cs typeface="Calibri" panose="020F0502020204030204" pitchFamily="34" charset="0"/>
              </a:rPr>
              <a:t> et la </a:t>
            </a:r>
            <a:r>
              <a:rPr lang="en-GB" sz="3800" dirty="0" err="1">
                <a:latin typeface="Calibri" panose="020F0502020204030204" pitchFamily="34" charset="0"/>
                <a:cs typeface="Calibri" panose="020F0502020204030204" pitchFamily="34" charset="0"/>
              </a:rPr>
              <a:t>préparation</a:t>
            </a:r>
            <a:r>
              <a:rPr lang="en-GB" sz="3800" dirty="0">
                <a:latin typeface="Calibri" panose="020F0502020204030204" pitchFamily="34" charset="0"/>
                <a:cs typeface="Calibri" panose="020F0502020204030204" pitchFamily="34" charset="0"/>
              </a:rPr>
              <a:t> physique</a:t>
            </a:r>
          </a:p>
          <a:p>
            <a:pPr>
              <a:spcBef>
                <a:spcPts val="0"/>
              </a:spcBef>
              <a:spcAft>
                <a:spcPts val="0"/>
              </a:spcAft>
              <a:buFont typeface="Wingdings" panose="05000000000000000000" pitchFamily="2" charset="2"/>
              <a:buChar char="§"/>
            </a:pPr>
            <a:r>
              <a:rPr lang="en-GB" sz="3800" dirty="0" err="1">
                <a:latin typeface="Calibri" panose="020F0502020204030204" pitchFamily="34" charset="0"/>
                <a:cs typeface="Calibri" panose="020F0502020204030204" pitchFamily="34" charset="0"/>
              </a:rPr>
              <a:t>L’équilibre</a:t>
            </a:r>
            <a:r>
              <a:rPr lang="en-GB" sz="3800" dirty="0">
                <a:latin typeface="Calibri" panose="020F0502020204030204" pitchFamily="34" charset="0"/>
                <a:cs typeface="Calibri" panose="020F0502020204030204" pitchFamily="34" charset="0"/>
              </a:rPr>
              <a:t> entre les deux </a:t>
            </a:r>
            <a:r>
              <a:rPr lang="en-GB" sz="3800" dirty="0" err="1">
                <a:latin typeface="Calibri" panose="020F0502020204030204" pitchFamily="34" charset="0"/>
                <a:cs typeface="Calibri" panose="020F0502020204030204" pitchFamily="34" charset="0"/>
              </a:rPr>
              <a:t>dépendra</a:t>
            </a:r>
            <a:r>
              <a:rPr lang="en-GB" sz="3800" dirty="0">
                <a:latin typeface="Calibri" panose="020F0502020204030204" pitchFamily="34" charset="0"/>
                <a:cs typeface="Calibri" panose="020F0502020204030204" pitchFamily="34" charset="0"/>
              </a:rPr>
              <a:t> à la </a:t>
            </a:r>
            <a:r>
              <a:rPr lang="en-GB" sz="3800" dirty="0" err="1">
                <a:latin typeface="Calibri" panose="020F0502020204030204" pitchFamily="34" charset="0"/>
                <a:cs typeface="Calibri" panose="020F0502020204030204" pitchFamily="34" charset="0"/>
              </a:rPr>
              <a:t>fois</a:t>
            </a:r>
            <a:r>
              <a:rPr lang="en-GB" sz="3800" dirty="0">
                <a:latin typeface="Calibri" panose="020F0502020204030204" pitchFamily="34" charset="0"/>
                <a:cs typeface="Calibri" panose="020F0502020204030204" pitchFamily="34" charset="0"/>
              </a:rPr>
              <a:t> du timing de la séance (</a:t>
            </a:r>
            <a:r>
              <a:rPr lang="en-GB" sz="3800" dirty="0" err="1">
                <a:latin typeface="Calibri" panose="020F0502020204030204" pitchFamily="34" charset="0"/>
                <a:cs typeface="Calibri" panose="020F0502020204030204" pitchFamily="34" charset="0"/>
              </a:rPr>
              <a:t>l’échéance</a:t>
            </a:r>
            <a:r>
              <a:rPr lang="en-GB" sz="3800" dirty="0">
                <a:latin typeface="Calibri" panose="020F0502020204030204" pitchFamily="34" charset="0"/>
                <a:cs typeface="Calibri" panose="020F0502020204030204" pitchFamily="34" charset="0"/>
              </a:rPr>
              <a:t> du prochain match) et de la </a:t>
            </a:r>
            <a:r>
              <a:rPr lang="en-GB" sz="3800" dirty="0" err="1">
                <a:latin typeface="Calibri" panose="020F0502020204030204" pitchFamily="34" charset="0"/>
                <a:cs typeface="Calibri" panose="020F0502020204030204" pitchFamily="34" charset="0"/>
              </a:rPr>
              <a:t>période</a:t>
            </a:r>
            <a:r>
              <a:rPr lang="en-GB" sz="3800" dirty="0">
                <a:latin typeface="Calibri" panose="020F0502020204030204" pitchFamily="34" charset="0"/>
                <a:cs typeface="Calibri" panose="020F0502020204030204" pitchFamily="34" charset="0"/>
              </a:rPr>
              <a:t> de la </a:t>
            </a:r>
            <a:r>
              <a:rPr lang="en-GB" sz="3800" dirty="0" err="1">
                <a:latin typeface="Calibri" panose="020F0502020204030204" pitchFamily="34" charset="0"/>
                <a:cs typeface="Calibri" panose="020F0502020204030204" pitchFamily="34" charset="0"/>
              </a:rPr>
              <a:t>saison</a:t>
            </a:r>
            <a:r>
              <a:rPr lang="en-GB" sz="3800" dirty="0">
                <a:latin typeface="Calibri" panose="020F0502020204030204" pitchFamily="34" charset="0"/>
                <a:cs typeface="Calibri" panose="020F0502020204030204" pitchFamily="34" charset="0"/>
              </a:rPr>
              <a:t> sportive </a:t>
            </a:r>
            <a:r>
              <a:rPr lang="en-GB" sz="3800" dirty="0" err="1">
                <a:latin typeface="Calibri" panose="020F0502020204030204" pitchFamily="34" charset="0"/>
                <a:cs typeface="Calibri" panose="020F0502020204030204" pitchFamily="34" charset="0"/>
              </a:rPr>
              <a:t>en</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cours</a:t>
            </a:r>
            <a:endParaRPr lang="en-GB" sz="38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800" dirty="0">
                <a:latin typeface="Calibri" panose="020F0502020204030204" pitchFamily="34" charset="0"/>
                <a:cs typeface="Calibri" panose="020F0502020204030204" pitchFamily="34" charset="0"/>
              </a:rPr>
              <a:t>Avant le début de la </a:t>
            </a:r>
            <a:r>
              <a:rPr lang="en-GB" sz="3800" dirty="0" err="1">
                <a:latin typeface="Calibri" panose="020F0502020204030204" pitchFamily="34" charset="0"/>
                <a:cs typeface="Calibri" panose="020F0502020204030204" pitchFamily="34" charset="0"/>
              </a:rPr>
              <a:t>saison</a:t>
            </a:r>
            <a:r>
              <a:rPr lang="en-GB" sz="3800" dirty="0">
                <a:latin typeface="Calibri" panose="020F0502020204030204" pitchFamily="34" charset="0"/>
                <a:cs typeface="Calibri" panose="020F0502020204030204" pitchFamily="34" charset="0"/>
              </a:rPr>
              <a:t> sportive, la </a:t>
            </a:r>
            <a:r>
              <a:rPr lang="en-GB" sz="3800" dirty="0" err="1">
                <a:latin typeface="Calibri" panose="020F0502020204030204" pitchFamily="34" charset="0"/>
                <a:cs typeface="Calibri" panose="020F0502020204030204" pitchFamily="34" charset="0"/>
              </a:rPr>
              <a:t>préparation</a:t>
            </a:r>
            <a:r>
              <a:rPr lang="en-GB" sz="3800" dirty="0">
                <a:latin typeface="Calibri" panose="020F0502020204030204" pitchFamily="34" charset="0"/>
                <a:cs typeface="Calibri" panose="020F0502020204030204" pitchFamily="34" charset="0"/>
              </a:rPr>
              <a:t> physique </a:t>
            </a:r>
            <a:r>
              <a:rPr lang="en-GB" sz="3800" dirty="0" err="1">
                <a:latin typeface="Calibri" panose="020F0502020204030204" pitchFamily="34" charset="0"/>
                <a:cs typeface="Calibri" panose="020F0502020204030204" pitchFamily="34" charset="0"/>
              </a:rPr>
              <a:t>pourra</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être</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prédominante</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alors</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qu’à</a:t>
            </a:r>
            <a:r>
              <a:rPr lang="en-GB" sz="3800" dirty="0">
                <a:latin typeface="Calibri" panose="020F0502020204030204" pitchFamily="34" charset="0"/>
                <a:cs typeface="Calibri" panose="020F0502020204030204" pitchFamily="34" charset="0"/>
              </a:rPr>
              <a:t> la mi-</a:t>
            </a:r>
            <a:r>
              <a:rPr lang="en-GB" sz="3800" dirty="0" err="1">
                <a:latin typeface="Calibri" panose="020F0502020204030204" pitchFamily="34" charset="0"/>
                <a:cs typeface="Calibri" panose="020F0502020204030204" pitchFamily="34" charset="0"/>
              </a:rPr>
              <a:t>saison</a:t>
            </a:r>
            <a:r>
              <a:rPr lang="en-GB" sz="3800" dirty="0">
                <a:latin typeface="Calibri" panose="020F0502020204030204" pitchFamily="34" charset="0"/>
                <a:cs typeface="Calibri" panose="020F0502020204030204" pitchFamily="34" charset="0"/>
              </a:rPr>
              <a:t> on </a:t>
            </a:r>
            <a:r>
              <a:rPr lang="en-GB" sz="3800" dirty="0" err="1">
                <a:latin typeface="Calibri" panose="020F0502020204030204" pitchFamily="34" charset="0"/>
                <a:cs typeface="Calibri" panose="020F0502020204030204" pitchFamily="34" charset="0"/>
              </a:rPr>
              <a:t>pourra</a:t>
            </a:r>
            <a:r>
              <a:rPr lang="en-GB" sz="3800" dirty="0">
                <a:latin typeface="Calibri" panose="020F0502020204030204" pitchFamily="34" charset="0"/>
                <a:cs typeface="Calibri" panose="020F0502020204030204" pitchFamily="34" charset="0"/>
              </a:rPr>
              <a:t> continuer à la </a:t>
            </a:r>
            <a:r>
              <a:rPr lang="en-GB" sz="3800" dirty="0" err="1">
                <a:latin typeface="Calibri" panose="020F0502020204030204" pitchFamily="34" charset="0"/>
                <a:cs typeface="Calibri" panose="020F0502020204030204" pitchFamily="34" charset="0"/>
              </a:rPr>
              <a:t>maintenir</a:t>
            </a:r>
            <a:r>
              <a:rPr lang="en-GB" sz="3800" dirty="0">
                <a:latin typeface="Calibri" panose="020F0502020204030204" pitchFamily="34" charset="0"/>
                <a:cs typeface="Calibri" panose="020F0502020204030204" pitchFamily="34" charset="0"/>
              </a:rPr>
              <a:t> à un bon </a:t>
            </a:r>
            <a:r>
              <a:rPr lang="en-GB" sz="3800" dirty="0" err="1">
                <a:latin typeface="Calibri" panose="020F0502020204030204" pitchFamily="34" charset="0"/>
                <a:cs typeface="Calibri" panose="020F0502020204030204" pitchFamily="34" charset="0"/>
              </a:rPr>
              <a:t>niveau</a:t>
            </a:r>
            <a:r>
              <a:rPr lang="en-GB" sz="3800" dirty="0">
                <a:latin typeface="Calibri" panose="020F0502020204030204" pitchFamily="34" charset="0"/>
                <a:cs typeface="Calibri" panose="020F0502020204030204" pitchFamily="34" charset="0"/>
              </a:rPr>
              <a:t> tout </a:t>
            </a:r>
            <a:r>
              <a:rPr lang="en-GB" sz="3800" dirty="0" err="1">
                <a:latin typeface="Calibri" panose="020F0502020204030204" pitchFamily="34" charset="0"/>
                <a:cs typeface="Calibri" panose="020F0502020204030204" pitchFamily="34" charset="0"/>
              </a:rPr>
              <a:t>en</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insistant</a:t>
            </a:r>
            <a:r>
              <a:rPr lang="en-GB" sz="3800" dirty="0">
                <a:latin typeface="Calibri" panose="020F0502020204030204" pitchFamily="34" charset="0"/>
                <a:cs typeface="Calibri" panose="020F0502020204030204" pitchFamily="34" charset="0"/>
              </a:rPr>
              <a:t> sur les aspects techniques et </a:t>
            </a:r>
            <a:r>
              <a:rPr lang="en-GB" sz="3800" dirty="0" err="1">
                <a:latin typeface="Calibri" panose="020F0502020204030204" pitchFamily="34" charset="0"/>
                <a:cs typeface="Calibri" panose="020F0502020204030204" pitchFamily="34" charset="0"/>
              </a:rPr>
              <a:t>tactiques</a:t>
            </a:r>
            <a:endParaRPr lang="en-GB" sz="38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800" dirty="0" err="1">
                <a:latin typeface="Calibri" panose="020F0502020204030204" pitchFamily="34" charset="0"/>
                <a:cs typeface="Calibri" panose="020F0502020204030204" pitchFamily="34" charset="0"/>
              </a:rPr>
              <a:t>Quel</a:t>
            </a:r>
            <a:r>
              <a:rPr lang="en-GB" sz="3800" dirty="0">
                <a:latin typeface="Calibri" panose="020F0502020204030204" pitchFamily="34" charset="0"/>
                <a:cs typeface="Calibri" panose="020F0502020204030204" pitchFamily="34" charset="0"/>
              </a:rPr>
              <a:t> que </a:t>
            </a:r>
            <a:r>
              <a:rPr lang="en-GB" sz="3800" dirty="0" err="1">
                <a:latin typeface="Calibri" panose="020F0502020204030204" pitchFamily="34" charset="0"/>
                <a:cs typeface="Calibri" panose="020F0502020204030204" pitchFamily="34" charset="0"/>
              </a:rPr>
              <a:t>soit</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l’objectif</a:t>
            </a:r>
            <a:r>
              <a:rPr lang="en-GB" sz="3800" dirty="0">
                <a:latin typeface="Calibri" panose="020F0502020204030204" pitchFamily="34" charset="0"/>
                <a:cs typeface="Calibri" panose="020F0502020204030204" pitchFamily="34" charset="0"/>
              </a:rPr>
              <a:t> des séances, le plus important </a:t>
            </a:r>
            <a:r>
              <a:rPr lang="en-GB" sz="3800" dirty="0" err="1">
                <a:latin typeface="Calibri" panose="020F0502020204030204" pitchFamily="34" charset="0"/>
                <a:cs typeface="Calibri" panose="020F0502020204030204" pitchFamily="34" charset="0"/>
              </a:rPr>
              <a:t>c’est</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qu’elles</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soient</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intéressantes</a:t>
            </a:r>
            <a:r>
              <a:rPr lang="en-GB" sz="3800" dirty="0">
                <a:latin typeface="Calibri" panose="020F0502020204030204" pitchFamily="34" charset="0"/>
                <a:cs typeface="Calibri" panose="020F0502020204030204" pitchFamily="34" charset="0"/>
              </a:rPr>
              <a:t> et </a:t>
            </a:r>
            <a:r>
              <a:rPr lang="en-GB" sz="3800" dirty="0" err="1">
                <a:latin typeface="Calibri" panose="020F0502020204030204" pitchFamily="34" charset="0"/>
                <a:cs typeface="Calibri" panose="020F0502020204030204" pitchFamily="34" charset="0"/>
              </a:rPr>
              <a:t>profitables</a:t>
            </a:r>
            <a:r>
              <a:rPr lang="en-GB" sz="3800" dirty="0">
                <a:latin typeface="Calibri" panose="020F0502020204030204" pitchFamily="34" charset="0"/>
                <a:cs typeface="Calibri" panose="020F0502020204030204" pitchFamily="34" charset="0"/>
              </a:rPr>
              <a:t> à </a:t>
            </a:r>
            <a:r>
              <a:rPr lang="en-GB" sz="3800" dirty="0" err="1">
                <a:latin typeface="Calibri" panose="020F0502020204030204" pitchFamily="34" charset="0"/>
                <a:cs typeface="Calibri" panose="020F0502020204030204" pitchFamily="34" charset="0"/>
              </a:rPr>
              <a:t>tous</a:t>
            </a:r>
            <a:r>
              <a:rPr lang="en-GB" sz="3800" dirty="0">
                <a:latin typeface="Calibri" panose="020F0502020204030204" pitchFamily="34" charset="0"/>
                <a:cs typeface="Calibri" panose="020F0502020204030204" pitchFamily="34" charset="0"/>
              </a:rPr>
              <a:t>.</a:t>
            </a:r>
          </a:p>
          <a:p>
            <a:endParaRPr lang="en-GB" dirty="0"/>
          </a:p>
        </p:txBody>
      </p:sp>
      <p:sp>
        <p:nvSpPr>
          <p:cNvPr id="4" name="Slide Number Placeholder 3">
            <a:extLst>
              <a:ext uri="{FF2B5EF4-FFF2-40B4-BE49-F238E27FC236}">
                <a16:creationId xmlns:a16="http://schemas.microsoft.com/office/drawing/2014/main" id="{26895233-830D-4255-A83A-171FD7A54424}"/>
              </a:ext>
            </a:extLst>
          </p:cNvPr>
          <p:cNvSpPr>
            <a:spLocks noGrp="1"/>
          </p:cNvSpPr>
          <p:nvPr>
            <p:ph type="sldNum" sz="quarter" idx="12"/>
          </p:nvPr>
        </p:nvSpPr>
        <p:spPr/>
        <p:txBody>
          <a:bodyPr/>
          <a:lstStyle/>
          <a:p>
            <a:fld id="{3CEE04D8-5262-4F13-A81F-A0D626D4E455}" type="slidenum">
              <a:rPr lang="en-GB" smtClean="0"/>
              <a:t>49</a:t>
            </a:fld>
            <a:endParaRPr lang="en-GB"/>
          </a:p>
        </p:txBody>
      </p:sp>
    </p:spTree>
    <p:extLst>
      <p:ext uri="{BB962C8B-B14F-4D97-AF65-F5344CB8AC3E}">
        <p14:creationId xmlns:p14="http://schemas.microsoft.com/office/powerpoint/2010/main" val="8459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428625" y="59549"/>
            <a:ext cx="11068050" cy="5607689"/>
          </a:xfrm>
          <a:prstGeom prst="rect">
            <a:avLst/>
          </a:prstGeom>
          <a:noFill/>
          <a:ln>
            <a:noFill/>
          </a:ln>
        </p:spPr>
        <p:txBody>
          <a:bodyPr wrap="square" rtlCol="0" anchor="ctr" anchorCtr="1">
            <a:spAutoFit/>
          </a:bodyPr>
          <a:lstStyle/>
          <a:p>
            <a:pPr algn="ctr">
              <a:lnSpc>
                <a:spcPct val="80000"/>
              </a:lnSpc>
              <a:defRPr/>
            </a:pPr>
            <a:r>
              <a:rPr lang="en-US" sz="3200" b="1" dirty="0" err="1">
                <a:latin typeface="Calibri" panose="020F0502020204030204" pitchFamily="34" charset="0"/>
                <a:cs typeface="Calibri" panose="020F0502020204030204" pitchFamily="34" charset="0"/>
              </a:rPr>
              <a:t>Votre</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philosophie</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d’entraîneur</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va</a:t>
            </a:r>
            <a:r>
              <a:rPr lang="en-US" sz="3200" b="1" dirty="0">
                <a:latin typeface="Calibri" panose="020F0502020204030204" pitchFamily="34" charset="0"/>
                <a:cs typeface="Calibri" panose="020F0502020204030204" pitchFamily="34" charset="0"/>
              </a:rPr>
              <a:t> influencer </a:t>
            </a:r>
          </a:p>
          <a:p>
            <a:pPr algn="ctr">
              <a:lnSpc>
                <a:spcPct val="80000"/>
              </a:lnSpc>
              <a:defRPr/>
            </a:pPr>
            <a:r>
              <a:rPr lang="en-US" sz="3200" b="1" dirty="0">
                <a:latin typeface="Calibri" panose="020F0502020204030204" pitchFamily="34" charset="0"/>
                <a:cs typeface="Calibri" panose="020F0502020204030204" pitchFamily="34" charset="0"/>
              </a:rPr>
              <a:t>la </a:t>
            </a:r>
            <a:r>
              <a:rPr lang="en-US" sz="3200" b="1" dirty="0" err="1">
                <a:latin typeface="Calibri" panose="020F0502020204030204" pitchFamily="34" charset="0"/>
                <a:cs typeface="Calibri" panose="020F0502020204030204" pitchFamily="34" charset="0"/>
              </a:rPr>
              <a:t>façon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dont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vous</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allez</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procéder</a:t>
            </a:r>
            <a:endParaRPr lang="en-US" sz="3200" b="1" dirty="0">
              <a:latin typeface="Calibri" panose="020F0502020204030204" pitchFamily="34" charset="0"/>
              <a:cs typeface="Calibri" panose="020F0502020204030204" pitchFamily="34" charset="0"/>
            </a:endParaRPr>
          </a:p>
          <a:p>
            <a:pPr>
              <a:lnSpc>
                <a:spcPct val="80000"/>
              </a:lnSpc>
              <a:defRPr/>
            </a:pPr>
            <a:endParaRPr lang="en-US" sz="3200" b="1" dirty="0">
              <a:latin typeface="Calibri" panose="020F0502020204030204" pitchFamily="34" charset="0"/>
              <a:cs typeface="Calibri" panose="020F0502020204030204" pitchFamily="34" charset="0"/>
            </a:endParaRPr>
          </a:p>
          <a:p>
            <a:pPr>
              <a:lnSpc>
                <a:spcPct val="80000"/>
              </a:lnSpc>
              <a:defRPr/>
            </a:pPr>
            <a:endParaRPr lang="en-US" sz="3200" b="1"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defRPr/>
            </a:pPr>
            <a:r>
              <a:rPr lang="en-US" sz="3200" dirty="0" err="1">
                <a:latin typeface="Calibri" panose="020F0502020204030204" pitchFamily="34" charset="0"/>
                <a:cs typeface="Calibri" panose="020F0502020204030204" pitchFamily="34" charset="0"/>
              </a:rPr>
              <a:t>Vous</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allez</a:t>
            </a:r>
            <a:r>
              <a:rPr lang="en-US" sz="3200" dirty="0">
                <a:latin typeface="Calibri" panose="020F0502020204030204" pitchFamily="34" charset="0"/>
                <a:cs typeface="Calibri" panose="020F0502020204030204" pitchFamily="34" charset="0"/>
              </a:rPr>
              <a:t> respecter le code de </a:t>
            </a:r>
            <a:r>
              <a:rPr lang="en-US" sz="3200" dirty="0" err="1">
                <a:latin typeface="Calibri" panose="020F0502020204030204" pitchFamily="34" charset="0"/>
                <a:cs typeface="Calibri" panose="020F0502020204030204" pitchFamily="34" charset="0"/>
              </a:rPr>
              <a:t>conduite</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l’éthique</a:t>
            </a:r>
            <a:r>
              <a:rPr lang="en-US" sz="3200" dirty="0">
                <a:latin typeface="Calibri" panose="020F0502020204030204" pitchFamily="34" charset="0"/>
                <a:cs typeface="Calibri" panose="020F0502020204030204" pitchFamily="34" charset="0"/>
              </a:rPr>
              <a:t> du rugby à XIII et le </a:t>
            </a:r>
            <a:r>
              <a:rPr lang="en-US" sz="3200" dirty="0" err="1">
                <a:latin typeface="Calibri" panose="020F0502020204030204" pitchFamily="34" charset="0"/>
                <a:cs typeface="Calibri" panose="020F0502020204030204" pitchFamily="34" charset="0"/>
              </a:rPr>
              <a:t>comportement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approprié</a:t>
            </a:r>
            <a:r>
              <a:rPr lang="en-US" sz="3200" dirty="0">
                <a:latin typeface="Calibri" panose="020F0502020204030204" pitchFamily="34" charset="0"/>
                <a:cs typeface="Calibri" panose="020F0502020204030204" pitchFamily="34" charset="0"/>
              </a:rPr>
              <a:t> d’un </a:t>
            </a:r>
            <a:r>
              <a:rPr lang="en-US" sz="3200" dirty="0" err="1">
                <a:latin typeface="Calibri" panose="020F0502020204030204" pitchFamily="34" charset="0"/>
                <a:cs typeface="Calibri" panose="020F0502020204030204" pitchFamily="34" charset="0"/>
              </a:rPr>
              <a:t>entraîneur</a:t>
            </a:r>
            <a:r>
              <a:rPr lang="en-US" sz="3200" dirty="0">
                <a:latin typeface="Calibri" panose="020F0502020204030204" pitchFamily="34" charset="0"/>
                <a:cs typeface="Calibri" panose="020F0502020204030204" pitchFamily="34" charset="0"/>
              </a:rPr>
              <a:t> de rugby</a:t>
            </a:r>
          </a:p>
          <a:p>
            <a:pPr marL="457200" indent="-457200">
              <a:buFont typeface="Wingdings" panose="05000000000000000000" pitchFamily="2" charset="2"/>
              <a:buChar char="§"/>
              <a:defRPr/>
            </a:pPr>
            <a:endParaRPr lang="en-US" sz="3200"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defRPr/>
            </a:pPr>
            <a:r>
              <a:rPr lang="en-US" sz="3200" dirty="0" err="1">
                <a:latin typeface="Calibri" panose="020F0502020204030204" pitchFamily="34" charset="0"/>
                <a:cs typeface="Calibri" panose="020F0502020204030204" pitchFamily="34" charset="0"/>
              </a:rPr>
              <a:t>Vous</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allez</a:t>
            </a:r>
            <a:r>
              <a:rPr lang="en-US" sz="3200" dirty="0">
                <a:latin typeface="Calibri" panose="020F0502020204030204" pitchFamily="34" charset="0"/>
                <a:cs typeface="Calibri" panose="020F0502020204030204" pitchFamily="34" charset="0"/>
              </a:rPr>
              <a:t> respecter les </a:t>
            </a:r>
            <a:r>
              <a:rPr lang="en-US" sz="3200" dirty="0" err="1">
                <a:latin typeface="Calibri" panose="020F0502020204030204" pitchFamily="34" charset="0"/>
                <a:cs typeface="Calibri" panose="020F0502020204030204" pitchFamily="34" charset="0"/>
              </a:rPr>
              <a:t>responsabilités</a:t>
            </a:r>
            <a:r>
              <a:rPr lang="en-US" sz="3200" dirty="0">
                <a:latin typeface="Calibri" panose="020F0502020204030204" pitchFamily="34" charset="0"/>
                <a:cs typeface="Calibri" panose="020F0502020204030204" pitchFamily="34" charset="0"/>
              </a:rPr>
              <a:t> qui </a:t>
            </a:r>
            <a:r>
              <a:rPr lang="en-US" sz="3200" dirty="0" err="1">
                <a:latin typeface="Calibri" panose="020F0502020204030204" pitchFamily="34" charset="0"/>
                <a:cs typeface="Calibri" panose="020F0502020204030204" pitchFamily="34" charset="0"/>
              </a:rPr>
              <a:t>vous</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incombent</a:t>
            </a:r>
            <a:endParaRPr lang="en-US" sz="3200"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defRPr/>
            </a:pPr>
            <a:endParaRPr lang="en-US" sz="3200"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defRPr/>
            </a:pPr>
            <a:r>
              <a:rPr lang="en-US" sz="3200" dirty="0" err="1">
                <a:latin typeface="Calibri" panose="020F0502020204030204" pitchFamily="34" charset="0"/>
                <a:cs typeface="Calibri" panose="020F0502020204030204" pitchFamily="34" charset="0"/>
              </a:rPr>
              <a:t>Vous</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allez</a:t>
            </a:r>
            <a:r>
              <a:rPr lang="en-US" sz="3200" dirty="0">
                <a:latin typeface="Calibri" panose="020F0502020204030204" pitchFamily="34" charset="0"/>
                <a:cs typeface="Calibri" panose="020F0502020204030204" pitchFamily="34" charset="0"/>
              </a:rPr>
              <a:t> fixer des </a:t>
            </a:r>
            <a:r>
              <a:rPr lang="en-US" sz="3200" dirty="0" err="1">
                <a:latin typeface="Calibri" panose="020F0502020204030204" pitchFamily="34" charset="0"/>
                <a:cs typeface="Calibri" panose="020F0502020204030204" pitchFamily="34" charset="0"/>
              </a:rPr>
              <a:t>objectifs</a:t>
            </a:r>
            <a:r>
              <a:rPr lang="en-US" sz="3200" dirty="0">
                <a:latin typeface="Calibri" panose="020F0502020204030204" pitchFamily="34" charset="0"/>
                <a:cs typeface="Calibri" panose="020F0502020204030204" pitchFamily="34" charset="0"/>
              </a:rPr>
              <a:t> et structurer les séances </a:t>
            </a:r>
            <a:r>
              <a:rPr lang="en-US" sz="3200" dirty="0" err="1">
                <a:latin typeface="Calibri" panose="020F0502020204030204" pitchFamily="34" charset="0"/>
                <a:cs typeface="Calibri" panose="020F0502020204030204" pitchFamily="34" charset="0"/>
              </a:rPr>
              <a:t>d’entraînement</a:t>
            </a:r>
            <a:r>
              <a:rPr lang="en-US" sz="3200" dirty="0">
                <a:latin typeface="Calibri" panose="020F0502020204030204" pitchFamily="34" charset="0"/>
                <a:cs typeface="Calibri" panose="020F0502020204030204" pitchFamily="34" charset="0"/>
              </a:rPr>
              <a:t> qui </a:t>
            </a:r>
            <a:r>
              <a:rPr lang="en-US" sz="3200" dirty="0" err="1">
                <a:latin typeface="Calibri" panose="020F0502020204030204" pitchFamily="34" charset="0"/>
                <a:cs typeface="Calibri" panose="020F0502020204030204" pitchFamily="34" charset="0"/>
              </a:rPr>
              <a:t>vont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satisfaire</a:t>
            </a:r>
            <a:r>
              <a:rPr lang="en-US" sz="3200" dirty="0">
                <a:latin typeface="Calibri" panose="020F0502020204030204" pitchFamily="34" charset="0"/>
                <a:cs typeface="Calibri" panose="020F0502020204030204" pitchFamily="34" charset="0"/>
              </a:rPr>
              <a:t> les </a:t>
            </a:r>
            <a:r>
              <a:rPr lang="en-US" sz="3200" dirty="0" err="1">
                <a:latin typeface="Calibri" panose="020F0502020204030204" pitchFamily="34" charset="0"/>
                <a:cs typeface="Calibri" panose="020F0502020204030204" pitchFamily="34" charset="0"/>
              </a:rPr>
              <a:t>besoins</a:t>
            </a:r>
            <a:r>
              <a:rPr lang="en-US" sz="3200" dirty="0">
                <a:latin typeface="Calibri" panose="020F0502020204030204" pitchFamily="34" charset="0"/>
                <a:cs typeface="Calibri" panose="020F0502020204030204" pitchFamily="34" charset="0"/>
              </a:rPr>
              <a:t> et les </a:t>
            </a:r>
            <a:r>
              <a:rPr lang="en-US" sz="3200" dirty="0" err="1">
                <a:latin typeface="Calibri" panose="020F0502020204030204" pitchFamily="34" charset="0"/>
                <a:cs typeface="Calibri" panose="020F0502020204030204" pitchFamily="34" charset="0"/>
              </a:rPr>
              <a:t>attentes</a:t>
            </a:r>
            <a:r>
              <a:rPr lang="en-US" sz="3200" dirty="0">
                <a:latin typeface="Calibri" panose="020F0502020204030204" pitchFamily="34" charset="0"/>
                <a:cs typeface="Calibri" panose="020F0502020204030204" pitchFamily="34" charset="0"/>
              </a:rPr>
              <a:t> de </a:t>
            </a:r>
            <a:r>
              <a:rPr lang="en-US" sz="3200" dirty="0" err="1">
                <a:latin typeface="Calibri" panose="020F0502020204030204" pitchFamily="34" charset="0"/>
                <a:cs typeface="Calibri" panose="020F0502020204030204" pitchFamily="34" charset="0"/>
              </a:rPr>
              <a:t>vos</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joueurs</a:t>
            </a:r>
            <a:endParaRPr lang="en-AU" sz="3200"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085A32C-DC12-4649-A19F-0003A8E62CE0}"/>
              </a:ext>
            </a:extLst>
          </p:cNvPr>
          <p:cNvSpPr>
            <a:spLocks noGrp="1"/>
          </p:cNvSpPr>
          <p:nvPr>
            <p:ph type="sldNum" sz="quarter" idx="12"/>
          </p:nvPr>
        </p:nvSpPr>
        <p:spPr/>
        <p:txBody>
          <a:bodyPr/>
          <a:lstStyle/>
          <a:p>
            <a:fld id="{401CF334-2D5C-4859-84A6-CA7E6E43FAEB}" type="slidenum">
              <a:rPr lang="en-US" smtClean="0"/>
              <a:t>5</a:t>
            </a:fld>
            <a:endParaRPr lang="en-US"/>
          </a:p>
        </p:txBody>
      </p:sp>
    </p:spTree>
    <p:extLst>
      <p:ext uri="{BB962C8B-B14F-4D97-AF65-F5344CB8AC3E}">
        <p14:creationId xmlns:p14="http://schemas.microsoft.com/office/powerpoint/2010/main" val="358615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 calcmode="lin" valueType="num">
                                      <p:cBhvr additive="base">
                                        <p:cTn id="13"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anim calcmode="lin" valueType="num">
                                      <p:cBhvr additive="base">
                                        <p:cTn id="1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xEl>
                                              <p:pRg st="6" end="6"/>
                                            </p:txEl>
                                          </p:spTgt>
                                        </p:tgtEl>
                                        <p:attrNameLst>
                                          <p:attrName>style.visibility</p:attrName>
                                        </p:attrNameLst>
                                      </p:cBhvr>
                                      <p:to>
                                        <p:strVal val="visible"/>
                                      </p:to>
                                    </p:set>
                                    <p:anim calcmode="lin" valueType="num">
                                      <p:cBhvr additive="base">
                                        <p:cTn id="25"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xEl>
                                              <p:pRg st="8" end="8"/>
                                            </p:txEl>
                                          </p:spTgt>
                                        </p:tgtEl>
                                        <p:attrNameLst>
                                          <p:attrName>style.visibility</p:attrName>
                                        </p:attrNameLst>
                                      </p:cBhvr>
                                      <p:to>
                                        <p:strVal val="visible"/>
                                      </p:to>
                                    </p:set>
                                    <p:anim calcmode="lin" valueType="num">
                                      <p:cBhvr additive="base">
                                        <p:cTn id="31"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586427"/>
            <a:ext cx="12192000" cy="649956"/>
          </a:xfrm>
        </p:spPr>
        <p:txBody>
          <a:bodyPr/>
          <a:lstStyle/>
          <a:p>
            <a:pPr algn="ctr"/>
            <a:r>
              <a:rPr lang="en-GB" sz="4000" cap="none" dirty="0" err="1">
                <a:latin typeface="Calibri" panose="020F0502020204030204" pitchFamily="34" charset="0"/>
                <a:cs typeface="Calibri" panose="020F0502020204030204" pitchFamily="34" charset="0"/>
              </a:rPr>
              <a:t>Planifier</a:t>
            </a:r>
            <a:r>
              <a:rPr lang="en-GB" sz="4000" cap="none" dirty="0">
                <a:latin typeface="Calibri" panose="020F0502020204030204" pitchFamily="34" charset="0"/>
                <a:cs typeface="Calibri" panose="020F0502020204030204" pitchFamily="34" charset="0"/>
              </a:rPr>
              <a:t> et </a:t>
            </a:r>
            <a:r>
              <a:rPr lang="en-GB" sz="4000" cap="none" dirty="0" err="1">
                <a:latin typeface="Calibri" panose="020F0502020204030204" pitchFamily="34" charset="0"/>
                <a:cs typeface="Calibri" panose="020F0502020204030204" pitchFamily="34" charset="0"/>
              </a:rPr>
              <a:t>évaluer</a:t>
            </a:r>
            <a:endParaRPr lang="en-GB" sz="4000" cap="none"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275208" y="1236384"/>
            <a:ext cx="11121104" cy="5485092"/>
          </a:xfrm>
        </p:spPr>
        <p:txBody>
          <a:bodyPr>
            <a:normAutofit fontScale="25000" lnSpcReduction="20000"/>
          </a:bodyPr>
          <a:lstStyle/>
          <a:p>
            <a:pPr marL="0" indent="0">
              <a:lnSpc>
                <a:spcPct val="120000"/>
              </a:lnSpc>
              <a:spcBef>
                <a:spcPts val="0"/>
              </a:spcBef>
              <a:spcAft>
                <a:spcPts val="0"/>
              </a:spcAft>
              <a:buNone/>
              <a:defRPr/>
            </a:pPr>
            <a:r>
              <a:rPr lang="en-AU" altLang="en-US" sz="12800" b="1" dirty="0" err="1">
                <a:solidFill>
                  <a:schemeClr val="tx1"/>
                </a:solidFill>
                <a:latin typeface="Calibri" panose="020F0502020204030204" pitchFamily="34" charset="0"/>
                <a:cs typeface="Calibri" panose="020F0502020204030204" pitchFamily="34" charset="0"/>
              </a:rPr>
              <a:t>L’échauffement</a:t>
            </a:r>
            <a:r>
              <a:rPr lang="en-AU" altLang="en-US" sz="12800" b="1" dirty="0">
                <a:solidFill>
                  <a:schemeClr val="tx1"/>
                </a:solidFill>
                <a:latin typeface="Calibri" panose="020F0502020204030204" pitchFamily="34" charset="0"/>
                <a:cs typeface="Calibri" panose="020F0502020204030204" pitchFamily="34" charset="0"/>
              </a:rPr>
              <a:t> :</a:t>
            </a:r>
          </a:p>
          <a:p>
            <a:pPr marL="0" indent="0">
              <a:lnSpc>
                <a:spcPct val="120000"/>
              </a:lnSpc>
              <a:spcBef>
                <a:spcPts val="0"/>
              </a:spcBef>
              <a:spcAft>
                <a:spcPts val="0"/>
              </a:spcAft>
              <a:buNone/>
              <a:defRPr/>
            </a:pPr>
            <a:endParaRPr lang="en-AU" altLang="en-US" sz="8000" b="1" dirty="0">
              <a:solidFill>
                <a:schemeClr val="tx1"/>
              </a:solidFill>
              <a:latin typeface="Calibri" panose="020F0502020204030204" pitchFamily="34" charset="0"/>
              <a:cs typeface="Calibri" panose="020F0502020204030204" pitchFamily="34" charset="0"/>
            </a:endParaRPr>
          </a:p>
          <a:p>
            <a:pPr>
              <a:lnSpc>
                <a:spcPct val="120000"/>
              </a:lnSpc>
              <a:spcBef>
                <a:spcPts val="0"/>
              </a:spcBef>
              <a:spcAft>
                <a:spcPts val="0"/>
              </a:spcAft>
              <a:buFont typeface="Wingdings" panose="05000000000000000000" pitchFamily="2" charset="2"/>
              <a:buChar char="§"/>
              <a:defRPr/>
            </a:pPr>
            <a:r>
              <a:rPr lang="en-AU" altLang="en-US" sz="9600" dirty="0">
                <a:solidFill>
                  <a:schemeClr val="tx1"/>
                </a:solidFill>
                <a:latin typeface="Calibri" panose="020F0502020204030204" pitchFamily="34" charset="0"/>
                <a:cs typeface="Calibri" panose="020F0502020204030204" pitchFamily="34" charset="0"/>
              </a:rPr>
              <a:t>Du corps et de </a:t>
            </a:r>
            <a:r>
              <a:rPr lang="en-AU" altLang="en-US" sz="9600" dirty="0" err="1">
                <a:solidFill>
                  <a:schemeClr val="tx1"/>
                </a:solidFill>
                <a:latin typeface="Calibri" panose="020F0502020204030204" pitchFamily="34" charset="0"/>
                <a:cs typeface="Calibri" panose="020F0502020204030204" pitchFamily="34" charset="0"/>
              </a:rPr>
              <a:t>l’esprit</a:t>
            </a:r>
            <a:endParaRPr lang="en-AU" altLang="en-US" sz="9600" dirty="0">
              <a:solidFill>
                <a:schemeClr val="tx1"/>
              </a:solidFill>
              <a:latin typeface="Calibri" panose="020F0502020204030204" pitchFamily="34" charset="0"/>
              <a:cs typeface="Calibri" panose="020F0502020204030204" pitchFamily="34" charset="0"/>
            </a:endParaRPr>
          </a:p>
          <a:p>
            <a:pPr>
              <a:lnSpc>
                <a:spcPct val="120000"/>
              </a:lnSpc>
              <a:spcBef>
                <a:spcPts val="0"/>
              </a:spcBef>
              <a:spcAft>
                <a:spcPts val="0"/>
              </a:spcAft>
              <a:buFont typeface="Wingdings" panose="05000000000000000000" pitchFamily="2" charset="2"/>
              <a:buChar char="§"/>
              <a:defRPr/>
            </a:pPr>
            <a:r>
              <a:rPr lang="en-AU" altLang="en-US" sz="9600" dirty="0" err="1">
                <a:solidFill>
                  <a:schemeClr val="tx1"/>
                </a:solidFill>
                <a:latin typeface="Calibri" panose="020F0502020204030204" pitchFamily="34" charset="0"/>
                <a:cs typeface="Calibri" panose="020F0502020204030204" pitchFamily="34" charset="0"/>
              </a:rPr>
              <a:t>En</a:t>
            </a:r>
            <a:r>
              <a:rPr lang="en-AU" altLang="en-US" sz="9600" dirty="0">
                <a:solidFill>
                  <a:schemeClr val="tx1"/>
                </a:solidFill>
                <a:latin typeface="Calibri" panose="020F0502020204030204" pitchFamily="34" charset="0"/>
                <a:cs typeface="Calibri" panose="020F0502020204030204" pitchFamily="34" charset="0"/>
              </a:rPr>
              <a:t> relation avec le </a:t>
            </a:r>
            <a:r>
              <a:rPr lang="en-AU" altLang="en-US" sz="9600" dirty="0" err="1">
                <a:solidFill>
                  <a:schemeClr val="tx1"/>
                </a:solidFill>
                <a:latin typeface="Calibri" panose="020F0502020204030204" pitchFamily="34" charset="0"/>
                <a:cs typeface="Calibri" panose="020F0502020204030204" pitchFamily="34" charset="0"/>
              </a:rPr>
              <a:t>contenu</a:t>
            </a:r>
            <a:r>
              <a:rPr lang="en-AU" altLang="en-US" sz="9600" dirty="0">
                <a:solidFill>
                  <a:schemeClr val="tx1"/>
                </a:solidFill>
                <a:latin typeface="Calibri" panose="020F0502020204030204" pitchFamily="34" charset="0"/>
                <a:cs typeface="Calibri" panose="020F0502020204030204" pitchFamily="34" charset="0"/>
              </a:rPr>
              <a:t> de la séance</a:t>
            </a:r>
          </a:p>
          <a:p>
            <a:pPr>
              <a:lnSpc>
                <a:spcPct val="120000"/>
              </a:lnSpc>
              <a:spcBef>
                <a:spcPts val="0"/>
              </a:spcBef>
              <a:spcAft>
                <a:spcPts val="0"/>
              </a:spcAft>
              <a:buFont typeface="Wingdings" panose="05000000000000000000" pitchFamily="2" charset="2"/>
              <a:buChar char="§"/>
              <a:defRPr/>
            </a:pPr>
            <a:r>
              <a:rPr lang="en-AU" altLang="en-US" sz="9600" dirty="0" err="1">
                <a:solidFill>
                  <a:schemeClr val="tx1"/>
                </a:solidFill>
                <a:latin typeface="Calibri" panose="020F0502020204030204" pitchFamily="34" charset="0"/>
                <a:cs typeface="Calibri" panose="020F0502020204030204" pitchFamily="34" charset="0"/>
              </a:rPr>
              <a:t>Exercices</a:t>
            </a:r>
            <a:endParaRPr lang="en-AU" altLang="en-US" sz="9600" dirty="0">
              <a:solidFill>
                <a:schemeClr val="tx1"/>
              </a:solidFill>
              <a:latin typeface="Calibri" panose="020F0502020204030204" pitchFamily="34" charset="0"/>
              <a:cs typeface="Calibri" panose="020F0502020204030204" pitchFamily="34" charset="0"/>
            </a:endParaRPr>
          </a:p>
          <a:p>
            <a:pPr lvl="1">
              <a:lnSpc>
                <a:spcPct val="120000"/>
              </a:lnSpc>
              <a:spcBef>
                <a:spcPts val="0"/>
              </a:spcBef>
              <a:spcAft>
                <a:spcPts val="0"/>
              </a:spcAft>
              <a:buFont typeface="Arial" charset="0"/>
              <a:buChar char="–"/>
              <a:defRPr/>
            </a:pPr>
            <a:r>
              <a:rPr lang="en-AU" altLang="en-US" sz="9600" dirty="0" err="1">
                <a:solidFill>
                  <a:schemeClr val="tx1"/>
                </a:solidFill>
                <a:latin typeface="Calibri" panose="020F0502020204030204" pitchFamily="34" charset="0"/>
                <a:cs typeface="Calibri" panose="020F0502020204030204" pitchFamily="34" charset="0"/>
              </a:rPr>
              <a:t>Nombre</a:t>
            </a:r>
            <a:r>
              <a:rPr lang="en-AU" altLang="en-US" sz="9600" dirty="0">
                <a:solidFill>
                  <a:schemeClr val="tx1"/>
                </a:solidFill>
                <a:latin typeface="Calibri" panose="020F0502020204030204" pitchFamily="34" charset="0"/>
                <a:cs typeface="Calibri" panose="020F0502020204030204" pitchFamily="34" charset="0"/>
              </a:rPr>
              <a:t> </a:t>
            </a:r>
            <a:r>
              <a:rPr lang="en-AU" altLang="en-US" sz="9600" dirty="0" err="1">
                <a:solidFill>
                  <a:schemeClr val="tx1"/>
                </a:solidFill>
                <a:latin typeface="Calibri" panose="020F0502020204030204" pitchFamily="34" charset="0"/>
                <a:cs typeface="Calibri" panose="020F0502020204030204" pitchFamily="34" charset="0"/>
              </a:rPr>
              <a:t>d’exercices</a:t>
            </a:r>
            <a:r>
              <a:rPr lang="en-AU" altLang="en-US" sz="9600" dirty="0">
                <a:solidFill>
                  <a:schemeClr val="tx1"/>
                </a:solidFill>
                <a:latin typeface="Calibri" panose="020F0502020204030204" pitchFamily="34" charset="0"/>
                <a:cs typeface="Calibri" panose="020F0502020204030204" pitchFamily="34" charset="0"/>
              </a:rPr>
              <a:t> / </a:t>
            </a:r>
            <a:r>
              <a:rPr lang="en-AU" altLang="en-US" sz="9600" dirty="0" err="1">
                <a:solidFill>
                  <a:schemeClr val="tx1"/>
                </a:solidFill>
                <a:latin typeface="Calibri" panose="020F0502020204030204" pitchFamily="34" charset="0"/>
                <a:cs typeface="Calibri" panose="020F0502020204030204" pitchFamily="34" charset="0"/>
              </a:rPr>
              <a:t>d’activités</a:t>
            </a:r>
            <a:endParaRPr lang="en-AU" altLang="en-US" sz="9600" dirty="0">
              <a:solidFill>
                <a:schemeClr val="tx1"/>
              </a:solidFill>
              <a:latin typeface="Calibri" panose="020F0502020204030204" pitchFamily="34" charset="0"/>
              <a:cs typeface="Calibri" panose="020F0502020204030204" pitchFamily="34" charset="0"/>
            </a:endParaRPr>
          </a:p>
          <a:p>
            <a:pPr lvl="1">
              <a:lnSpc>
                <a:spcPct val="120000"/>
              </a:lnSpc>
              <a:spcBef>
                <a:spcPts val="0"/>
              </a:spcBef>
              <a:spcAft>
                <a:spcPts val="0"/>
              </a:spcAft>
              <a:buFont typeface="Arial" charset="0"/>
              <a:buChar char="–"/>
              <a:defRPr/>
            </a:pPr>
            <a:r>
              <a:rPr lang="en-AU" altLang="en-US" sz="9600" dirty="0">
                <a:solidFill>
                  <a:schemeClr val="tx1"/>
                </a:solidFill>
                <a:latin typeface="Calibri" panose="020F0502020204030204" pitchFamily="34" charset="0"/>
                <a:cs typeface="Calibri" panose="020F0502020204030204" pitchFamily="34" charset="0"/>
              </a:rPr>
              <a:t>De nature à </a:t>
            </a:r>
            <a:r>
              <a:rPr lang="en-AU" altLang="en-US" sz="9600" dirty="0" err="1">
                <a:solidFill>
                  <a:schemeClr val="tx1"/>
                </a:solidFill>
                <a:latin typeface="Calibri" panose="020F0502020204030204" pitchFamily="34" charset="0"/>
                <a:cs typeface="Calibri" panose="020F0502020204030204" pitchFamily="34" charset="0"/>
              </a:rPr>
              <a:t>être</a:t>
            </a:r>
            <a:r>
              <a:rPr lang="en-AU" altLang="en-US" sz="9600" dirty="0">
                <a:solidFill>
                  <a:schemeClr val="tx1"/>
                </a:solidFill>
                <a:latin typeface="Calibri" panose="020F0502020204030204" pitchFamily="34" charset="0"/>
                <a:cs typeface="Calibri" panose="020F0502020204030204" pitchFamily="34" charset="0"/>
              </a:rPr>
              <a:t> </a:t>
            </a:r>
            <a:r>
              <a:rPr lang="en-AU" altLang="en-US" sz="9600" dirty="0" err="1">
                <a:solidFill>
                  <a:schemeClr val="tx1"/>
                </a:solidFill>
                <a:latin typeface="Calibri" panose="020F0502020204030204" pitchFamily="34" charset="0"/>
                <a:cs typeface="Calibri" panose="020F0502020204030204" pitchFamily="34" charset="0"/>
              </a:rPr>
              <a:t>bénéfiques</a:t>
            </a:r>
            <a:r>
              <a:rPr lang="en-AU" altLang="en-US" sz="9600" dirty="0">
                <a:solidFill>
                  <a:schemeClr val="tx1"/>
                </a:solidFill>
                <a:latin typeface="Calibri" panose="020F0502020204030204" pitchFamily="34" charset="0"/>
                <a:cs typeface="Calibri" panose="020F0502020204030204" pitchFamily="34" charset="0"/>
              </a:rPr>
              <a:t> et qui </a:t>
            </a:r>
            <a:r>
              <a:rPr lang="en-AU" altLang="en-US" sz="9600" b="1" dirty="0">
                <a:solidFill>
                  <a:schemeClr val="tx1"/>
                </a:solidFill>
                <a:latin typeface="Calibri" panose="020F0502020204030204" pitchFamily="34" charset="0"/>
                <a:cs typeface="Calibri" panose="020F0502020204030204" pitchFamily="34" charset="0"/>
              </a:rPr>
              <a:t>ne</a:t>
            </a:r>
            <a:r>
              <a:rPr lang="en-AU" altLang="en-US" sz="9600" dirty="0">
                <a:solidFill>
                  <a:schemeClr val="tx1"/>
                </a:solidFill>
                <a:latin typeface="Calibri" panose="020F0502020204030204" pitchFamily="34" charset="0"/>
                <a:cs typeface="Calibri" panose="020F0502020204030204" pitchFamily="34" charset="0"/>
              </a:rPr>
              <a:t> </a:t>
            </a:r>
            <a:r>
              <a:rPr lang="en-AU" altLang="en-US" sz="9600" dirty="0" err="1">
                <a:solidFill>
                  <a:schemeClr val="tx1"/>
                </a:solidFill>
                <a:latin typeface="Calibri" panose="020F0502020204030204" pitchFamily="34" charset="0"/>
                <a:cs typeface="Calibri" panose="020F0502020204030204" pitchFamily="34" charset="0"/>
              </a:rPr>
              <a:t>causent</a:t>
            </a:r>
            <a:r>
              <a:rPr lang="en-AU" altLang="en-US" sz="9600" dirty="0">
                <a:solidFill>
                  <a:schemeClr val="tx1"/>
                </a:solidFill>
                <a:latin typeface="Calibri" panose="020F0502020204030204" pitchFamily="34" charset="0"/>
                <a:cs typeface="Calibri" panose="020F0502020204030204" pitchFamily="34" charset="0"/>
              </a:rPr>
              <a:t> </a:t>
            </a:r>
            <a:r>
              <a:rPr lang="en-AU" altLang="en-US" sz="9600" b="1" dirty="0">
                <a:solidFill>
                  <a:schemeClr val="tx1"/>
                </a:solidFill>
                <a:latin typeface="Calibri" panose="020F0502020204030204" pitchFamily="34" charset="0"/>
                <a:cs typeface="Calibri" panose="020F0502020204030204" pitchFamily="34" charset="0"/>
              </a:rPr>
              <a:t>pas</a:t>
            </a:r>
            <a:r>
              <a:rPr lang="en-AU" altLang="en-US" sz="9600" dirty="0">
                <a:solidFill>
                  <a:schemeClr val="tx1"/>
                </a:solidFill>
                <a:latin typeface="Calibri" panose="020F0502020204030204" pitchFamily="34" charset="0"/>
                <a:cs typeface="Calibri" panose="020F0502020204030204" pitchFamily="34" charset="0"/>
              </a:rPr>
              <a:t> de </a:t>
            </a:r>
            <a:r>
              <a:rPr lang="en-AU" altLang="en-US" sz="9600" dirty="0" err="1">
                <a:solidFill>
                  <a:schemeClr val="tx1"/>
                </a:solidFill>
                <a:latin typeface="Calibri" panose="020F0502020204030204" pitchFamily="34" charset="0"/>
                <a:cs typeface="Calibri" panose="020F0502020204030204" pitchFamily="34" charset="0"/>
              </a:rPr>
              <a:t>blessure</a:t>
            </a:r>
            <a:endParaRPr lang="en-AU" altLang="en-US" sz="9600" dirty="0">
              <a:solidFill>
                <a:schemeClr val="tx1"/>
              </a:solidFill>
              <a:latin typeface="Calibri" panose="020F0502020204030204" pitchFamily="34" charset="0"/>
              <a:cs typeface="Calibri" panose="020F0502020204030204" pitchFamily="34" charset="0"/>
            </a:endParaRPr>
          </a:p>
          <a:p>
            <a:pPr lvl="1">
              <a:lnSpc>
                <a:spcPct val="120000"/>
              </a:lnSpc>
              <a:spcBef>
                <a:spcPts val="0"/>
              </a:spcBef>
              <a:spcAft>
                <a:spcPts val="0"/>
              </a:spcAft>
              <a:buFont typeface="Arial" charset="0"/>
              <a:buChar char="–"/>
              <a:defRPr/>
            </a:pPr>
            <a:r>
              <a:rPr lang="en-AU" altLang="en-US" sz="9600" dirty="0">
                <a:solidFill>
                  <a:schemeClr val="tx1"/>
                </a:solidFill>
                <a:latin typeface="Calibri" panose="020F0502020204030204" pitchFamily="34" charset="0"/>
                <a:cs typeface="Calibri" panose="020F0502020204030204" pitchFamily="34" charset="0"/>
              </a:rPr>
              <a:t>Pour tout type de muscles / </a:t>
            </a:r>
            <a:r>
              <a:rPr lang="en-AU" altLang="en-US" sz="9600" dirty="0" err="1">
                <a:solidFill>
                  <a:schemeClr val="tx1"/>
                </a:solidFill>
                <a:latin typeface="Calibri" panose="020F0502020204030204" pitchFamily="34" charset="0"/>
                <a:cs typeface="Calibri" panose="020F0502020204030204" pitchFamily="34" charset="0"/>
              </a:rPr>
              <a:t>d’articulation</a:t>
            </a:r>
            <a:endParaRPr lang="en-AU" altLang="en-US" sz="9600" dirty="0">
              <a:solidFill>
                <a:schemeClr val="tx1"/>
              </a:solidFill>
              <a:latin typeface="Calibri" panose="020F0502020204030204" pitchFamily="34" charset="0"/>
              <a:cs typeface="Calibri" panose="020F0502020204030204" pitchFamily="34" charset="0"/>
            </a:endParaRPr>
          </a:p>
          <a:p>
            <a:pPr>
              <a:lnSpc>
                <a:spcPct val="120000"/>
              </a:lnSpc>
              <a:spcBef>
                <a:spcPts val="0"/>
              </a:spcBef>
              <a:spcAft>
                <a:spcPts val="0"/>
              </a:spcAft>
              <a:buFont typeface="Wingdings" panose="05000000000000000000" pitchFamily="2" charset="2"/>
              <a:buChar char="§"/>
              <a:defRPr/>
            </a:pPr>
            <a:r>
              <a:rPr lang="en-AU" altLang="en-US" sz="9600" dirty="0" err="1">
                <a:solidFill>
                  <a:schemeClr val="tx1"/>
                </a:solidFill>
                <a:latin typeface="Calibri" panose="020F0502020204030204" pitchFamily="34" charset="0"/>
                <a:cs typeface="Calibri" panose="020F0502020204030204" pitchFamily="34" charset="0"/>
              </a:rPr>
              <a:t>Etirements</a:t>
            </a:r>
            <a:endParaRPr lang="en-AU" altLang="en-US" sz="9600" dirty="0">
              <a:solidFill>
                <a:schemeClr val="tx1"/>
              </a:solidFill>
              <a:latin typeface="Calibri" panose="020F0502020204030204" pitchFamily="34" charset="0"/>
              <a:cs typeface="Calibri" panose="020F0502020204030204" pitchFamily="34" charset="0"/>
            </a:endParaRPr>
          </a:p>
          <a:p>
            <a:pPr lvl="1">
              <a:lnSpc>
                <a:spcPct val="120000"/>
              </a:lnSpc>
              <a:spcBef>
                <a:spcPts val="0"/>
              </a:spcBef>
              <a:spcAft>
                <a:spcPts val="0"/>
              </a:spcAft>
              <a:buFont typeface="Arial" charset="0"/>
              <a:buChar char="–"/>
              <a:defRPr/>
            </a:pPr>
            <a:r>
              <a:rPr lang="en-AU" altLang="en-US" sz="9600" dirty="0">
                <a:solidFill>
                  <a:schemeClr val="tx1"/>
                </a:solidFill>
                <a:latin typeface="Calibri" panose="020F0502020204030204" pitchFamily="34" charset="0"/>
                <a:cs typeface="Calibri" panose="020F0502020204030204" pitchFamily="34" charset="0"/>
              </a:rPr>
              <a:t>simples</a:t>
            </a:r>
          </a:p>
          <a:p>
            <a:pPr lvl="1">
              <a:lnSpc>
                <a:spcPct val="120000"/>
              </a:lnSpc>
              <a:spcBef>
                <a:spcPts val="0"/>
              </a:spcBef>
              <a:spcAft>
                <a:spcPts val="0"/>
              </a:spcAft>
              <a:buFont typeface="Arial" charset="0"/>
              <a:buChar char="–"/>
              <a:defRPr/>
            </a:pPr>
            <a:r>
              <a:rPr lang="en-US" altLang="en-US" sz="9600" dirty="0">
                <a:solidFill>
                  <a:schemeClr val="tx1"/>
                </a:solidFill>
                <a:latin typeface="Calibri" panose="020F0502020204030204" pitchFamily="34" charset="0"/>
                <a:cs typeface="Calibri" panose="020F0502020204030204" pitchFamily="34" charset="0"/>
              </a:rPr>
              <a:t>Ne pas faire de </a:t>
            </a:r>
            <a:r>
              <a:rPr lang="en-US" altLang="en-US" sz="9600" dirty="0" err="1">
                <a:solidFill>
                  <a:schemeClr val="tx1"/>
                </a:solidFill>
                <a:latin typeface="Calibri" panose="020F0502020204030204" pitchFamily="34" charset="0"/>
                <a:cs typeface="Calibri" panose="020F0502020204030204" pitchFamily="34" charset="0"/>
              </a:rPr>
              <a:t>mouvements</a:t>
            </a:r>
            <a:r>
              <a:rPr lang="en-US" altLang="en-US" sz="9600" dirty="0">
                <a:solidFill>
                  <a:schemeClr val="tx1"/>
                </a:solidFill>
                <a:latin typeface="Calibri" panose="020F0502020204030204" pitchFamily="34" charset="0"/>
                <a:cs typeface="Calibri" panose="020F0502020204030204" pitchFamily="34" charset="0"/>
              </a:rPr>
              <a:t> par à-coups, </a:t>
            </a:r>
            <a:r>
              <a:rPr lang="en-US" altLang="en-US" sz="9600" dirty="0" err="1">
                <a:solidFill>
                  <a:schemeClr val="tx1"/>
                </a:solidFill>
                <a:latin typeface="Calibri" panose="020F0502020204030204" pitchFamily="34" charset="0"/>
                <a:cs typeface="Calibri" panose="020F0502020204030204" pitchFamily="34" charset="0"/>
              </a:rPr>
              <a:t>travailler</a:t>
            </a:r>
            <a:r>
              <a:rPr lang="en-US" altLang="en-US" sz="9600" dirty="0">
                <a:solidFill>
                  <a:schemeClr val="tx1"/>
                </a:solidFill>
                <a:latin typeface="Calibri" panose="020F0502020204030204" pitchFamily="34" charset="0"/>
                <a:cs typeface="Calibri" panose="020F0502020204030204" pitchFamily="34" charset="0"/>
              </a:rPr>
              <a:t> avec un </a:t>
            </a:r>
            <a:r>
              <a:rPr lang="en-US" altLang="en-US" sz="9600" dirty="0" err="1">
                <a:solidFill>
                  <a:schemeClr val="tx1"/>
                </a:solidFill>
                <a:latin typeface="Calibri" panose="020F0502020204030204" pitchFamily="34" charset="0"/>
                <a:cs typeface="Calibri" panose="020F0502020204030204" pitchFamily="34" charset="0"/>
              </a:rPr>
              <a:t>partenaire</a:t>
            </a:r>
            <a:r>
              <a:rPr lang="en-US" altLang="en-US" sz="9600" dirty="0">
                <a:solidFill>
                  <a:schemeClr val="tx1"/>
                </a:solidFill>
                <a:latin typeface="Calibri" panose="020F0502020204030204" pitchFamily="34" charset="0"/>
                <a:cs typeface="Calibri" panose="020F0502020204030204" pitchFamily="34" charset="0"/>
              </a:rPr>
              <a:t> </a:t>
            </a:r>
            <a:r>
              <a:rPr lang="en-US" altLang="en-US" sz="9600" dirty="0" err="1">
                <a:solidFill>
                  <a:schemeClr val="tx1"/>
                </a:solidFill>
                <a:latin typeface="Calibri" panose="020F0502020204030204" pitchFamily="34" charset="0"/>
                <a:cs typeface="Calibri" panose="020F0502020204030204" pitchFamily="34" charset="0"/>
              </a:rPr>
              <a:t>s’avère</a:t>
            </a:r>
            <a:r>
              <a:rPr lang="en-US" altLang="en-US" sz="9600" dirty="0">
                <a:solidFill>
                  <a:schemeClr val="tx1"/>
                </a:solidFill>
                <a:latin typeface="Calibri" panose="020F0502020204030204" pitchFamily="34" charset="0"/>
                <a:cs typeface="Calibri" panose="020F0502020204030204" pitchFamily="34" charset="0"/>
              </a:rPr>
              <a:t> plus </a:t>
            </a:r>
            <a:r>
              <a:rPr lang="en-US" altLang="en-US" sz="9600" dirty="0" err="1">
                <a:solidFill>
                  <a:schemeClr val="tx1"/>
                </a:solidFill>
                <a:latin typeface="Calibri" panose="020F0502020204030204" pitchFamily="34" charset="0"/>
                <a:cs typeface="Calibri" panose="020F0502020204030204" pitchFamily="34" charset="0"/>
              </a:rPr>
              <a:t>efficace</a:t>
            </a:r>
            <a:endParaRPr lang="en-AU" altLang="en-US" sz="9600" dirty="0">
              <a:solidFill>
                <a:schemeClr val="tx1"/>
              </a:solidFill>
              <a:latin typeface="Calibri" panose="020F0502020204030204" pitchFamily="34" charset="0"/>
              <a:cs typeface="Calibri" panose="020F0502020204030204" pitchFamily="34" charset="0"/>
            </a:endParaRPr>
          </a:p>
          <a:p>
            <a:pPr>
              <a:lnSpc>
                <a:spcPct val="120000"/>
              </a:lnSpc>
              <a:spcBef>
                <a:spcPts val="0"/>
              </a:spcBef>
              <a:spcAft>
                <a:spcPts val="0"/>
              </a:spcAft>
              <a:buFont typeface="Wingdings" panose="05000000000000000000" pitchFamily="2" charset="2"/>
              <a:buChar char="§"/>
              <a:defRPr/>
            </a:pPr>
            <a:r>
              <a:rPr lang="en-AU" altLang="en-US" sz="9600" dirty="0" err="1">
                <a:solidFill>
                  <a:schemeClr val="tx1"/>
                </a:solidFill>
                <a:latin typeface="Calibri" panose="020F0502020204030204" pitchFamily="34" charset="0"/>
                <a:cs typeface="Calibri" panose="020F0502020204030204" pitchFamily="34" charset="0"/>
              </a:rPr>
              <a:t>Exercices</a:t>
            </a:r>
            <a:r>
              <a:rPr lang="en-AU" altLang="en-US" sz="9600" dirty="0">
                <a:solidFill>
                  <a:schemeClr val="tx1"/>
                </a:solidFill>
                <a:latin typeface="Calibri" panose="020F0502020204030204" pitchFamily="34" charset="0"/>
                <a:cs typeface="Calibri" panose="020F0502020204030204" pitchFamily="34" charset="0"/>
              </a:rPr>
              <a:t> </a:t>
            </a:r>
            <a:r>
              <a:rPr lang="en-AU" altLang="en-US" sz="9600" dirty="0" err="1">
                <a:solidFill>
                  <a:schemeClr val="tx1"/>
                </a:solidFill>
                <a:latin typeface="Calibri" panose="020F0502020204030204" pitchFamily="34" charset="0"/>
                <a:cs typeface="Calibri" panose="020F0502020204030204" pitchFamily="34" charset="0"/>
              </a:rPr>
              <a:t>répétitifs</a:t>
            </a:r>
            <a:r>
              <a:rPr lang="en-AU" altLang="en-US" sz="9600" dirty="0">
                <a:solidFill>
                  <a:schemeClr val="tx1"/>
                </a:solidFill>
                <a:latin typeface="Calibri" panose="020F0502020204030204" pitchFamily="34" charset="0"/>
                <a:cs typeface="Calibri" panose="020F0502020204030204" pitchFamily="34" charset="0"/>
              </a:rPr>
              <a:t> simples / </a:t>
            </a:r>
            <a:r>
              <a:rPr lang="fr-FR" altLang="en-US" sz="9600" dirty="0">
                <a:solidFill>
                  <a:schemeClr val="tx1"/>
                </a:solidFill>
                <a:latin typeface="Calibri" panose="020F0502020204030204" pitchFamily="34" charset="0"/>
                <a:cs typeface="Calibri" panose="020F0502020204030204" pitchFamily="34" charset="0"/>
              </a:rPr>
              <a:t>des jeux</a:t>
            </a:r>
            <a:endParaRPr lang="en-US" altLang="en-US" sz="9600" dirty="0">
              <a:solidFill>
                <a:schemeClr val="tx1"/>
              </a:solidFill>
              <a:latin typeface="Calibri" panose="020F0502020204030204" pitchFamily="34" charset="0"/>
              <a:cs typeface="Calibri" panose="020F0502020204030204" pitchFamily="34" charset="0"/>
            </a:endParaRPr>
          </a:p>
          <a:p>
            <a:pPr>
              <a:lnSpc>
                <a:spcPct val="120000"/>
              </a:lnSpc>
              <a:spcBef>
                <a:spcPts val="0"/>
              </a:spcBef>
              <a:spcAft>
                <a:spcPts val="0"/>
              </a:spcAft>
              <a:buFont typeface="Wingdings" panose="05000000000000000000" pitchFamily="2" charset="2"/>
              <a:buChar char="§"/>
              <a:defRPr/>
            </a:pPr>
            <a:r>
              <a:rPr lang="en-US" altLang="en-US" sz="9600" dirty="0" err="1">
                <a:solidFill>
                  <a:schemeClr val="tx1"/>
                </a:solidFill>
                <a:latin typeface="Calibri" panose="020F0502020204030204" pitchFamily="34" charset="0"/>
                <a:cs typeface="Calibri" panose="020F0502020204030204" pitchFamily="34" charset="0"/>
              </a:rPr>
              <a:t>Echauffement</a:t>
            </a:r>
            <a:r>
              <a:rPr lang="en-US" altLang="en-US" sz="9600" dirty="0">
                <a:solidFill>
                  <a:schemeClr val="tx1"/>
                </a:solidFill>
                <a:latin typeface="Calibri" panose="020F0502020204030204" pitchFamily="34" charset="0"/>
                <a:cs typeface="Calibri" panose="020F0502020204030204" pitchFamily="34" charset="0"/>
              </a:rPr>
              <a:t> à faire </a:t>
            </a:r>
            <a:r>
              <a:rPr lang="en-US" altLang="en-US" sz="9600" dirty="0" err="1">
                <a:solidFill>
                  <a:schemeClr val="tx1"/>
                </a:solidFill>
                <a:latin typeface="Calibri" panose="020F0502020204030204" pitchFamily="34" charset="0"/>
                <a:cs typeface="Calibri" panose="020F0502020204030204" pitchFamily="34" charset="0"/>
              </a:rPr>
              <a:t>en</a:t>
            </a:r>
            <a:r>
              <a:rPr lang="en-US" altLang="en-US" sz="9600" dirty="0">
                <a:solidFill>
                  <a:schemeClr val="tx1"/>
                </a:solidFill>
                <a:latin typeface="Calibri" panose="020F0502020204030204" pitchFamily="34" charset="0"/>
                <a:cs typeface="Calibri" panose="020F0502020204030204" pitchFamily="34" charset="0"/>
              </a:rPr>
              <a:t> ‘</a:t>
            </a:r>
            <a:r>
              <a:rPr lang="en-US" altLang="en-US" sz="9600" dirty="0" err="1">
                <a:solidFill>
                  <a:schemeClr val="tx1"/>
                </a:solidFill>
                <a:latin typeface="Calibri" panose="020F0502020204030204" pitchFamily="34" charset="0"/>
                <a:cs typeface="Calibri" panose="020F0502020204030204" pitchFamily="34" charset="0"/>
              </a:rPr>
              <a:t>dynamique</a:t>
            </a:r>
            <a:r>
              <a:rPr lang="en-US" altLang="en-US" sz="9600" dirty="0">
                <a:solidFill>
                  <a:schemeClr val="tx1"/>
                </a:solidFill>
                <a:latin typeface="Calibri" panose="020F0502020204030204" pitchFamily="34" charset="0"/>
                <a:cs typeface="Calibri" panose="020F0502020204030204" pitchFamily="34" charset="0"/>
              </a:rPr>
              <a:t>’</a:t>
            </a:r>
            <a:endParaRPr lang="en-GB" dirty="0"/>
          </a:p>
        </p:txBody>
      </p:sp>
      <p:sp>
        <p:nvSpPr>
          <p:cNvPr id="4" name="Slide Number Placeholder 3">
            <a:extLst>
              <a:ext uri="{FF2B5EF4-FFF2-40B4-BE49-F238E27FC236}">
                <a16:creationId xmlns:a16="http://schemas.microsoft.com/office/drawing/2014/main" id="{317D5F6A-455E-436F-B55D-4E9A41E50D48}"/>
              </a:ext>
            </a:extLst>
          </p:cNvPr>
          <p:cNvSpPr>
            <a:spLocks noGrp="1"/>
          </p:cNvSpPr>
          <p:nvPr>
            <p:ph type="sldNum" sz="quarter" idx="12"/>
          </p:nvPr>
        </p:nvSpPr>
        <p:spPr/>
        <p:txBody>
          <a:bodyPr/>
          <a:lstStyle/>
          <a:p>
            <a:fld id="{3CEE04D8-5262-4F13-A81F-A0D626D4E455}" type="slidenum">
              <a:rPr lang="en-GB" smtClean="0"/>
              <a:t>50</a:t>
            </a:fld>
            <a:endParaRPr lang="en-GB"/>
          </a:p>
        </p:txBody>
      </p:sp>
    </p:spTree>
    <p:extLst>
      <p:ext uri="{BB962C8B-B14F-4D97-AF65-F5344CB8AC3E}">
        <p14:creationId xmlns:p14="http://schemas.microsoft.com/office/powerpoint/2010/main" val="307952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222308"/>
            <a:ext cx="12192000" cy="757291"/>
          </a:xfrm>
        </p:spPr>
        <p:txBody>
          <a:bodyPr/>
          <a:lstStyle/>
          <a:p>
            <a:pPr algn="ctr"/>
            <a:r>
              <a:rPr lang="en-GB" sz="4000" cap="none" dirty="0" err="1">
                <a:latin typeface="Calibri" panose="020F0502020204030204" pitchFamily="34" charset="0"/>
                <a:cs typeface="Calibri" panose="020F0502020204030204" pitchFamily="34" charset="0"/>
              </a:rPr>
              <a:t>Planifier</a:t>
            </a:r>
            <a:r>
              <a:rPr lang="en-GB" sz="4000" cap="none" dirty="0">
                <a:latin typeface="Calibri" panose="020F0502020204030204" pitchFamily="34" charset="0"/>
                <a:cs typeface="Calibri" panose="020F0502020204030204" pitchFamily="34" charset="0"/>
              </a:rPr>
              <a:t> et </a:t>
            </a:r>
            <a:r>
              <a:rPr lang="en-GB" sz="4000" cap="none" dirty="0" err="1">
                <a:latin typeface="Calibri" panose="020F0502020204030204" pitchFamily="34" charset="0"/>
                <a:cs typeface="Calibri" panose="020F0502020204030204" pitchFamily="34" charset="0"/>
              </a:rPr>
              <a:t>évaluer</a:t>
            </a:r>
            <a:endParaRPr lang="en-GB" sz="40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95534" y="1150228"/>
            <a:ext cx="11800055" cy="5571247"/>
          </a:xfrm>
        </p:spPr>
        <p:txBody>
          <a:bodyPr>
            <a:noAutofit/>
          </a:bodyPr>
          <a:lstStyle/>
          <a:p>
            <a:pPr marL="0" indent="0">
              <a:spcBef>
                <a:spcPts val="0"/>
              </a:spcBef>
              <a:spcAft>
                <a:spcPts val="0"/>
              </a:spcAft>
              <a:buNone/>
            </a:pPr>
            <a:r>
              <a:rPr lang="en-GB" sz="3200" b="1" dirty="0">
                <a:latin typeface="Calibri" panose="020F0502020204030204" pitchFamily="34" charset="0"/>
                <a:cs typeface="Calibri" panose="020F0502020204030204" pitchFamily="34" charset="0"/>
              </a:rPr>
              <a:t> </a:t>
            </a:r>
            <a:r>
              <a:rPr lang="en-GB" sz="3200" b="1" dirty="0" err="1">
                <a:solidFill>
                  <a:schemeClr val="tx1"/>
                </a:solidFill>
                <a:latin typeface="Calibri" panose="020F0502020204030204" pitchFamily="34" charset="0"/>
                <a:cs typeface="Calibri" panose="020F0502020204030204" pitchFamily="34" charset="0"/>
              </a:rPr>
              <a:t>Activités</a:t>
            </a:r>
            <a:r>
              <a:rPr lang="en-GB" sz="3200" b="1" dirty="0">
                <a:solidFill>
                  <a:schemeClr val="tx1"/>
                </a:solidFill>
                <a:latin typeface="Calibri" panose="020F0502020204030204" pitchFamily="34" charset="0"/>
                <a:cs typeface="Calibri" panose="020F0502020204030204" pitchFamily="34" charset="0"/>
              </a:rPr>
              <a:t> </a:t>
            </a:r>
            <a:r>
              <a:rPr lang="en-GB" sz="3200" b="1" dirty="0" err="1">
                <a:solidFill>
                  <a:schemeClr val="tx1"/>
                </a:solidFill>
                <a:latin typeface="Calibri" panose="020F0502020204030204" pitchFamily="34" charset="0"/>
                <a:cs typeface="Calibri" panose="020F0502020204030204" pitchFamily="34" charset="0"/>
              </a:rPr>
              <a:t>en</a:t>
            </a:r>
            <a:r>
              <a:rPr lang="en-GB" sz="3200" b="1" dirty="0">
                <a:solidFill>
                  <a:schemeClr val="tx1"/>
                </a:solidFill>
                <a:latin typeface="Calibri" panose="020F0502020204030204" pitchFamily="34" charset="0"/>
                <a:cs typeface="Calibri" panose="020F0502020204030204" pitchFamily="34" charset="0"/>
              </a:rPr>
              <a:t> atelier </a:t>
            </a:r>
            <a:r>
              <a:rPr lang="en-GB" sz="3200" b="1" dirty="0">
                <a:latin typeface="Calibri" panose="020F0502020204030204" pitchFamily="34" charset="0"/>
                <a:cs typeface="Calibri" panose="020F0502020204030204" pitchFamily="34" charset="0"/>
              </a:rPr>
              <a:t>:</a:t>
            </a:r>
          </a:p>
          <a:p>
            <a:pPr marL="0" indent="0">
              <a:spcBef>
                <a:spcPts val="0"/>
              </a:spcBef>
              <a:spcAft>
                <a:spcPts val="0"/>
              </a:spcAft>
              <a:buNone/>
            </a:pPr>
            <a:endParaRPr lang="en-GB" sz="1100" b="1"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En</a:t>
            </a:r>
            <a:r>
              <a:rPr lang="en-GB" sz="3200" dirty="0">
                <a:latin typeface="Calibri" panose="020F0502020204030204" pitchFamily="34" charset="0"/>
                <a:cs typeface="Calibri" panose="020F0502020204030204" pitchFamily="34" charset="0"/>
              </a:rPr>
              <a:t> relation avec la </a:t>
            </a:r>
            <a:r>
              <a:rPr lang="en-GB" sz="3200" dirty="0" err="1">
                <a:latin typeface="Calibri" panose="020F0502020204030204" pitchFamily="34" charset="0"/>
                <a:cs typeface="Calibri" panose="020F0502020204030204" pitchFamily="34" charset="0"/>
              </a:rPr>
              <a:t>précédente</a:t>
            </a:r>
            <a:r>
              <a:rPr lang="en-GB" sz="3200" dirty="0">
                <a:latin typeface="Calibri" panose="020F0502020204030204" pitchFamily="34" charset="0"/>
                <a:cs typeface="Calibri" panose="020F0502020204030204" pitchFamily="34" charset="0"/>
              </a:rPr>
              <a:t> séance. Les </a:t>
            </a:r>
            <a:r>
              <a:rPr lang="en-GB" sz="3200" dirty="0" err="1">
                <a:latin typeface="Calibri" panose="020F0502020204030204" pitchFamily="34" charset="0"/>
                <a:cs typeface="Calibri" panose="020F0502020204030204" pitchFamily="34" charset="0"/>
              </a:rPr>
              <a:t>joueurs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en</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ont-ils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retenus</a:t>
            </a:r>
            <a:r>
              <a:rPr lang="en-GB" sz="3200" dirty="0">
                <a:latin typeface="Calibri" panose="020F0502020204030204" pitchFamily="34" charset="0"/>
                <a:cs typeface="Calibri" panose="020F0502020204030204" pitchFamily="34" charset="0"/>
              </a:rPr>
              <a:t> le </a:t>
            </a:r>
            <a:r>
              <a:rPr lang="en-GB" sz="3200" dirty="0" err="1">
                <a:latin typeface="Calibri" panose="020F0502020204030204" pitchFamily="34" charset="0"/>
                <a:cs typeface="Calibri" panose="020F0502020204030204" pitchFamily="34" charset="0"/>
              </a:rPr>
              <a:t>contenu</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pédagogique</a:t>
            </a:r>
            <a:r>
              <a:rPr lang="en-GB" sz="3200" dirty="0">
                <a:latin typeface="Calibri" panose="020F0502020204030204" pitchFamily="34" charset="0"/>
                <a:cs typeface="Calibri" panose="020F0502020204030204" pitchFamily="34" charset="0"/>
              </a:rPr>
              <a:t> ? </a:t>
            </a:r>
          </a:p>
          <a:p>
            <a:pPr marL="0" indent="0" algn="ctr">
              <a:spcBef>
                <a:spcPts val="0"/>
              </a:spcBef>
              <a:spcAft>
                <a:spcPts val="0"/>
              </a:spcAft>
              <a:buNone/>
            </a:pPr>
            <a:r>
              <a:rPr lang="en-GB" sz="3200" dirty="0">
                <a:latin typeface="Calibri" panose="020F0502020204030204" pitchFamily="34" charset="0"/>
                <a:cs typeface="Calibri" panose="020F0502020204030204" pitchFamily="34" charset="0"/>
              </a:rPr>
              <a:t> OU </a:t>
            </a: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Qui </a:t>
            </a:r>
            <a:r>
              <a:rPr lang="en-GB" sz="3200" dirty="0" err="1">
                <a:latin typeface="Calibri" panose="020F0502020204030204" pitchFamily="34" charset="0"/>
                <a:cs typeface="Calibri" panose="020F0502020204030204" pitchFamily="34" charset="0"/>
              </a:rPr>
              <a:t>introduisent</a:t>
            </a:r>
            <a:r>
              <a:rPr lang="en-GB" sz="3200" dirty="0">
                <a:latin typeface="Calibri" panose="020F0502020204030204" pitchFamily="34" charset="0"/>
                <a:cs typeface="Calibri" panose="020F0502020204030204" pitchFamily="34" charset="0"/>
              </a:rPr>
              <a:t> un nouveau point. </a:t>
            </a:r>
            <a:r>
              <a:rPr lang="en-GB" sz="3200" dirty="0" err="1">
                <a:latin typeface="Calibri" panose="020F0502020204030204" pitchFamily="34" charset="0"/>
                <a:cs typeface="Calibri" panose="020F0502020204030204" pitchFamily="34" charset="0"/>
              </a:rPr>
              <a:t>L’entraîneur</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peut</a:t>
            </a:r>
            <a:r>
              <a:rPr lang="en-GB" sz="3200" dirty="0">
                <a:latin typeface="Calibri" panose="020F0502020204030204" pitchFamily="34" charset="0"/>
                <a:cs typeface="Calibri" panose="020F0502020204030204" pitchFamily="34" charset="0"/>
              </a:rPr>
              <a:t> se </a:t>
            </a:r>
            <a:r>
              <a:rPr lang="en-GB" sz="3200" dirty="0" err="1">
                <a:latin typeface="Calibri" panose="020F0502020204030204" pitchFamily="34" charset="0"/>
                <a:cs typeface="Calibri" panose="020F0502020204030204" pitchFamily="34" charset="0"/>
              </a:rPr>
              <a:t>mettre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en</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retrait</a:t>
            </a:r>
            <a:r>
              <a:rPr lang="en-GB" sz="3200" dirty="0">
                <a:latin typeface="Calibri" panose="020F0502020204030204" pitchFamily="34" charset="0"/>
                <a:cs typeface="Calibri" panose="020F0502020204030204" pitchFamily="34" charset="0"/>
              </a:rPr>
              <a:t> et observer pour </a:t>
            </a:r>
            <a:r>
              <a:rPr lang="en-GB" sz="3200" dirty="0" err="1">
                <a:latin typeface="Calibri" panose="020F0502020204030204" pitchFamily="34" charset="0"/>
                <a:cs typeface="Calibri" panose="020F0502020204030204" pitchFamily="34" charset="0"/>
              </a:rPr>
              <a:t>évaluer</a:t>
            </a:r>
            <a:r>
              <a:rPr lang="en-GB" sz="3200" dirty="0">
                <a:latin typeface="Calibri" panose="020F0502020204030204" pitchFamily="34" charset="0"/>
                <a:cs typeface="Calibri" panose="020F0502020204030204" pitchFamily="34" charset="0"/>
              </a:rPr>
              <a:t> le </a:t>
            </a:r>
            <a:r>
              <a:rPr lang="en-GB" sz="3200" dirty="0" err="1">
                <a:latin typeface="Calibri" panose="020F0502020204030204" pitchFamily="34" charset="0"/>
                <a:cs typeface="Calibri" panose="020F0502020204030204" pitchFamily="34" charset="0"/>
              </a:rPr>
              <a:t>niveau</a:t>
            </a:r>
            <a:r>
              <a:rPr lang="en-GB" sz="3200" dirty="0">
                <a:latin typeface="Calibri" panose="020F0502020204030204" pitchFamily="34" charset="0"/>
                <a:cs typeface="Calibri" panose="020F0502020204030204" pitchFamily="34" charset="0"/>
              </a:rPr>
              <a:t> de </a:t>
            </a:r>
            <a:r>
              <a:rPr lang="en-GB" sz="3200" dirty="0" err="1">
                <a:latin typeface="Calibri" panose="020F0502020204030204" pitchFamily="34" charset="0"/>
                <a:cs typeface="Calibri" panose="020F0502020204030204" pitchFamily="34" charset="0"/>
              </a:rPr>
              <a:t>connaissance</a:t>
            </a:r>
            <a:r>
              <a:rPr lang="en-GB" sz="3200" dirty="0">
                <a:latin typeface="Calibri" panose="020F0502020204030204" pitchFamily="34" charset="0"/>
                <a:cs typeface="Calibri" panose="020F0502020204030204" pitchFamily="34" charset="0"/>
              </a:rPr>
              <a:t> et de </a:t>
            </a:r>
            <a:r>
              <a:rPr lang="en-GB" sz="3200" dirty="0" err="1">
                <a:latin typeface="Calibri" panose="020F0502020204030204" pitchFamily="34" charset="0"/>
                <a:cs typeface="Calibri" panose="020F0502020204030204" pitchFamily="34" charset="0"/>
              </a:rPr>
              <a:t>compétence</a:t>
            </a:r>
            <a:r>
              <a:rPr lang="en-GB" sz="3200" dirty="0">
                <a:latin typeface="Calibri" panose="020F0502020204030204" pitchFamily="34" charset="0"/>
                <a:cs typeface="Calibri" panose="020F0502020204030204" pitchFamily="34" charset="0"/>
              </a:rPr>
              <a:t> des </a:t>
            </a:r>
            <a:r>
              <a:rPr lang="en-GB" sz="3200" dirty="0" err="1">
                <a:latin typeface="Calibri" panose="020F0502020204030204" pitchFamily="34" charset="0"/>
                <a:cs typeface="Calibri" panose="020F0502020204030204" pitchFamily="34" charset="0"/>
              </a:rPr>
              <a:t>joueurs</a:t>
            </a:r>
            <a:r>
              <a:rPr lang="en-GB" sz="3200" dirty="0">
                <a:latin typeface="Calibri" panose="020F0502020204030204" pitchFamily="34" charset="0"/>
                <a:cs typeface="Calibri" panose="020F0502020204030204" pitchFamily="34" charset="0"/>
              </a:rPr>
              <a:t> </a:t>
            </a:r>
          </a:p>
          <a:p>
            <a:pPr>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Peuvent</a:t>
            </a:r>
            <a:r>
              <a:rPr lang="en-GB" sz="3200" dirty="0">
                <a:latin typeface="Calibri" panose="020F0502020204030204" pitchFamily="34" charset="0"/>
                <a:cs typeface="Calibri" panose="020F0502020204030204" pitchFamily="34" charset="0"/>
              </a:rPr>
              <a:t> faire </a:t>
            </a:r>
            <a:r>
              <a:rPr lang="en-GB" sz="3200" dirty="0" err="1">
                <a:latin typeface="Calibri" panose="020F0502020204030204" pitchFamily="34" charset="0"/>
                <a:cs typeface="Calibri" panose="020F0502020204030204" pitchFamily="34" charset="0"/>
              </a:rPr>
              <a:t>partie</a:t>
            </a:r>
            <a:r>
              <a:rPr lang="en-GB" sz="3200" dirty="0">
                <a:latin typeface="Calibri" panose="020F0502020204030204" pitchFamily="34" charset="0"/>
                <a:cs typeface="Calibri" panose="020F0502020204030204" pitchFamily="34" charset="0"/>
              </a:rPr>
              <a:t> d’un </a:t>
            </a:r>
            <a:r>
              <a:rPr lang="en-GB" sz="3200" dirty="0" err="1">
                <a:latin typeface="Calibri" panose="020F0502020204030204" pitchFamily="34" charset="0"/>
                <a:cs typeface="Calibri" panose="020F0502020204030204" pitchFamily="34" charset="0"/>
              </a:rPr>
              <a:t>exercice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d’échauffement</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Les </a:t>
            </a:r>
            <a:r>
              <a:rPr lang="en-GB" sz="3200" dirty="0" err="1">
                <a:latin typeface="Calibri" panose="020F0502020204030204" pitchFamily="34" charset="0"/>
                <a:cs typeface="Calibri" panose="020F0502020204030204" pitchFamily="34" charset="0"/>
              </a:rPr>
              <a:t>consignes</a:t>
            </a:r>
            <a:r>
              <a:rPr lang="en-GB" sz="3200" dirty="0">
                <a:latin typeface="Calibri" panose="020F0502020204030204" pitchFamily="34" charset="0"/>
                <a:cs typeface="Calibri" panose="020F0502020204030204" pitchFamily="34" charset="0"/>
              </a:rPr>
              <a:t> à </a:t>
            </a:r>
            <a:r>
              <a:rPr lang="en-GB" sz="3200" dirty="0" err="1">
                <a:latin typeface="Calibri" panose="020F0502020204030204" pitchFamily="34" charset="0"/>
                <a:cs typeface="Calibri" panose="020F0502020204030204" pitchFamily="34" charset="0"/>
              </a:rPr>
              <a:t>suivre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doivent</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être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claires</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fr-FR" sz="3200" dirty="0">
                <a:latin typeface="Calibri" panose="020F0502020204030204" pitchFamily="34" charset="0"/>
                <a:cs typeface="Calibri" panose="020F0502020204030204" pitchFamily="34" charset="0"/>
              </a:rPr>
              <a:t>Permettent aux joueurs de s'impliquer instantanément et d’ apprécier à y participer</a:t>
            </a:r>
            <a:endParaRPr lang="en-GB" sz="3200" dirty="0">
              <a:highlight>
                <a:srgbClr val="FFFF00"/>
              </a:highlight>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B89A69A-A648-43E8-811C-A6227D566BD5}"/>
              </a:ext>
            </a:extLst>
          </p:cNvPr>
          <p:cNvSpPr>
            <a:spLocks noGrp="1"/>
          </p:cNvSpPr>
          <p:nvPr>
            <p:ph type="sldNum" sz="quarter" idx="12"/>
          </p:nvPr>
        </p:nvSpPr>
        <p:spPr/>
        <p:txBody>
          <a:bodyPr/>
          <a:lstStyle/>
          <a:p>
            <a:fld id="{3CEE04D8-5262-4F13-A81F-A0D626D4E455}" type="slidenum">
              <a:rPr lang="en-GB" smtClean="0"/>
              <a:t>51</a:t>
            </a:fld>
            <a:endParaRPr lang="en-GB" dirty="0"/>
          </a:p>
        </p:txBody>
      </p:sp>
    </p:spTree>
    <p:extLst>
      <p:ext uri="{BB962C8B-B14F-4D97-AF65-F5344CB8AC3E}">
        <p14:creationId xmlns:p14="http://schemas.microsoft.com/office/powerpoint/2010/main" val="260714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268448"/>
            <a:ext cx="12192000" cy="536895"/>
          </a:xfrm>
        </p:spPr>
        <p:txBody>
          <a:bodyPr>
            <a:normAutofit fontScale="90000"/>
          </a:bodyPr>
          <a:lstStyle/>
          <a:p>
            <a:pPr algn="ctr"/>
            <a:r>
              <a:rPr lang="en-GB" cap="none" dirty="0" err="1">
                <a:latin typeface="Calibri" panose="020F0502020204030204" pitchFamily="34" charset="0"/>
                <a:cs typeface="Calibri" panose="020F0502020204030204" pitchFamily="34" charset="0"/>
              </a:rPr>
              <a:t>Planifier</a:t>
            </a:r>
            <a:r>
              <a:rPr lang="en-GB" cap="none" dirty="0">
                <a:latin typeface="Calibri" panose="020F0502020204030204" pitchFamily="34" charset="0"/>
                <a:cs typeface="Calibri" panose="020F0502020204030204" pitchFamily="34" charset="0"/>
              </a:rPr>
              <a:t> et </a:t>
            </a:r>
            <a:r>
              <a:rPr lang="en-GB" cap="none" dirty="0" err="1">
                <a:latin typeface="Calibri" panose="020F0502020204030204" pitchFamily="34" charset="0"/>
                <a:cs typeface="Calibri" panose="020F0502020204030204" pitchFamily="34" charset="0"/>
              </a:rPr>
              <a:t>évaluer</a:t>
            </a:r>
            <a:endParaRPr lang="en-GB"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95250" y="914400"/>
            <a:ext cx="12020549" cy="5807076"/>
          </a:xfrm>
        </p:spPr>
        <p:txBody>
          <a:bodyPr>
            <a:noAutofit/>
          </a:bodyPr>
          <a:lstStyle/>
          <a:p>
            <a:pPr marL="0" indent="0">
              <a:spcBef>
                <a:spcPts val="0"/>
              </a:spcBef>
              <a:spcAft>
                <a:spcPts val="0"/>
              </a:spcAft>
              <a:buNone/>
            </a:pPr>
            <a:r>
              <a:rPr lang="en-GB" sz="3200" b="1" dirty="0" err="1">
                <a:solidFill>
                  <a:schemeClr val="tx1"/>
                </a:solidFill>
                <a:latin typeface="Calibri" panose="020F0502020204030204" pitchFamily="34" charset="0"/>
                <a:cs typeface="Calibri" panose="020F0502020204030204" pitchFamily="34" charset="0"/>
              </a:rPr>
              <a:t>Activités</a:t>
            </a:r>
            <a:r>
              <a:rPr lang="en-GB" sz="3200" b="1" dirty="0">
                <a:solidFill>
                  <a:schemeClr val="tx1"/>
                </a:solidFill>
                <a:latin typeface="Calibri" panose="020F0502020204030204" pitchFamily="34" charset="0"/>
                <a:cs typeface="Calibri" panose="020F0502020204030204" pitchFamily="34" charset="0"/>
              </a:rPr>
              <a:t> </a:t>
            </a:r>
            <a:r>
              <a:rPr lang="en-GB" sz="3200" b="1" dirty="0" err="1">
                <a:solidFill>
                  <a:schemeClr val="tx1"/>
                </a:solidFill>
                <a:latin typeface="Calibri" panose="020F0502020204030204" pitchFamily="34" charset="0"/>
                <a:cs typeface="Calibri" panose="020F0502020204030204" pitchFamily="34" charset="0"/>
              </a:rPr>
              <a:t>en</a:t>
            </a:r>
            <a:r>
              <a:rPr lang="en-GB" sz="3200" b="1" dirty="0">
                <a:solidFill>
                  <a:schemeClr val="tx1"/>
                </a:solidFill>
                <a:latin typeface="Calibri" panose="020F0502020204030204" pitchFamily="34" charset="0"/>
                <a:cs typeface="Calibri" panose="020F0502020204030204" pitchFamily="34" charset="0"/>
              </a:rPr>
              <a:t> atelier </a:t>
            </a:r>
            <a:r>
              <a:rPr lang="en-GB" sz="3200" b="1" dirty="0">
                <a:latin typeface="Calibri" panose="020F0502020204030204" pitchFamily="34" charset="0"/>
                <a:cs typeface="Calibri" panose="020F0502020204030204" pitchFamily="34" charset="0"/>
              </a:rPr>
              <a:t>:</a:t>
            </a:r>
          </a:p>
          <a:p>
            <a:pPr marL="0" indent="0">
              <a:spcBef>
                <a:spcPts val="0"/>
              </a:spcBef>
              <a:spcAft>
                <a:spcPts val="0"/>
              </a:spcAft>
              <a:buNone/>
            </a:pPr>
            <a:endParaRPr lang="en-GB" sz="1600" b="1"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100" dirty="0" err="1">
                <a:latin typeface="Calibri" panose="020F0502020204030204" pitchFamily="34" charset="0"/>
                <a:cs typeface="Calibri" panose="020F0502020204030204" pitchFamily="34" charset="0"/>
              </a:rPr>
              <a:t>Elles</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doivent</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être</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faites</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progressivement</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c’est</a:t>
            </a:r>
            <a:r>
              <a:rPr lang="en-GB" sz="3100" dirty="0">
                <a:latin typeface="Calibri" panose="020F0502020204030204" pitchFamily="34" charset="0"/>
                <a:cs typeface="Calibri" panose="020F0502020204030204" pitchFamily="34" charset="0"/>
              </a:rPr>
              <a:t> la </a:t>
            </a:r>
            <a:r>
              <a:rPr lang="en-GB" sz="3100" dirty="0" err="1">
                <a:latin typeface="Calibri" panose="020F0502020204030204" pitchFamily="34" charset="0"/>
                <a:cs typeface="Calibri" panose="020F0502020204030204" pitchFamily="34" charset="0"/>
              </a:rPr>
              <a:t>clé</a:t>
            </a:r>
            <a:r>
              <a:rPr lang="en-GB" sz="3100" dirty="0">
                <a:latin typeface="Calibri" panose="020F0502020204030204" pitchFamily="34" charset="0"/>
                <a:cs typeface="Calibri" panose="020F0502020204030204" pitchFamily="34" charset="0"/>
              </a:rPr>
              <a:t> de tout</a:t>
            </a:r>
          </a:p>
          <a:p>
            <a:pPr>
              <a:spcBef>
                <a:spcPts val="0"/>
              </a:spcBef>
              <a:spcAft>
                <a:spcPts val="0"/>
              </a:spcAft>
              <a:buFont typeface="Wingdings" panose="05000000000000000000" pitchFamily="2" charset="2"/>
              <a:buChar char="§"/>
            </a:pPr>
            <a:r>
              <a:rPr lang="en-GB" sz="3100" dirty="0">
                <a:latin typeface="Calibri" panose="020F0502020204030204" pitchFamily="34" charset="0"/>
                <a:cs typeface="Calibri" panose="020F0502020204030204" pitchFamily="34" charset="0"/>
              </a:rPr>
              <a:t>Les </a:t>
            </a:r>
            <a:r>
              <a:rPr lang="en-GB" sz="3100" dirty="0" err="1">
                <a:latin typeface="Calibri" panose="020F0502020204030204" pitchFamily="34" charset="0"/>
                <a:cs typeface="Calibri" panose="020F0502020204030204" pitchFamily="34" charset="0"/>
              </a:rPr>
              <a:t>joueurs</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doivent</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être</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en</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mesure</a:t>
            </a:r>
            <a:r>
              <a:rPr lang="en-GB" sz="3100" dirty="0">
                <a:latin typeface="Calibri" panose="020F0502020204030204" pitchFamily="34" charset="0"/>
                <a:cs typeface="Calibri" panose="020F0502020204030204" pitchFamily="34" charset="0"/>
              </a:rPr>
              <a:t> de </a:t>
            </a:r>
            <a:r>
              <a:rPr lang="en-GB" sz="3100" dirty="0" err="1">
                <a:latin typeface="Calibri" panose="020F0502020204030204" pitchFamily="34" charset="0"/>
                <a:cs typeface="Calibri" panose="020F0502020204030204" pitchFamily="34" charset="0"/>
              </a:rPr>
              <a:t>réussir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ce</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qu’ils</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entreprennent</a:t>
            </a:r>
            <a:endParaRPr lang="en-GB" sz="31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100" dirty="0" err="1">
                <a:latin typeface="Calibri" panose="020F0502020204030204" pitchFamily="34" charset="0"/>
                <a:cs typeface="Calibri" panose="020F0502020204030204" pitchFamily="34" charset="0"/>
              </a:rPr>
              <a:t>Prenez</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en</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compte</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leur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niveau</a:t>
            </a:r>
            <a:r>
              <a:rPr lang="en-GB" sz="3100" dirty="0">
                <a:latin typeface="Calibri" panose="020F0502020204030204" pitchFamily="34" charset="0"/>
                <a:cs typeface="Calibri" panose="020F0502020204030204" pitchFamily="34" charset="0"/>
              </a:rPr>
              <a:t> de </a:t>
            </a:r>
            <a:r>
              <a:rPr lang="en-GB" sz="3100" dirty="0" err="1">
                <a:latin typeface="Calibri" panose="020F0502020204030204" pitchFamily="34" charset="0"/>
                <a:cs typeface="Calibri" panose="020F0502020204030204" pitchFamily="34" charset="0"/>
              </a:rPr>
              <a:t>compétence</a:t>
            </a:r>
            <a:r>
              <a:rPr lang="en-GB" sz="3100" dirty="0">
                <a:latin typeface="Calibri" panose="020F0502020204030204" pitchFamily="34" charset="0"/>
                <a:cs typeface="Calibri" panose="020F0502020204030204" pitchFamily="34" charset="0"/>
              </a:rPr>
              <a:t> et </a:t>
            </a:r>
            <a:r>
              <a:rPr lang="en-GB" sz="3100" dirty="0" err="1">
                <a:latin typeface="Calibri" panose="020F0502020204030204" pitchFamily="34" charset="0"/>
                <a:cs typeface="Calibri" panose="020F0502020204030204" pitchFamily="34" charset="0"/>
              </a:rPr>
              <a:t>commencez</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l’activité</a:t>
            </a:r>
            <a:r>
              <a:rPr lang="en-GB" sz="3100" dirty="0">
                <a:latin typeface="Calibri" panose="020F0502020204030204" pitchFamily="34" charset="0"/>
                <a:cs typeface="Calibri" panose="020F0502020204030204" pitchFamily="34" charset="0"/>
              </a:rPr>
              <a:t> au </a:t>
            </a:r>
            <a:r>
              <a:rPr lang="en-GB" sz="3100" dirty="0" err="1">
                <a:latin typeface="Calibri" panose="020F0502020204030204" pitchFamily="34" charset="0"/>
                <a:cs typeface="Calibri" panose="020F0502020204030204" pitchFamily="34" charset="0"/>
              </a:rPr>
              <a:t>niveau</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approprié</a:t>
            </a:r>
            <a:endParaRPr lang="en-GB" sz="31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100" dirty="0" err="1">
                <a:latin typeface="Calibri" panose="020F0502020204030204" pitchFamily="34" charset="0"/>
                <a:cs typeface="Calibri" panose="020F0502020204030204" pitchFamily="34" charset="0"/>
              </a:rPr>
              <a:t>Augmentez</a:t>
            </a:r>
            <a:r>
              <a:rPr lang="en-GB" sz="3100" dirty="0">
                <a:latin typeface="Calibri" panose="020F0502020204030204" pitchFamily="34" charset="0"/>
                <a:cs typeface="Calibri" panose="020F0502020204030204" pitchFamily="34" charset="0"/>
              </a:rPr>
              <a:t> petit à petit le </a:t>
            </a:r>
            <a:r>
              <a:rPr lang="en-GB" sz="3100" dirty="0" err="1">
                <a:latin typeface="Calibri" panose="020F0502020204030204" pitchFamily="34" charset="0"/>
                <a:cs typeface="Calibri" panose="020F0502020204030204" pitchFamily="34" charset="0"/>
              </a:rPr>
              <a:t>niveau</a:t>
            </a:r>
            <a:r>
              <a:rPr lang="en-GB" sz="3100" dirty="0">
                <a:latin typeface="Calibri" panose="020F0502020204030204" pitchFamily="34" charset="0"/>
                <a:cs typeface="Calibri" panose="020F0502020204030204" pitchFamily="34" charset="0"/>
              </a:rPr>
              <a:t> de </a:t>
            </a:r>
            <a:r>
              <a:rPr lang="en-GB" sz="3100" dirty="0" err="1">
                <a:latin typeface="Calibri" panose="020F0502020204030204" pitchFamily="34" charset="0"/>
                <a:cs typeface="Calibri" panose="020F0502020204030204" pitchFamily="34" charset="0"/>
              </a:rPr>
              <a:t>difficulté</a:t>
            </a:r>
            <a:r>
              <a:rPr lang="en-GB" sz="3100" dirty="0">
                <a:latin typeface="Calibri" panose="020F0502020204030204" pitchFamily="34" charset="0"/>
                <a:cs typeface="Calibri" panose="020F0502020204030204" pitchFamily="34" charset="0"/>
              </a:rPr>
              <a:t>  </a:t>
            </a:r>
          </a:p>
          <a:p>
            <a:pPr>
              <a:spcBef>
                <a:spcPts val="0"/>
              </a:spcBef>
              <a:spcAft>
                <a:spcPts val="0"/>
              </a:spcAft>
              <a:buFont typeface="Wingdings" panose="05000000000000000000" pitchFamily="2" charset="2"/>
              <a:buChar char="§"/>
            </a:pPr>
            <a:r>
              <a:rPr lang="en-GB" sz="3100" dirty="0" err="1">
                <a:latin typeface="Calibri" panose="020F0502020204030204" pitchFamily="34" charset="0"/>
                <a:cs typeface="Calibri" panose="020F0502020204030204" pitchFamily="34" charset="0"/>
              </a:rPr>
              <a:t>Lancez-leur</a:t>
            </a:r>
            <a:r>
              <a:rPr lang="en-GB" sz="3100" dirty="0">
                <a:latin typeface="Calibri" panose="020F0502020204030204" pitchFamily="34" charset="0"/>
                <a:cs typeface="Calibri" panose="020F0502020204030204" pitchFamily="34" charset="0"/>
              </a:rPr>
              <a:t> un </a:t>
            </a:r>
            <a:r>
              <a:rPr lang="en-GB" sz="3100" dirty="0" err="1">
                <a:latin typeface="Calibri" panose="020F0502020204030204" pitchFamily="34" charset="0"/>
                <a:cs typeface="Calibri" panose="020F0502020204030204" pitchFamily="34" charset="0"/>
              </a:rPr>
              <a:t>défi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mais</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n’hésitez</a:t>
            </a:r>
            <a:r>
              <a:rPr lang="en-GB" sz="3100" dirty="0">
                <a:latin typeface="Calibri" panose="020F0502020204030204" pitchFamily="34" charset="0"/>
                <a:cs typeface="Calibri" panose="020F0502020204030204" pitchFamily="34" charset="0"/>
              </a:rPr>
              <a:t> pas à </a:t>
            </a:r>
            <a:r>
              <a:rPr lang="en-GB" sz="3100" dirty="0" err="1">
                <a:latin typeface="Calibri" panose="020F0502020204030204" pitchFamily="34" charset="0"/>
                <a:cs typeface="Calibri" panose="020F0502020204030204" pitchFamily="34" charset="0"/>
              </a:rPr>
              <a:t>réduire</a:t>
            </a:r>
            <a:r>
              <a:rPr lang="en-GB" sz="3100" dirty="0">
                <a:latin typeface="Calibri" panose="020F0502020204030204" pitchFamily="34" charset="0"/>
                <a:cs typeface="Calibri" panose="020F0502020204030204" pitchFamily="34" charset="0"/>
              </a:rPr>
              <a:t> le </a:t>
            </a:r>
            <a:r>
              <a:rPr lang="en-GB" sz="3100" dirty="0" err="1">
                <a:latin typeface="Calibri" panose="020F0502020204030204" pitchFamily="34" charset="0"/>
                <a:cs typeface="Calibri" panose="020F0502020204030204" pitchFamily="34" charset="0"/>
              </a:rPr>
              <a:t>niveau</a:t>
            </a:r>
            <a:r>
              <a:rPr lang="en-GB" sz="3100" dirty="0">
                <a:latin typeface="Calibri" panose="020F0502020204030204" pitchFamily="34" charset="0"/>
                <a:cs typeface="Calibri" panose="020F0502020204030204" pitchFamily="34" charset="0"/>
              </a:rPr>
              <a:t> de </a:t>
            </a:r>
            <a:r>
              <a:rPr lang="en-GB" sz="3100" dirty="0" err="1">
                <a:latin typeface="Calibri" panose="020F0502020204030204" pitchFamily="34" charset="0"/>
                <a:cs typeface="Calibri" panose="020F0502020204030204" pitchFamily="34" charset="0"/>
              </a:rPr>
              <a:t>difficulté</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si</a:t>
            </a:r>
            <a:r>
              <a:rPr lang="en-GB" sz="3100" dirty="0">
                <a:latin typeface="Calibri" panose="020F0502020204030204" pitchFamily="34" charset="0"/>
                <a:cs typeface="Calibri" panose="020F0502020204030204" pitchFamily="34" charset="0"/>
              </a:rPr>
              <a:t> les </a:t>
            </a:r>
            <a:r>
              <a:rPr lang="en-GB" sz="3100" dirty="0" err="1">
                <a:latin typeface="Calibri" panose="020F0502020204030204" pitchFamily="34" charset="0"/>
                <a:cs typeface="Calibri" panose="020F0502020204030204" pitchFamily="34" charset="0"/>
              </a:rPr>
              <a:t>joueurs</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accumulent</a:t>
            </a:r>
            <a:r>
              <a:rPr lang="en-GB" sz="3100" dirty="0">
                <a:latin typeface="Calibri" panose="020F0502020204030204" pitchFamily="34" charset="0"/>
                <a:cs typeface="Calibri" panose="020F0502020204030204" pitchFamily="34" charset="0"/>
              </a:rPr>
              <a:t> les </a:t>
            </a:r>
            <a:r>
              <a:rPr lang="en-GB" sz="3100" dirty="0" err="1">
                <a:latin typeface="Calibri" panose="020F0502020204030204" pitchFamily="34" charset="0"/>
                <a:cs typeface="Calibri" panose="020F0502020204030204" pitchFamily="34" charset="0"/>
              </a:rPr>
              <a:t>fautes</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s’ils</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sont</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en</a:t>
            </a:r>
            <a:r>
              <a:rPr lang="en-GB" sz="3100" dirty="0">
                <a:latin typeface="Calibri" panose="020F0502020204030204" pitchFamily="34" charset="0"/>
                <a:cs typeface="Calibri" panose="020F0502020204030204" pitchFamily="34" charset="0"/>
              </a:rPr>
              <a:t> situation </a:t>
            </a:r>
            <a:r>
              <a:rPr lang="en-GB" sz="3100" dirty="0" err="1">
                <a:latin typeface="Calibri" panose="020F0502020204030204" pitchFamily="34" charset="0"/>
                <a:cs typeface="Calibri" panose="020F0502020204030204" pitchFamily="34" charset="0"/>
              </a:rPr>
              <a:t>d’échec</a:t>
            </a:r>
            <a:r>
              <a:rPr lang="en-GB" sz="3100" dirty="0">
                <a:latin typeface="Calibri" panose="020F0502020204030204" pitchFamily="34" charset="0"/>
                <a:cs typeface="Calibri" panose="020F0502020204030204" pitchFamily="34" charset="0"/>
              </a:rPr>
              <a:t>)</a:t>
            </a:r>
          </a:p>
          <a:p>
            <a:pPr>
              <a:spcBef>
                <a:spcPts val="0"/>
              </a:spcBef>
              <a:spcAft>
                <a:spcPts val="0"/>
              </a:spcAft>
              <a:buFont typeface="Wingdings" panose="05000000000000000000" pitchFamily="2" charset="2"/>
              <a:buChar char="§"/>
            </a:pPr>
            <a:r>
              <a:rPr lang="en-GB" sz="3100" dirty="0">
                <a:latin typeface="Calibri" panose="020F0502020204030204" pitchFamily="34" charset="0"/>
                <a:cs typeface="Calibri" panose="020F0502020204030204" pitchFamily="34" charset="0"/>
              </a:rPr>
              <a:t>Une technique = la </a:t>
            </a:r>
            <a:r>
              <a:rPr lang="en-GB" sz="3100" dirty="0" err="1">
                <a:latin typeface="Calibri" panose="020F0502020204030204" pitchFamily="34" charset="0"/>
                <a:cs typeface="Calibri" panose="020F0502020204030204" pitchFamily="34" charset="0"/>
              </a:rPr>
              <a:t>capacité</a:t>
            </a:r>
            <a:r>
              <a:rPr lang="en-GB" sz="3100" dirty="0">
                <a:latin typeface="Calibri" panose="020F0502020204030204" pitchFamily="34" charset="0"/>
                <a:cs typeface="Calibri" panose="020F0502020204030204" pitchFamily="34" charset="0"/>
              </a:rPr>
              <a:t> à </a:t>
            </a:r>
            <a:r>
              <a:rPr lang="en-GB" sz="3100" dirty="0" err="1">
                <a:latin typeface="Calibri" panose="020F0502020204030204" pitchFamily="34" charset="0"/>
                <a:cs typeface="Calibri" panose="020F0502020204030204" pitchFamily="34" charset="0"/>
              </a:rPr>
              <a:t>reproduire</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une</a:t>
            </a:r>
            <a:r>
              <a:rPr lang="en-GB" sz="3100" dirty="0">
                <a:latin typeface="Calibri" panose="020F0502020204030204" pitchFamily="34" charset="0"/>
                <a:cs typeface="Calibri" panose="020F0502020204030204" pitchFamily="34" charset="0"/>
              </a:rPr>
              <a:t> action</a:t>
            </a:r>
          </a:p>
          <a:p>
            <a:pPr>
              <a:spcBef>
                <a:spcPts val="0"/>
              </a:spcBef>
              <a:spcAft>
                <a:spcPts val="0"/>
              </a:spcAft>
              <a:buFont typeface="Wingdings" panose="05000000000000000000" pitchFamily="2" charset="2"/>
              <a:buChar char="§"/>
            </a:pPr>
            <a:r>
              <a:rPr lang="en-GB" sz="3100" dirty="0">
                <a:latin typeface="Calibri" panose="020F0502020204030204" pitchFamily="34" charset="0"/>
                <a:cs typeface="Calibri" panose="020F0502020204030204" pitchFamily="34" charset="0"/>
              </a:rPr>
              <a:t>Une </a:t>
            </a:r>
            <a:r>
              <a:rPr lang="en-GB" sz="3100" dirty="0" err="1">
                <a:latin typeface="Calibri" panose="020F0502020204030204" pitchFamily="34" charset="0"/>
                <a:cs typeface="Calibri" panose="020F0502020204030204" pitchFamily="34" charset="0"/>
              </a:rPr>
              <a:t>compétence</a:t>
            </a:r>
            <a:r>
              <a:rPr lang="en-GB" sz="3100" dirty="0">
                <a:latin typeface="Calibri" panose="020F0502020204030204" pitchFamily="34" charset="0"/>
                <a:cs typeface="Calibri" panose="020F0502020204030204" pitchFamily="34" charset="0"/>
              </a:rPr>
              <a:t> = la </a:t>
            </a:r>
            <a:r>
              <a:rPr lang="en-GB" sz="3100" dirty="0" err="1">
                <a:latin typeface="Calibri" panose="020F0502020204030204" pitchFamily="34" charset="0"/>
                <a:cs typeface="Calibri" panose="020F0502020204030204" pitchFamily="34" charset="0"/>
              </a:rPr>
              <a:t>capacité</a:t>
            </a:r>
            <a:r>
              <a:rPr lang="en-GB" sz="3100" dirty="0">
                <a:latin typeface="Calibri" panose="020F0502020204030204" pitchFamily="34" charset="0"/>
                <a:cs typeface="Calibri" panose="020F0502020204030204" pitchFamily="34" charset="0"/>
              </a:rPr>
              <a:t> à </a:t>
            </a:r>
            <a:r>
              <a:rPr lang="en-GB" sz="3100" dirty="0" err="1">
                <a:latin typeface="Calibri" panose="020F0502020204030204" pitchFamily="34" charset="0"/>
                <a:cs typeface="Calibri" panose="020F0502020204030204" pitchFamily="34" charset="0"/>
              </a:rPr>
              <a:t>réaliser</a:t>
            </a:r>
            <a:r>
              <a:rPr lang="en-GB" sz="3100" dirty="0">
                <a:latin typeface="Calibri" panose="020F0502020204030204" pitchFamily="34" charset="0"/>
                <a:cs typeface="Calibri" panose="020F0502020204030204" pitchFamily="34" charset="0"/>
              </a:rPr>
              <a:t> un </a:t>
            </a:r>
            <a:r>
              <a:rPr lang="en-GB" sz="3100" dirty="0" err="1">
                <a:latin typeface="Calibri" panose="020F0502020204030204" pitchFamily="34" charset="0"/>
                <a:cs typeface="Calibri" panose="020F0502020204030204" pitchFamily="34" charset="0"/>
              </a:rPr>
              <a:t>geste</a:t>
            </a:r>
            <a:r>
              <a:rPr lang="en-GB" sz="3100" dirty="0">
                <a:latin typeface="Calibri" panose="020F0502020204030204" pitchFamily="34" charset="0"/>
                <a:cs typeface="Calibri" panose="020F0502020204030204" pitchFamily="34" charset="0"/>
              </a:rPr>
              <a:t> technique sous pression</a:t>
            </a:r>
          </a:p>
        </p:txBody>
      </p:sp>
      <p:sp>
        <p:nvSpPr>
          <p:cNvPr id="4" name="Slide Number Placeholder 3">
            <a:extLst>
              <a:ext uri="{FF2B5EF4-FFF2-40B4-BE49-F238E27FC236}">
                <a16:creationId xmlns:a16="http://schemas.microsoft.com/office/drawing/2014/main" id="{6E6885C7-1B7F-4290-BDBD-7F2F20E60156}"/>
              </a:ext>
            </a:extLst>
          </p:cNvPr>
          <p:cNvSpPr>
            <a:spLocks noGrp="1"/>
          </p:cNvSpPr>
          <p:nvPr>
            <p:ph type="sldNum" sz="quarter" idx="12"/>
          </p:nvPr>
        </p:nvSpPr>
        <p:spPr/>
        <p:txBody>
          <a:bodyPr/>
          <a:lstStyle/>
          <a:p>
            <a:fld id="{3CEE04D8-5262-4F13-A81F-A0D626D4E455}" type="slidenum">
              <a:rPr lang="en-GB" smtClean="0"/>
              <a:t>52</a:t>
            </a:fld>
            <a:endParaRPr lang="en-GB"/>
          </a:p>
        </p:txBody>
      </p:sp>
    </p:spTree>
    <p:extLst>
      <p:ext uri="{BB962C8B-B14F-4D97-AF65-F5344CB8AC3E}">
        <p14:creationId xmlns:p14="http://schemas.microsoft.com/office/powerpoint/2010/main" val="50074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538900"/>
            <a:ext cx="12192000" cy="649956"/>
          </a:xfrm>
        </p:spPr>
        <p:txBody>
          <a:bodyPr/>
          <a:lstStyle/>
          <a:p>
            <a:pPr algn="ctr"/>
            <a:r>
              <a:rPr lang="en-GB" sz="4000" cap="none" dirty="0" err="1">
                <a:latin typeface="Calibri" panose="020F0502020204030204" pitchFamily="34" charset="0"/>
                <a:cs typeface="Calibri" panose="020F0502020204030204" pitchFamily="34" charset="0"/>
              </a:rPr>
              <a:t>Planifier</a:t>
            </a:r>
            <a:r>
              <a:rPr lang="en-GB" sz="4000" cap="none" dirty="0">
                <a:latin typeface="Calibri" panose="020F0502020204030204" pitchFamily="34" charset="0"/>
                <a:cs typeface="Calibri" panose="020F0502020204030204" pitchFamily="34" charset="0"/>
              </a:rPr>
              <a:t> et </a:t>
            </a:r>
            <a:r>
              <a:rPr lang="en-GB" sz="4000" cap="none" dirty="0" err="1">
                <a:latin typeface="Calibri" panose="020F0502020204030204" pitchFamily="34" charset="0"/>
                <a:cs typeface="Calibri" panose="020F0502020204030204" pitchFamily="34" charset="0"/>
              </a:rPr>
              <a:t>évaluer</a:t>
            </a:r>
            <a:endParaRPr lang="en-GB" sz="40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219076" y="1323833"/>
            <a:ext cx="11782424" cy="5397643"/>
          </a:xfrm>
        </p:spPr>
        <p:txBody>
          <a:bodyPr>
            <a:normAutofit fontScale="92500" lnSpcReduction="10000"/>
          </a:bodyPr>
          <a:lstStyle/>
          <a:p>
            <a:pPr marL="0" indent="0">
              <a:spcBef>
                <a:spcPts val="0"/>
              </a:spcBef>
              <a:spcAft>
                <a:spcPts val="0"/>
              </a:spcAft>
              <a:buNone/>
            </a:pPr>
            <a:r>
              <a:rPr lang="en-GB" sz="3900" b="1" dirty="0">
                <a:latin typeface="Calibri" panose="020F0502020204030204" pitchFamily="34" charset="0"/>
                <a:cs typeface="Calibri" panose="020F0502020204030204" pitchFamily="34" charset="0"/>
              </a:rPr>
              <a:t>Mise </a:t>
            </a:r>
            <a:r>
              <a:rPr lang="en-GB" sz="3900" b="1" dirty="0" err="1">
                <a:latin typeface="Calibri" panose="020F0502020204030204" pitchFamily="34" charset="0"/>
                <a:cs typeface="Calibri" panose="020F0502020204030204" pitchFamily="34" charset="0"/>
              </a:rPr>
              <a:t>en</a:t>
            </a:r>
            <a:r>
              <a:rPr lang="en-GB" sz="3900" b="1" dirty="0">
                <a:latin typeface="Calibri" panose="020F0502020204030204" pitchFamily="34" charset="0"/>
                <a:cs typeface="Calibri" panose="020F0502020204030204" pitchFamily="34" charset="0"/>
              </a:rPr>
              <a:t> pratique </a:t>
            </a:r>
            <a:r>
              <a:rPr lang="en-GB" sz="3900" b="1" dirty="0" err="1">
                <a:latin typeface="Calibri" panose="020F0502020204030204" pitchFamily="34" charset="0"/>
                <a:cs typeface="Calibri" panose="020F0502020204030204" pitchFamily="34" charset="0"/>
              </a:rPr>
              <a:t>en</a:t>
            </a:r>
            <a:r>
              <a:rPr lang="en-GB" sz="3900" b="1" dirty="0">
                <a:latin typeface="Calibri" panose="020F0502020204030204" pitchFamily="34" charset="0"/>
                <a:cs typeface="Calibri" panose="020F0502020204030204" pitchFamily="34" charset="0"/>
              </a:rPr>
              <a:t> </a:t>
            </a:r>
            <a:r>
              <a:rPr lang="en-GB" sz="3900" b="1" dirty="0" err="1">
                <a:latin typeface="Calibri" panose="020F0502020204030204" pitchFamily="34" charset="0"/>
                <a:cs typeface="Calibri" panose="020F0502020204030204" pitchFamily="34" charset="0"/>
              </a:rPr>
              <a:t>faisant</a:t>
            </a:r>
            <a:r>
              <a:rPr lang="en-GB" sz="3900" b="1" dirty="0">
                <a:latin typeface="Calibri" panose="020F0502020204030204" pitchFamily="34" charset="0"/>
                <a:cs typeface="Calibri" panose="020F0502020204030204" pitchFamily="34" charset="0"/>
              </a:rPr>
              <a:t> un match :</a:t>
            </a:r>
          </a:p>
          <a:p>
            <a:pPr marL="0" indent="0">
              <a:spcBef>
                <a:spcPts val="0"/>
              </a:spcBef>
              <a:spcAft>
                <a:spcPts val="0"/>
              </a:spcAft>
              <a:buNone/>
            </a:pPr>
            <a:endParaRPr lang="en-GB" sz="3200" b="1"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900" dirty="0" err="1">
                <a:latin typeface="Calibri" panose="020F0502020204030204" pitchFamily="34" charset="0"/>
                <a:cs typeface="Calibri" panose="020F0502020204030204" pitchFamily="34" charset="0"/>
              </a:rPr>
              <a:t>Doit</a:t>
            </a:r>
            <a:r>
              <a:rPr lang="en-GB" sz="3900" dirty="0">
                <a:latin typeface="Calibri" panose="020F0502020204030204" pitchFamily="34" charset="0"/>
                <a:cs typeface="Calibri" panose="020F0502020204030204" pitchFamily="34" charset="0"/>
              </a:rPr>
              <a:t> </a:t>
            </a:r>
            <a:r>
              <a:rPr lang="en-GB" sz="3900" dirty="0" err="1">
                <a:latin typeface="Calibri" panose="020F0502020204030204" pitchFamily="34" charset="0"/>
                <a:cs typeface="Calibri" panose="020F0502020204030204" pitchFamily="34" charset="0"/>
              </a:rPr>
              <a:t>être</a:t>
            </a:r>
            <a:r>
              <a:rPr lang="en-GB" sz="3900" dirty="0">
                <a:latin typeface="Calibri" panose="020F0502020204030204" pitchFamily="34" charset="0"/>
                <a:cs typeface="Calibri" panose="020F0502020204030204" pitchFamily="34" charset="0"/>
              </a:rPr>
              <a:t> </a:t>
            </a:r>
            <a:r>
              <a:rPr lang="en-GB" sz="3900" dirty="0" err="1">
                <a:latin typeface="Calibri" panose="020F0502020204030204" pitchFamily="34" charset="0"/>
                <a:cs typeface="Calibri" panose="020F0502020204030204" pitchFamily="34" charset="0"/>
              </a:rPr>
              <a:t>en</a:t>
            </a:r>
            <a:r>
              <a:rPr lang="en-GB" sz="3900" dirty="0">
                <a:latin typeface="Calibri" panose="020F0502020204030204" pitchFamily="34" charset="0"/>
                <a:cs typeface="Calibri" panose="020F0502020204030204" pitchFamily="34" charset="0"/>
              </a:rPr>
              <a:t> </a:t>
            </a:r>
            <a:r>
              <a:rPr lang="en-GB" sz="3900" dirty="0" err="1">
                <a:latin typeface="Calibri" panose="020F0502020204030204" pitchFamily="34" charset="0"/>
                <a:cs typeface="Calibri" panose="020F0502020204030204" pitchFamily="34" charset="0"/>
              </a:rPr>
              <a:t>cohérence</a:t>
            </a:r>
            <a:r>
              <a:rPr lang="en-GB" sz="3900" dirty="0">
                <a:latin typeface="Calibri" panose="020F0502020204030204" pitchFamily="34" charset="0"/>
                <a:cs typeface="Calibri" panose="020F0502020204030204" pitchFamily="34" charset="0"/>
              </a:rPr>
              <a:t> avec le </a:t>
            </a:r>
            <a:r>
              <a:rPr lang="en-GB" sz="3900" dirty="0" err="1">
                <a:latin typeface="Calibri" panose="020F0502020204030204" pitchFamily="34" charset="0"/>
                <a:cs typeface="Calibri" panose="020F0502020204030204" pitchFamily="34" charset="0"/>
              </a:rPr>
              <a:t>perfectionnement</a:t>
            </a:r>
            <a:r>
              <a:rPr lang="en-GB" sz="3900" dirty="0">
                <a:latin typeface="Calibri" panose="020F0502020204030204" pitchFamily="34" charset="0"/>
                <a:cs typeface="Calibri" panose="020F0502020204030204" pitchFamily="34" charset="0"/>
              </a:rPr>
              <a:t> des </a:t>
            </a:r>
            <a:r>
              <a:rPr lang="en-GB" sz="3900" dirty="0" err="1">
                <a:latin typeface="Calibri" panose="020F0502020204030204" pitchFamily="34" charset="0"/>
                <a:cs typeface="Calibri" panose="020F0502020204030204" pitchFamily="34" charset="0"/>
              </a:rPr>
              <a:t>compétences</a:t>
            </a:r>
            <a:r>
              <a:rPr lang="en-GB" sz="3900" dirty="0">
                <a:latin typeface="Calibri" panose="020F0502020204030204" pitchFamily="34" charset="0"/>
                <a:cs typeface="Calibri" panose="020F0502020204030204" pitchFamily="34" charset="0"/>
              </a:rPr>
              <a:t>  </a:t>
            </a:r>
          </a:p>
          <a:p>
            <a:pPr>
              <a:spcBef>
                <a:spcPts val="0"/>
              </a:spcBef>
              <a:spcAft>
                <a:spcPts val="0"/>
              </a:spcAft>
              <a:buFont typeface="Wingdings" panose="05000000000000000000" pitchFamily="2" charset="2"/>
              <a:buChar char="§"/>
            </a:pPr>
            <a:r>
              <a:rPr lang="en-GB" sz="3900" dirty="0" err="1">
                <a:latin typeface="Calibri" panose="020F0502020204030204" pitchFamily="34" charset="0"/>
                <a:cs typeface="Calibri" panose="020F0502020204030204" pitchFamily="34" charset="0"/>
              </a:rPr>
              <a:t>Mettre</a:t>
            </a:r>
            <a:r>
              <a:rPr lang="en-GB" sz="3900" dirty="0">
                <a:latin typeface="Calibri" panose="020F0502020204030204" pitchFamily="34" charset="0"/>
                <a:cs typeface="Calibri" panose="020F0502020204030204" pitchFamily="34" charset="0"/>
              </a:rPr>
              <a:t> </a:t>
            </a:r>
            <a:r>
              <a:rPr lang="en-GB" sz="3900" dirty="0" err="1">
                <a:latin typeface="Calibri" panose="020F0502020204030204" pitchFamily="34" charset="0"/>
                <a:cs typeface="Calibri" panose="020F0502020204030204" pitchFamily="34" charset="0"/>
              </a:rPr>
              <a:t>en</a:t>
            </a:r>
            <a:r>
              <a:rPr lang="en-GB" sz="3900" dirty="0">
                <a:latin typeface="Calibri" panose="020F0502020204030204" pitchFamily="34" charset="0"/>
                <a:cs typeface="Calibri" panose="020F0502020204030204" pitchFamily="34" charset="0"/>
              </a:rPr>
              <a:t> </a:t>
            </a:r>
            <a:r>
              <a:rPr lang="en-GB" sz="3900" dirty="0" err="1">
                <a:latin typeface="Calibri" panose="020F0502020204030204" pitchFamily="34" charset="0"/>
                <a:cs typeface="Calibri" panose="020F0502020204030204" pitchFamily="34" charset="0"/>
              </a:rPr>
              <a:t>avant</a:t>
            </a:r>
            <a:r>
              <a:rPr lang="en-GB" sz="3900" dirty="0">
                <a:latin typeface="Calibri" panose="020F0502020204030204" pitchFamily="34" charset="0"/>
                <a:cs typeface="Calibri" panose="020F0502020204030204" pitchFamily="34" charset="0"/>
              </a:rPr>
              <a:t> la mise </a:t>
            </a:r>
            <a:r>
              <a:rPr lang="en-GB" sz="3900" dirty="0" err="1">
                <a:latin typeface="Calibri" panose="020F0502020204030204" pitchFamily="34" charset="0"/>
                <a:cs typeface="Calibri" panose="020F0502020204030204" pitchFamily="34" charset="0"/>
              </a:rPr>
              <a:t>en</a:t>
            </a:r>
            <a:r>
              <a:rPr lang="en-GB" sz="3900" dirty="0">
                <a:latin typeface="Calibri" panose="020F0502020204030204" pitchFamily="34" charset="0"/>
                <a:cs typeface="Calibri" panose="020F0502020204030204" pitchFamily="34" charset="0"/>
              </a:rPr>
              <a:t> </a:t>
            </a:r>
            <a:r>
              <a:rPr lang="en-GB" sz="3900" dirty="0" err="1">
                <a:latin typeface="Calibri" panose="020F0502020204030204" pitchFamily="34" charset="0"/>
                <a:cs typeface="Calibri" panose="020F0502020204030204" pitchFamily="34" charset="0"/>
              </a:rPr>
              <a:t>pratique</a:t>
            </a:r>
            <a:r>
              <a:rPr lang="en-GB" sz="3900" dirty="0">
                <a:latin typeface="Calibri" panose="020F0502020204030204" pitchFamily="34" charset="0"/>
                <a:cs typeface="Calibri" panose="020F0502020204030204" pitchFamily="34" charset="0"/>
              </a:rPr>
              <a:t> des </a:t>
            </a:r>
            <a:r>
              <a:rPr lang="en-GB" sz="3900" dirty="0" err="1">
                <a:latin typeface="Calibri" panose="020F0502020204030204" pitchFamily="34" charset="0"/>
                <a:cs typeface="Calibri" panose="020F0502020204030204" pitchFamily="34" charset="0"/>
              </a:rPr>
              <a:t>compétences</a:t>
            </a:r>
            <a:r>
              <a:rPr lang="en-GB" sz="3900" dirty="0">
                <a:latin typeface="Calibri" panose="020F0502020204030204" pitchFamily="34" charset="0"/>
                <a:cs typeface="Calibri" panose="020F0502020204030204" pitchFamily="34" charset="0"/>
              </a:rPr>
              <a:t>, ne pas se </a:t>
            </a:r>
            <a:r>
              <a:rPr lang="en-GB" sz="3900" dirty="0" err="1">
                <a:latin typeface="Calibri" panose="020F0502020204030204" pitchFamily="34" charset="0"/>
                <a:cs typeface="Calibri" panose="020F0502020204030204" pitchFamily="34" charset="0"/>
              </a:rPr>
              <a:t>focaliser</a:t>
            </a:r>
            <a:r>
              <a:rPr lang="en-GB" sz="3900" dirty="0">
                <a:latin typeface="Calibri" panose="020F0502020204030204" pitchFamily="34" charset="0"/>
                <a:cs typeface="Calibri" panose="020F0502020204030204" pitchFamily="34" charset="0"/>
              </a:rPr>
              <a:t> sur </a:t>
            </a:r>
            <a:r>
              <a:rPr lang="en-GB" sz="3900" dirty="0" err="1">
                <a:latin typeface="Calibri" panose="020F0502020204030204" pitchFamily="34" charset="0"/>
                <a:cs typeface="Calibri" panose="020F0502020204030204" pitchFamily="34" charset="0"/>
              </a:rPr>
              <a:t>marquer</a:t>
            </a:r>
            <a:r>
              <a:rPr lang="en-GB" sz="3900" dirty="0">
                <a:latin typeface="Calibri" panose="020F0502020204030204" pitchFamily="34" charset="0"/>
                <a:cs typeface="Calibri" panose="020F0502020204030204" pitchFamily="34" charset="0"/>
              </a:rPr>
              <a:t> des </a:t>
            </a:r>
            <a:r>
              <a:rPr lang="en-GB" sz="3900" dirty="0" err="1">
                <a:latin typeface="Calibri" panose="020F0502020204030204" pitchFamily="34" charset="0"/>
                <a:cs typeface="Calibri" panose="020F0502020204030204" pitchFamily="34" charset="0"/>
              </a:rPr>
              <a:t>essais</a:t>
            </a:r>
            <a:endParaRPr lang="en-GB" sz="39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900" dirty="0">
                <a:latin typeface="Calibri" panose="020F0502020204030204" pitchFamily="34" charset="0"/>
                <a:cs typeface="Calibri" panose="020F0502020204030204" pitchFamily="34" charset="0"/>
              </a:rPr>
              <a:t>On </a:t>
            </a:r>
            <a:r>
              <a:rPr lang="en-GB" sz="3900" dirty="0" err="1">
                <a:latin typeface="Calibri" panose="020F0502020204030204" pitchFamily="34" charset="0"/>
                <a:cs typeface="Calibri" panose="020F0502020204030204" pitchFamily="34" charset="0"/>
              </a:rPr>
              <a:t>peut</a:t>
            </a:r>
            <a:r>
              <a:rPr lang="en-GB" sz="3900" dirty="0">
                <a:latin typeface="Calibri" panose="020F0502020204030204" pitchFamily="34" charset="0"/>
                <a:cs typeface="Calibri" panose="020F0502020204030204" pitchFamily="34" charset="0"/>
              </a:rPr>
              <a:t> y changer le </a:t>
            </a:r>
            <a:r>
              <a:rPr lang="en-GB" sz="3900" dirty="0" err="1">
                <a:latin typeface="Calibri" panose="020F0502020204030204" pitchFamily="34" charset="0"/>
                <a:cs typeface="Calibri" panose="020F0502020204030204" pitchFamily="34" charset="0"/>
              </a:rPr>
              <a:t>nombre</a:t>
            </a:r>
            <a:r>
              <a:rPr lang="en-GB" sz="3900" dirty="0">
                <a:latin typeface="Calibri" panose="020F0502020204030204" pitchFamily="34" charset="0"/>
                <a:cs typeface="Calibri" panose="020F0502020204030204" pitchFamily="34" charset="0"/>
              </a:rPr>
              <a:t> de </a:t>
            </a:r>
            <a:r>
              <a:rPr lang="en-GB" sz="3900" dirty="0" err="1">
                <a:latin typeface="Calibri" panose="020F0502020204030204" pitchFamily="34" charset="0"/>
                <a:cs typeface="Calibri" panose="020F0502020204030204" pitchFamily="34" charset="0"/>
              </a:rPr>
              <a:t>joueurs</a:t>
            </a:r>
            <a:r>
              <a:rPr lang="en-GB" sz="3900" dirty="0">
                <a:latin typeface="Calibri" panose="020F0502020204030204" pitchFamily="34" charset="0"/>
                <a:cs typeface="Calibri" panose="020F0502020204030204" pitchFamily="34" charset="0"/>
              </a:rPr>
              <a:t> et la </a:t>
            </a:r>
            <a:r>
              <a:rPr lang="en-GB" sz="3900" dirty="0" err="1">
                <a:latin typeface="Calibri" panose="020F0502020204030204" pitchFamily="34" charset="0"/>
                <a:cs typeface="Calibri" panose="020F0502020204030204" pitchFamily="34" charset="0"/>
              </a:rPr>
              <a:t>taille</a:t>
            </a:r>
            <a:r>
              <a:rPr lang="en-GB" sz="3900" dirty="0">
                <a:latin typeface="Calibri" panose="020F0502020204030204" pitchFamily="34" charset="0"/>
                <a:cs typeface="Calibri" panose="020F0502020204030204" pitchFamily="34" charset="0"/>
              </a:rPr>
              <a:t> de la surface de </a:t>
            </a:r>
            <a:r>
              <a:rPr lang="en-GB" sz="3900" dirty="0" err="1">
                <a:latin typeface="Calibri" panose="020F0502020204030204" pitchFamily="34" charset="0"/>
                <a:cs typeface="Calibri" panose="020F0502020204030204" pitchFamily="34" charset="0"/>
              </a:rPr>
              <a:t>jeu</a:t>
            </a:r>
            <a:r>
              <a:rPr lang="en-GB" sz="3900" dirty="0">
                <a:latin typeface="Calibri" panose="020F0502020204030204" pitchFamily="34" charset="0"/>
                <a:cs typeface="Calibri" panose="020F0502020204030204" pitchFamily="34" charset="0"/>
              </a:rPr>
              <a:t>  </a:t>
            </a:r>
          </a:p>
          <a:p>
            <a:pPr>
              <a:spcBef>
                <a:spcPts val="0"/>
              </a:spcBef>
              <a:spcAft>
                <a:spcPts val="0"/>
              </a:spcAft>
              <a:buFont typeface="Wingdings" panose="05000000000000000000" pitchFamily="2" charset="2"/>
              <a:buChar char="§"/>
            </a:pPr>
            <a:r>
              <a:rPr lang="en-GB" sz="3900" dirty="0" err="1">
                <a:latin typeface="Calibri" panose="020F0502020204030204" pitchFamily="34" charset="0"/>
                <a:cs typeface="Calibri" panose="020F0502020204030204" pitchFamily="34" charset="0"/>
              </a:rPr>
              <a:t>Doit</a:t>
            </a:r>
            <a:r>
              <a:rPr lang="en-GB" sz="3900" dirty="0">
                <a:latin typeface="Calibri" panose="020F0502020204030204" pitchFamily="34" charset="0"/>
                <a:cs typeface="Calibri" panose="020F0502020204030204" pitchFamily="34" charset="0"/>
              </a:rPr>
              <a:t> respecter des </a:t>
            </a:r>
            <a:r>
              <a:rPr lang="en-GB" sz="3900" dirty="0" err="1">
                <a:latin typeface="Calibri" panose="020F0502020204030204" pitchFamily="34" charset="0"/>
                <a:cs typeface="Calibri" panose="020F0502020204030204" pitchFamily="34" charset="0"/>
              </a:rPr>
              <a:t>règles</a:t>
            </a:r>
            <a:r>
              <a:rPr lang="en-GB" sz="3900" dirty="0">
                <a:latin typeface="Calibri" panose="020F0502020204030204" pitchFamily="34" charset="0"/>
                <a:cs typeface="Calibri" panose="020F0502020204030204" pitchFamily="34" charset="0"/>
              </a:rPr>
              <a:t> </a:t>
            </a:r>
            <a:r>
              <a:rPr lang="en-GB" sz="3900" dirty="0" err="1">
                <a:latin typeface="Calibri" panose="020F0502020204030204" pitchFamily="34" charset="0"/>
                <a:cs typeface="Calibri" panose="020F0502020204030204" pitchFamily="34" charset="0"/>
              </a:rPr>
              <a:t>claires</a:t>
            </a:r>
            <a:endParaRPr lang="en-GB" sz="39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900" dirty="0" err="1">
                <a:latin typeface="Calibri" panose="020F0502020204030204" pitchFamily="34" charset="0"/>
                <a:cs typeface="Calibri" panose="020F0502020204030204" pitchFamily="34" charset="0"/>
              </a:rPr>
              <a:t>L’entraîneur</a:t>
            </a:r>
            <a:r>
              <a:rPr lang="en-GB" sz="3900" dirty="0">
                <a:latin typeface="Calibri" panose="020F0502020204030204" pitchFamily="34" charset="0"/>
                <a:cs typeface="Calibri" panose="020F0502020204030204" pitchFamily="34" charset="0"/>
              </a:rPr>
              <a:t> </a:t>
            </a:r>
            <a:r>
              <a:rPr lang="en-GB" sz="3900" dirty="0" err="1">
                <a:latin typeface="Calibri" panose="020F0502020204030204" pitchFamily="34" charset="0"/>
                <a:cs typeface="Calibri" panose="020F0502020204030204" pitchFamily="34" charset="0"/>
              </a:rPr>
              <a:t>peut</a:t>
            </a:r>
            <a:r>
              <a:rPr lang="en-GB" sz="3900" dirty="0">
                <a:latin typeface="Calibri" panose="020F0502020204030204" pitchFamily="34" charset="0"/>
                <a:cs typeface="Calibri" panose="020F0502020204030204" pitchFamily="34" charset="0"/>
              </a:rPr>
              <a:t> demander à un </a:t>
            </a:r>
            <a:r>
              <a:rPr lang="en-GB" sz="3900" dirty="0" err="1">
                <a:latin typeface="Calibri" panose="020F0502020204030204" pitchFamily="34" charset="0"/>
                <a:cs typeface="Calibri" panose="020F0502020204030204" pitchFamily="34" charset="0"/>
              </a:rPr>
              <a:t>joueur</a:t>
            </a:r>
            <a:r>
              <a:rPr lang="en-GB" sz="3900" dirty="0">
                <a:latin typeface="Calibri" panose="020F0502020204030204" pitchFamily="34" charset="0"/>
                <a:cs typeface="Calibri" panose="020F0502020204030204" pitchFamily="34" charset="0"/>
              </a:rPr>
              <a:t> de le </a:t>
            </a:r>
            <a:r>
              <a:rPr lang="en-GB" sz="3900" dirty="0" err="1">
                <a:latin typeface="Calibri" panose="020F0502020204030204" pitchFamily="34" charset="0"/>
                <a:cs typeface="Calibri" panose="020F0502020204030204" pitchFamily="34" charset="0"/>
              </a:rPr>
              <a:t>rejoindre</a:t>
            </a:r>
            <a:r>
              <a:rPr lang="en-GB" sz="3900" dirty="0">
                <a:latin typeface="Calibri" panose="020F0502020204030204" pitchFamily="34" charset="0"/>
                <a:cs typeface="Calibri" panose="020F0502020204030204" pitchFamily="34" charset="0"/>
              </a:rPr>
              <a:t> à </a:t>
            </a:r>
            <a:r>
              <a:rPr lang="en-GB" sz="3900" dirty="0" err="1">
                <a:latin typeface="Calibri" panose="020F0502020204030204" pitchFamily="34" charset="0"/>
                <a:cs typeface="Calibri" panose="020F0502020204030204" pitchFamily="34" charset="0"/>
              </a:rPr>
              <a:t>ses</a:t>
            </a:r>
            <a:r>
              <a:rPr lang="en-GB" sz="3900" dirty="0">
                <a:latin typeface="Calibri" panose="020F0502020204030204" pitchFamily="34" charset="0"/>
                <a:cs typeface="Calibri" panose="020F0502020204030204" pitchFamily="34" charset="0"/>
              </a:rPr>
              <a:t> </a:t>
            </a:r>
            <a:r>
              <a:rPr lang="en-GB" sz="3900" dirty="0" err="1">
                <a:latin typeface="Calibri" panose="020F0502020204030204" pitchFamily="34" charset="0"/>
                <a:cs typeface="Calibri" panose="020F0502020204030204" pitchFamily="34" charset="0"/>
              </a:rPr>
              <a:t>côtés</a:t>
            </a:r>
            <a:r>
              <a:rPr lang="en-GB" sz="3900" dirty="0">
                <a:latin typeface="Calibri" panose="020F0502020204030204" pitchFamily="34" charset="0"/>
                <a:cs typeface="Calibri" panose="020F0502020204030204" pitchFamily="34" charset="0"/>
              </a:rPr>
              <a:t> et </a:t>
            </a:r>
            <a:r>
              <a:rPr lang="en-GB" sz="3900" dirty="0" err="1">
                <a:latin typeface="Calibri" panose="020F0502020204030204" pitchFamily="34" charset="0"/>
                <a:cs typeface="Calibri" panose="020F0502020204030204" pitchFamily="34" charset="0"/>
              </a:rPr>
              <a:t>d’observer</a:t>
            </a:r>
            <a:r>
              <a:rPr lang="en-GB" sz="3900" dirty="0">
                <a:latin typeface="Calibri" panose="020F0502020204030204" pitchFamily="34" charset="0"/>
                <a:cs typeface="Calibri" panose="020F0502020204030204" pitchFamily="34" charset="0"/>
              </a:rPr>
              <a:t> le match </a:t>
            </a:r>
            <a:r>
              <a:rPr lang="en-GB" sz="3900" dirty="0" err="1">
                <a:latin typeface="Calibri" panose="020F0502020204030204" pitchFamily="34" charset="0"/>
                <a:cs typeface="Calibri" panose="020F0502020204030204" pitchFamily="34" charset="0"/>
              </a:rPr>
              <a:t>en</a:t>
            </a:r>
            <a:r>
              <a:rPr lang="en-GB" sz="3900" dirty="0">
                <a:latin typeface="Calibri" panose="020F0502020204030204" pitchFamily="34" charset="0"/>
                <a:cs typeface="Calibri" panose="020F0502020204030204" pitchFamily="34" charset="0"/>
              </a:rPr>
              <a:t> </a:t>
            </a:r>
            <a:r>
              <a:rPr lang="en-GB" sz="3900" dirty="0" err="1">
                <a:latin typeface="Calibri" panose="020F0502020204030204" pitchFamily="34" charset="0"/>
                <a:cs typeface="Calibri" panose="020F0502020204030204" pitchFamily="34" charset="0"/>
              </a:rPr>
              <a:t>cours</a:t>
            </a:r>
            <a:endParaRPr lang="en-GB" sz="39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endParaRPr lang="en-GB" sz="3200" dirty="0">
              <a:latin typeface="Calibri" panose="020F0502020204030204" pitchFamily="34" charset="0"/>
              <a:cs typeface="Calibri" panose="020F0502020204030204" pitchFamily="34" charset="0"/>
            </a:endParaRPr>
          </a:p>
          <a:p>
            <a:endParaRPr lang="en-GB" sz="1400" dirty="0"/>
          </a:p>
        </p:txBody>
      </p:sp>
      <p:sp>
        <p:nvSpPr>
          <p:cNvPr id="4" name="Slide Number Placeholder 3">
            <a:extLst>
              <a:ext uri="{FF2B5EF4-FFF2-40B4-BE49-F238E27FC236}">
                <a16:creationId xmlns:a16="http://schemas.microsoft.com/office/drawing/2014/main" id="{BC80DABF-430F-4FBE-92DE-3D49D4EEF819}"/>
              </a:ext>
            </a:extLst>
          </p:cNvPr>
          <p:cNvSpPr>
            <a:spLocks noGrp="1"/>
          </p:cNvSpPr>
          <p:nvPr>
            <p:ph type="sldNum" sz="quarter" idx="12"/>
          </p:nvPr>
        </p:nvSpPr>
        <p:spPr/>
        <p:txBody>
          <a:bodyPr/>
          <a:lstStyle/>
          <a:p>
            <a:fld id="{3CEE04D8-5262-4F13-A81F-A0D626D4E455}" type="slidenum">
              <a:rPr lang="en-GB" smtClean="0"/>
              <a:t>53</a:t>
            </a:fld>
            <a:endParaRPr lang="en-GB"/>
          </a:p>
        </p:txBody>
      </p:sp>
    </p:spTree>
    <p:extLst>
      <p:ext uri="{BB962C8B-B14F-4D97-AF65-F5344CB8AC3E}">
        <p14:creationId xmlns:p14="http://schemas.microsoft.com/office/powerpoint/2010/main" val="84773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504446"/>
            <a:ext cx="12191999" cy="669836"/>
          </a:xfrm>
        </p:spPr>
        <p:txBody>
          <a:bodyPr/>
          <a:lstStyle/>
          <a:p>
            <a:pPr algn="ctr"/>
            <a:r>
              <a:rPr lang="en-GB" sz="4000" cap="none" dirty="0" err="1">
                <a:latin typeface="Calibri" panose="020F0502020204030204" pitchFamily="34" charset="0"/>
                <a:cs typeface="Calibri" panose="020F0502020204030204" pitchFamily="34" charset="0"/>
              </a:rPr>
              <a:t>Planifier</a:t>
            </a:r>
            <a:r>
              <a:rPr lang="en-GB" sz="4000" cap="none" dirty="0">
                <a:latin typeface="Calibri" panose="020F0502020204030204" pitchFamily="34" charset="0"/>
                <a:cs typeface="Calibri" panose="020F0502020204030204" pitchFamily="34" charset="0"/>
              </a:rPr>
              <a:t> et </a:t>
            </a:r>
            <a:r>
              <a:rPr lang="en-GB" sz="4000" cap="none" dirty="0" err="1">
                <a:latin typeface="Calibri" panose="020F0502020204030204" pitchFamily="34" charset="0"/>
                <a:cs typeface="Calibri" panose="020F0502020204030204" pitchFamily="34" charset="0"/>
              </a:rPr>
              <a:t>évaluer</a:t>
            </a:r>
            <a:endParaRPr lang="en-GB" sz="40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556660" y="1636761"/>
            <a:ext cx="11078678" cy="4716793"/>
          </a:xfrm>
        </p:spPr>
        <p:txBody>
          <a:bodyPr>
            <a:noAutofit/>
          </a:bodyPr>
          <a:lstStyle/>
          <a:p>
            <a:pPr marL="0" indent="0">
              <a:spcBef>
                <a:spcPts val="0"/>
              </a:spcBef>
              <a:spcAft>
                <a:spcPts val="0"/>
              </a:spcAft>
              <a:buNone/>
            </a:pPr>
            <a:r>
              <a:rPr lang="en-GB" sz="3600" b="1" dirty="0" err="1">
                <a:latin typeface="Calibri" panose="020F0502020204030204" pitchFamily="34" charset="0"/>
                <a:cs typeface="Calibri" panose="020F0502020204030204" pitchFamily="34" charset="0"/>
              </a:rPr>
              <a:t>Récupération</a:t>
            </a:r>
            <a:r>
              <a:rPr lang="en-GB" sz="3600" b="1" dirty="0">
                <a:latin typeface="Calibri" panose="020F0502020204030204" pitchFamily="34" charset="0"/>
                <a:cs typeface="Calibri" panose="020F0502020204030204" pitchFamily="34" charset="0"/>
              </a:rPr>
              <a:t> :</a:t>
            </a:r>
          </a:p>
          <a:p>
            <a:pPr marL="0" indent="0">
              <a:spcBef>
                <a:spcPts val="0"/>
              </a:spcBef>
              <a:spcAft>
                <a:spcPts val="0"/>
              </a:spcAft>
              <a:buNone/>
            </a:pPr>
            <a:endParaRPr lang="en-GB" sz="3600" b="1"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600" dirty="0">
                <a:latin typeface="Calibri" panose="020F0502020204030204" pitchFamily="34" charset="0"/>
                <a:cs typeface="Calibri" panose="020F0502020204030204" pitchFamily="34" charset="0"/>
              </a:rPr>
              <a:t>Pour </a:t>
            </a:r>
            <a:r>
              <a:rPr lang="en-GB" sz="3600" dirty="0" err="1">
                <a:latin typeface="Calibri" panose="020F0502020204030204" pitchFamily="34" charset="0"/>
                <a:cs typeface="Calibri" panose="020F0502020204030204" pitchFamily="34" charset="0"/>
              </a:rPr>
              <a:t>retrouver</a:t>
            </a:r>
            <a:r>
              <a:rPr lang="en-GB" sz="3600" dirty="0">
                <a:latin typeface="Calibri" panose="020F0502020204030204" pitchFamily="34" charset="0"/>
                <a:cs typeface="Calibri" panose="020F0502020204030204" pitchFamily="34" charset="0"/>
              </a:rPr>
              <a:t> la </a:t>
            </a:r>
            <a:r>
              <a:rPr lang="en-GB" sz="3600" dirty="0" err="1">
                <a:latin typeface="Calibri" panose="020F0502020204030204" pitchFamily="34" charset="0"/>
                <a:cs typeface="Calibri" panose="020F0502020204030204" pitchFamily="34" charset="0"/>
              </a:rPr>
              <a:t>température</a:t>
            </a:r>
            <a:r>
              <a:rPr lang="en-GB" sz="3600" dirty="0">
                <a:latin typeface="Calibri" panose="020F0502020204030204" pitchFamily="34" charset="0"/>
                <a:cs typeface="Calibri" panose="020F0502020204030204" pitchFamily="34" charset="0"/>
              </a:rPr>
              <a:t> </a:t>
            </a:r>
            <a:r>
              <a:rPr lang="en-GB" sz="3600" dirty="0" err="1">
                <a:latin typeface="Calibri" panose="020F0502020204030204" pitchFamily="34" charset="0"/>
                <a:cs typeface="Calibri" panose="020F0502020204030204" pitchFamily="34" charset="0"/>
              </a:rPr>
              <a:t>normale</a:t>
            </a:r>
            <a:r>
              <a:rPr lang="en-GB" sz="3600" dirty="0">
                <a:latin typeface="Calibri" panose="020F0502020204030204" pitchFamily="34" charset="0"/>
                <a:cs typeface="Calibri" panose="020F0502020204030204" pitchFamily="34" charset="0"/>
              </a:rPr>
              <a:t> du corps</a:t>
            </a:r>
          </a:p>
          <a:p>
            <a:pPr>
              <a:spcBef>
                <a:spcPts val="0"/>
              </a:spcBef>
              <a:spcAft>
                <a:spcPts val="0"/>
              </a:spcAft>
              <a:buFont typeface="Wingdings" panose="05000000000000000000" pitchFamily="2" charset="2"/>
              <a:buChar char="§"/>
            </a:pPr>
            <a:r>
              <a:rPr lang="en-GB" sz="3600" dirty="0" err="1">
                <a:latin typeface="Calibri" panose="020F0502020204030204" pitchFamily="34" charset="0"/>
                <a:cs typeface="Calibri" panose="020F0502020204030204" pitchFamily="34" charset="0"/>
              </a:rPr>
              <a:t>Fournir</a:t>
            </a:r>
            <a:r>
              <a:rPr lang="en-GB" sz="3600" dirty="0">
                <a:latin typeface="Calibri" panose="020F0502020204030204" pitchFamily="34" charset="0"/>
                <a:cs typeface="Calibri" panose="020F0502020204030204" pitchFamily="34" charset="0"/>
              </a:rPr>
              <a:t> un effort </a:t>
            </a:r>
            <a:r>
              <a:rPr lang="en-GB" sz="3600" dirty="0" err="1">
                <a:latin typeface="Calibri" panose="020F0502020204030204" pitchFamily="34" charset="0"/>
                <a:cs typeface="Calibri" panose="020F0502020204030204" pitchFamily="34" charset="0"/>
              </a:rPr>
              <a:t>dont</a:t>
            </a:r>
            <a:r>
              <a:rPr lang="en-GB" sz="3600" dirty="0">
                <a:latin typeface="Calibri" panose="020F0502020204030204" pitchFamily="34" charset="0"/>
                <a:cs typeface="Calibri" panose="020F0502020204030204" pitchFamily="34" charset="0"/>
              </a:rPr>
              <a:t> </a:t>
            </a:r>
            <a:r>
              <a:rPr lang="en-GB" sz="3600" dirty="0" err="1">
                <a:latin typeface="Calibri" panose="020F0502020204030204" pitchFamily="34" charset="0"/>
                <a:cs typeface="Calibri" panose="020F0502020204030204" pitchFamily="34" charset="0"/>
              </a:rPr>
              <a:t>l’intensité</a:t>
            </a:r>
            <a:r>
              <a:rPr lang="en-GB" sz="3600" dirty="0">
                <a:latin typeface="Calibri" panose="020F0502020204030204" pitchFamily="34" charset="0"/>
                <a:cs typeface="Calibri" panose="020F0502020204030204" pitchFamily="34" charset="0"/>
              </a:rPr>
              <a:t> ne </a:t>
            </a:r>
            <a:r>
              <a:rPr lang="en-GB" sz="3600" dirty="0" err="1">
                <a:latin typeface="Calibri" panose="020F0502020204030204" pitchFamily="34" charset="0"/>
                <a:cs typeface="Calibri" panose="020F0502020204030204" pitchFamily="34" charset="0"/>
              </a:rPr>
              <a:t>va</a:t>
            </a:r>
            <a:r>
              <a:rPr lang="en-GB" sz="3600" dirty="0">
                <a:latin typeface="Calibri" panose="020F0502020204030204" pitchFamily="34" charset="0"/>
                <a:cs typeface="Calibri" panose="020F0502020204030204" pitchFamily="34" charset="0"/>
              </a:rPr>
              <a:t> pas au-</a:t>
            </a:r>
            <a:r>
              <a:rPr lang="en-GB" sz="3600" dirty="0" err="1">
                <a:latin typeface="Calibri" panose="020F0502020204030204" pitchFamily="34" charset="0"/>
                <a:cs typeface="Calibri" panose="020F0502020204030204" pitchFamily="34" charset="0"/>
              </a:rPr>
              <a:t>delà</a:t>
            </a:r>
            <a:r>
              <a:rPr lang="en-GB" sz="3600" dirty="0">
                <a:latin typeface="Calibri" panose="020F0502020204030204" pitchFamily="34" charset="0"/>
                <a:cs typeface="Calibri" panose="020F0502020204030204" pitchFamily="34" charset="0"/>
              </a:rPr>
              <a:t> de 50% de </a:t>
            </a:r>
            <a:r>
              <a:rPr lang="en-GB" sz="3600" dirty="0" err="1">
                <a:latin typeface="Calibri" panose="020F0502020204030204" pitchFamily="34" charset="0"/>
                <a:cs typeface="Calibri" panose="020F0502020204030204" pitchFamily="34" charset="0"/>
              </a:rPr>
              <a:t>l’activité</a:t>
            </a:r>
            <a:r>
              <a:rPr lang="en-GB" sz="3600" dirty="0">
                <a:latin typeface="Calibri" panose="020F0502020204030204" pitchFamily="34" charset="0"/>
                <a:cs typeface="Calibri" panose="020F0502020204030204" pitchFamily="34" charset="0"/>
              </a:rPr>
              <a:t> </a:t>
            </a:r>
            <a:r>
              <a:rPr lang="en-GB" sz="3600" dirty="0" err="1">
                <a:latin typeface="Calibri" panose="020F0502020204030204" pitchFamily="34" charset="0"/>
                <a:cs typeface="Calibri" panose="020F0502020204030204" pitchFamily="34" charset="0"/>
              </a:rPr>
              <a:t>principale</a:t>
            </a:r>
            <a:r>
              <a:rPr lang="en-GB" sz="3600" dirty="0">
                <a:latin typeface="Calibri" panose="020F0502020204030204" pitchFamily="34" charset="0"/>
                <a:cs typeface="Calibri" panose="020F0502020204030204" pitchFamily="34" charset="0"/>
              </a:rPr>
              <a:t> de la séance</a:t>
            </a:r>
          </a:p>
          <a:p>
            <a:pPr>
              <a:spcBef>
                <a:spcPts val="0"/>
              </a:spcBef>
              <a:spcAft>
                <a:spcPts val="0"/>
              </a:spcAft>
              <a:buFont typeface="Wingdings" panose="05000000000000000000" pitchFamily="2" charset="2"/>
              <a:buChar char="§"/>
            </a:pPr>
            <a:r>
              <a:rPr lang="en-GB" sz="3600" dirty="0" err="1">
                <a:latin typeface="Calibri" panose="020F0502020204030204" pitchFamily="34" charset="0"/>
                <a:cs typeface="Calibri" panose="020F0502020204030204" pitchFamily="34" charset="0"/>
              </a:rPr>
              <a:t>Dynamique</a:t>
            </a:r>
            <a:endParaRPr lang="en-GB" sz="36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600" dirty="0">
                <a:latin typeface="Calibri" panose="020F0502020204030204" pitchFamily="34" charset="0"/>
                <a:cs typeface="Calibri" panose="020F0502020204030204" pitchFamily="34" charset="0"/>
              </a:rPr>
              <a:t>On </a:t>
            </a:r>
            <a:r>
              <a:rPr lang="en-GB" sz="3600" dirty="0" err="1">
                <a:latin typeface="Calibri" panose="020F0502020204030204" pitchFamily="34" charset="0"/>
                <a:cs typeface="Calibri" panose="020F0502020204030204" pitchFamily="34" charset="0"/>
              </a:rPr>
              <a:t>peut</a:t>
            </a:r>
            <a:r>
              <a:rPr lang="en-GB" sz="3600" dirty="0">
                <a:latin typeface="Calibri" panose="020F0502020204030204" pitchFamily="34" charset="0"/>
                <a:cs typeface="Calibri" panose="020F0502020204030204" pitchFamily="34" charset="0"/>
              </a:rPr>
              <a:t> utiliser un </a:t>
            </a:r>
            <a:r>
              <a:rPr lang="en-GB" sz="3600" dirty="0" err="1">
                <a:latin typeface="Calibri" panose="020F0502020204030204" pitchFamily="34" charset="0"/>
                <a:cs typeface="Calibri" panose="020F0502020204030204" pitchFamily="34" charset="0"/>
              </a:rPr>
              <a:t>ballon</a:t>
            </a:r>
            <a:endParaRPr lang="en-GB" sz="36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96641AB-5608-44AD-9F36-E31397C89573}"/>
              </a:ext>
            </a:extLst>
          </p:cNvPr>
          <p:cNvSpPr>
            <a:spLocks noGrp="1"/>
          </p:cNvSpPr>
          <p:nvPr>
            <p:ph type="sldNum" sz="quarter" idx="12"/>
          </p:nvPr>
        </p:nvSpPr>
        <p:spPr/>
        <p:txBody>
          <a:bodyPr/>
          <a:lstStyle/>
          <a:p>
            <a:fld id="{3CEE04D8-5262-4F13-A81F-A0D626D4E455}" type="slidenum">
              <a:rPr lang="en-GB" smtClean="0"/>
              <a:t>54</a:t>
            </a:fld>
            <a:endParaRPr lang="en-GB"/>
          </a:p>
        </p:txBody>
      </p:sp>
    </p:spTree>
    <p:extLst>
      <p:ext uri="{BB962C8B-B14F-4D97-AF65-F5344CB8AC3E}">
        <p14:creationId xmlns:p14="http://schemas.microsoft.com/office/powerpoint/2010/main" val="397635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525045"/>
            <a:ext cx="12192000" cy="649956"/>
          </a:xfrm>
        </p:spPr>
        <p:txBody>
          <a:bodyPr/>
          <a:lstStyle/>
          <a:p>
            <a:pPr algn="ctr"/>
            <a:r>
              <a:rPr lang="en-GB" sz="4000" cap="none" dirty="0" err="1">
                <a:latin typeface="Calibri" panose="020F0502020204030204" pitchFamily="34" charset="0"/>
                <a:cs typeface="Calibri" panose="020F0502020204030204" pitchFamily="34" charset="0"/>
              </a:rPr>
              <a:t>Planifier</a:t>
            </a:r>
            <a:r>
              <a:rPr lang="en-GB" sz="4000" cap="none" dirty="0">
                <a:latin typeface="Calibri" panose="020F0502020204030204" pitchFamily="34" charset="0"/>
                <a:cs typeface="Calibri" panose="020F0502020204030204" pitchFamily="34" charset="0"/>
              </a:rPr>
              <a:t> et </a:t>
            </a:r>
            <a:r>
              <a:rPr lang="en-GB" sz="4000" cap="none" dirty="0" err="1">
                <a:latin typeface="Calibri" panose="020F0502020204030204" pitchFamily="34" charset="0"/>
                <a:cs typeface="Calibri" panose="020F0502020204030204" pitchFamily="34" charset="0"/>
              </a:rPr>
              <a:t>évaluer</a:t>
            </a:r>
            <a:endParaRPr lang="en-GB" sz="40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300251" y="1570956"/>
            <a:ext cx="11491415" cy="4952673"/>
          </a:xfrm>
        </p:spPr>
        <p:txBody>
          <a:bodyPr>
            <a:normAutofit/>
          </a:bodyPr>
          <a:lstStyle/>
          <a:p>
            <a:pPr marL="0" indent="0">
              <a:spcBef>
                <a:spcPts val="0"/>
              </a:spcBef>
              <a:spcAft>
                <a:spcPts val="0"/>
              </a:spcAft>
              <a:buNone/>
            </a:pPr>
            <a:r>
              <a:rPr lang="en-GB" sz="3600" b="1" dirty="0">
                <a:latin typeface="Calibri" panose="020F0502020204030204" pitchFamily="34" charset="0"/>
                <a:cs typeface="Calibri" panose="020F0502020204030204" pitchFamily="34" charset="0"/>
              </a:rPr>
              <a:t>Discussion :</a:t>
            </a:r>
          </a:p>
          <a:p>
            <a:pPr marL="0" indent="0">
              <a:spcBef>
                <a:spcPts val="0"/>
              </a:spcBef>
              <a:spcAft>
                <a:spcPts val="0"/>
              </a:spcAft>
              <a:buNone/>
            </a:pPr>
            <a:endParaRPr lang="en-GB" sz="3600" b="1"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600" dirty="0" err="1">
                <a:latin typeface="Calibri" panose="020F0502020204030204" pitchFamily="34" charset="0"/>
                <a:cs typeface="Calibri" panose="020F0502020204030204" pitchFamily="34" charset="0"/>
              </a:rPr>
              <a:t>Brève</a:t>
            </a:r>
            <a:endParaRPr lang="en-GB" sz="36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600" dirty="0" err="1">
                <a:latin typeface="Calibri" panose="020F0502020204030204" pitchFamily="34" charset="0"/>
                <a:cs typeface="Calibri" panose="020F0502020204030204" pitchFamily="34" charset="0"/>
              </a:rPr>
              <a:t>Focalisée</a:t>
            </a:r>
            <a:r>
              <a:rPr lang="en-GB" sz="3600" dirty="0">
                <a:latin typeface="Calibri" panose="020F0502020204030204" pitchFamily="34" charset="0"/>
                <a:cs typeface="Calibri" panose="020F0502020204030204" pitchFamily="34" charset="0"/>
              </a:rPr>
              <a:t> sur le </a:t>
            </a:r>
            <a:r>
              <a:rPr lang="en-GB" sz="3600" dirty="0" err="1">
                <a:latin typeface="Calibri" panose="020F0502020204030204" pitchFamily="34" charset="0"/>
                <a:cs typeface="Calibri" panose="020F0502020204030204" pitchFamily="34" charset="0"/>
              </a:rPr>
              <a:t>déroulement</a:t>
            </a:r>
            <a:r>
              <a:rPr lang="en-GB" sz="3600" dirty="0">
                <a:latin typeface="Calibri" panose="020F0502020204030204" pitchFamily="34" charset="0"/>
                <a:cs typeface="Calibri" panose="020F0502020204030204" pitchFamily="34" charset="0"/>
              </a:rPr>
              <a:t> de la séance</a:t>
            </a:r>
          </a:p>
          <a:p>
            <a:pPr>
              <a:spcBef>
                <a:spcPts val="0"/>
              </a:spcBef>
              <a:spcAft>
                <a:spcPts val="0"/>
              </a:spcAft>
              <a:buFont typeface="Wingdings" panose="05000000000000000000" pitchFamily="2" charset="2"/>
              <a:buChar char="§"/>
            </a:pPr>
            <a:r>
              <a:rPr lang="en-GB" sz="3600" dirty="0">
                <a:latin typeface="Calibri" panose="020F0502020204030204" pitchFamily="34" charset="0"/>
                <a:cs typeface="Calibri" panose="020F0502020204030204" pitchFamily="34" charset="0"/>
              </a:rPr>
              <a:t>Poser des questions</a:t>
            </a:r>
          </a:p>
          <a:p>
            <a:pPr>
              <a:spcBef>
                <a:spcPts val="0"/>
              </a:spcBef>
              <a:spcAft>
                <a:spcPts val="0"/>
              </a:spcAft>
              <a:buFont typeface="Wingdings" panose="05000000000000000000" pitchFamily="2" charset="2"/>
              <a:buChar char="§"/>
            </a:pPr>
            <a:r>
              <a:rPr lang="en-GB" sz="3600" dirty="0">
                <a:latin typeface="Calibri" panose="020F0502020204030204" pitchFamily="34" charset="0"/>
                <a:cs typeface="Calibri" panose="020F0502020204030204" pitchFamily="34" charset="0"/>
              </a:rPr>
              <a:t>Faire </a:t>
            </a:r>
            <a:r>
              <a:rPr lang="en-GB" sz="3600" dirty="0" err="1">
                <a:latin typeface="Calibri" panose="020F0502020204030204" pitchFamily="34" charset="0"/>
                <a:cs typeface="Calibri" panose="020F0502020204030204" pitchFamily="34" charset="0"/>
              </a:rPr>
              <a:t>l’évaluation</a:t>
            </a:r>
            <a:r>
              <a:rPr lang="en-GB" sz="3600" dirty="0">
                <a:latin typeface="Calibri" panose="020F0502020204030204" pitchFamily="34" charset="0"/>
                <a:cs typeface="Calibri" panose="020F0502020204030204" pitchFamily="34" charset="0"/>
              </a:rPr>
              <a:t> de la séance</a:t>
            </a:r>
          </a:p>
          <a:p>
            <a:pPr>
              <a:spcBef>
                <a:spcPts val="0"/>
              </a:spcBef>
              <a:spcAft>
                <a:spcPts val="0"/>
              </a:spcAft>
              <a:buFont typeface="Wingdings" panose="05000000000000000000" pitchFamily="2" charset="2"/>
              <a:buChar char="§"/>
            </a:pPr>
            <a:r>
              <a:rPr lang="en-GB" sz="3600" dirty="0">
                <a:latin typeface="Calibri" panose="020F0502020204030204" pitchFamily="34" charset="0"/>
                <a:cs typeface="Calibri" panose="020F0502020204030204" pitchFamily="34" charset="0"/>
              </a:rPr>
              <a:t>Faire </a:t>
            </a:r>
            <a:r>
              <a:rPr lang="en-GB" sz="3600" dirty="0" err="1">
                <a:latin typeface="Calibri" panose="020F0502020204030204" pitchFamily="34" charset="0"/>
                <a:cs typeface="Calibri" panose="020F0502020204030204" pitchFamily="34" charset="0"/>
              </a:rPr>
              <a:t>l’évaluation</a:t>
            </a:r>
            <a:r>
              <a:rPr lang="en-GB" sz="3600" dirty="0">
                <a:latin typeface="Calibri" panose="020F0502020204030204" pitchFamily="34" charset="0"/>
                <a:cs typeface="Calibri" panose="020F0502020204030204" pitchFamily="34" charset="0"/>
              </a:rPr>
              <a:t> de la </a:t>
            </a:r>
            <a:r>
              <a:rPr lang="en-GB" sz="3600" dirty="0" err="1">
                <a:latin typeface="Calibri" panose="020F0502020204030204" pitchFamily="34" charset="0"/>
                <a:cs typeface="Calibri" panose="020F0502020204030204" pitchFamily="34" charset="0"/>
              </a:rPr>
              <a:t>conduite</a:t>
            </a:r>
            <a:r>
              <a:rPr lang="en-GB" sz="3600" dirty="0">
                <a:latin typeface="Calibri" panose="020F0502020204030204" pitchFamily="34" charset="0"/>
                <a:cs typeface="Calibri" panose="020F0502020204030204" pitchFamily="34" charset="0"/>
              </a:rPr>
              <a:t> et du </a:t>
            </a:r>
            <a:r>
              <a:rPr lang="en-GB" sz="3600" dirty="0" err="1">
                <a:latin typeface="Calibri" panose="020F0502020204030204" pitchFamily="34" charset="0"/>
                <a:cs typeface="Calibri" panose="020F0502020204030204" pitchFamily="34" charset="0"/>
              </a:rPr>
              <a:t>contenu</a:t>
            </a:r>
            <a:r>
              <a:rPr lang="en-GB" sz="3600" dirty="0">
                <a:latin typeface="Calibri" panose="020F0502020204030204" pitchFamily="34" charset="0"/>
                <a:cs typeface="Calibri" panose="020F0502020204030204" pitchFamily="34" charset="0"/>
              </a:rPr>
              <a:t> de la séance </a:t>
            </a:r>
            <a:r>
              <a:rPr lang="en-GB" sz="3600" dirty="0" err="1">
                <a:latin typeface="Calibri" panose="020F0502020204030204" pitchFamily="34" charset="0"/>
                <a:cs typeface="Calibri" panose="020F0502020204030204" pitchFamily="34" charset="0"/>
              </a:rPr>
              <a:t>d’entraînement</a:t>
            </a:r>
            <a:endParaRPr lang="en-GB" sz="36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endParaRPr lang="en-GB" sz="3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017FADF-9D46-473D-AA3D-4BAD8C095D1E}"/>
              </a:ext>
            </a:extLst>
          </p:cNvPr>
          <p:cNvSpPr>
            <a:spLocks noGrp="1"/>
          </p:cNvSpPr>
          <p:nvPr>
            <p:ph type="sldNum" sz="quarter" idx="12"/>
          </p:nvPr>
        </p:nvSpPr>
        <p:spPr/>
        <p:txBody>
          <a:bodyPr/>
          <a:lstStyle/>
          <a:p>
            <a:fld id="{3CEE04D8-5262-4F13-A81F-A0D626D4E455}" type="slidenum">
              <a:rPr lang="en-GB" smtClean="0"/>
              <a:t>55</a:t>
            </a:fld>
            <a:endParaRPr lang="en-GB"/>
          </a:p>
        </p:txBody>
      </p:sp>
    </p:spTree>
    <p:extLst>
      <p:ext uri="{BB962C8B-B14F-4D97-AF65-F5344CB8AC3E}">
        <p14:creationId xmlns:p14="http://schemas.microsoft.com/office/powerpoint/2010/main" val="128494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1" y="350154"/>
            <a:ext cx="12191999" cy="794183"/>
          </a:xfrm>
        </p:spPr>
        <p:txBody>
          <a:bodyPr/>
          <a:lstStyle/>
          <a:p>
            <a:pPr algn="ctr"/>
            <a:r>
              <a:rPr lang="en-GB" sz="4000" cap="none" dirty="0" err="1">
                <a:latin typeface="Calibri" panose="020F0502020204030204" pitchFamily="34" charset="0"/>
                <a:cs typeface="Calibri" panose="020F0502020204030204" pitchFamily="34" charset="0"/>
              </a:rPr>
              <a:t>Planifier</a:t>
            </a:r>
            <a:r>
              <a:rPr lang="en-GB" sz="4000" cap="none" dirty="0">
                <a:latin typeface="Calibri" panose="020F0502020204030204" pitchFamily="34" charset="0"/>
                <a:cs typeface="Calibri" panose="020F0502020204030204" pitchFamily="34" charset="0"/>
              </a:rPr>
              <a:t> et </a:t>
            </a:r>
            <a:r>
              <a:rPr lang="en-GB" sz="4000" cap="none" dirty="0" err="1">
                <a:latin typeface="Calibri" panose="020F0502020204030204" pitchFamily="34" charset="0"/>
                <a:cs typeface="Calibri" panose="020F0502020204030204" pitchFamily="34" charset="0"/>
              </a:rPr>
              <a:t>évaluer</a:t>
            </a:r>
            <a:endParaRPr lang="en-GB" sz="40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232012" y="1542010"/>
            <a:ext cx="11696131" cy="5179466"/>
          </a:xfrm>
        </p:spPr>
        <p:txBody>
          <a:bodyPr>
            <a:normAutofit/>
          </a:bodyPr>
          <a:lstStyle/>
          <a:p>
            <a:pPr marL="0" indent="0">
              <a:spcBef>
                <a:spcPts val="0"/>
              </a:spcBef>
              <a:spcAft>
                <a:spcPts val="0"/>
              </a:spcAft>
              <a:buNone/>
            </a:pPr>
            <a:r>
              <a:rPr lang="en-GB" sz="3500" b="1" dirty="0" err="1">
                <a:latin typeface="Calibri" panose="020F0502020204030204" pitchFamily="34" charset="0"/>
                <a:cs typeface="Calibri" panose="020F0502020204030204" pitchFamily="34" charset="0"/>
              </a:rPr>
              <a:t>Planifier</a:t>
            </a:r>
            <a:r>
              <a:rPr lang="en-GB" sz="3500" b="1" dirty="0">
                <a:latin typeface="Calibri" panose="020F0502020204030204" pitchFamily="34" charset="0"/>
                <a:cs typeface="Calibri" panose="020F0502020204030204" pitchFamily="34" charset="0"/>
              </a:rPr>
              <a:t> </a:t>
            </a:r>
            <a:r>
              <a:rPr lang="en-GB" sz="3500" b="1" dirty="0" err="1">
                <a:latin typeface="Calibri" panose="020F0502020204030204" pitchFamily="34" charset="0"/>
                <a:cs typeface="Calibri" panose="020F0502020204030204" pitchFamily="34" charset="0"/>
              </a:rPr>
              <a:t>une</a:t>
            </a:r>
            <a:r>
              <a:rPr lang="en-GB" sz="3500" b="1" dirty="0">
                <a:latin typeface="Calibri" panose="020F0502020204030204" pitchFamily="34" charset="0"/>
                <a:cs typeface="Calibri" panose="020F0502020204030204" pitchFamily="34" charset="0"/>
              </a:rPr>
              <a:t> </a:t>
            </a:r>
            <a:r>
              <a:rPr lang="en-GB" sz="3500" b="1" dirty="0" err="1">
                <a:latin typeface="Calibri" panose="020F0502020204030204" pitchFamily="34" charset="0"/>
                <a:cs typeface="Calibri" panose="020F0502020204030204" pitchFamily="34" charset="0"/>
              </a:rPr>
              <a:t>série</a:t>
            </a:r>
            <a:r>
              <a:rPr lang="en-GB" sz="3500" b="1" dirty="0">
                <a:latin typeface="Calibri" panose="020F0502020204030204" pitchFamily="34" charset="0"/>
                <a:cs typeface="Calibri" panose="020F0502020204030204" pitchFamily="34" charset="0"/>
              </a:rPr>
              <a:t> </a:t>
            </a:r>
            <a:r>
              <a:rPr lang="en-GB" sz="3500" b="1" dirty="0" err="1">
                <a:latin typeface="Calibri" panose="020F0502020204030204" pitchFamily="34" charset="0"/>
                <a:cs typeface="Calibri" panose="020F0502020204030204" pitchFamily="34" charset="0"/>
              </a:rPr>
              <a:t>ou</a:t>
            </a:r>
            <a:r>
              <a:rPr lang="en-GB" sz="3500" b="1" dirty="0">
                <a:latin typeface="Calibri" panose="020F0502020204030204" pitchFamily="34" charset="0"/>
                <a:cs typeface="Calibri" panose="020F0502020204030204" pitchFamily="34" charset="0"/>
              </a:rPr>
              <a:t> un cycle </a:t>
            </a:r>
            <a:r>
              <a:rPr lang="en-GB" sz="3500" b="1" dirty="0" err="1">
                <a:latin typeface="Calibri" panose="020F0502020204030204" pitchFamily="34" charset="0"/>
                <a:cs typeface="Calibri" panose="020F0502020204030204" pitchFamily="34" charset="0"/>
              </a:rPr>
              <a:t>d’entraînement</a:t>
            </a:r>
            <a:r>
              <a:rPr lang="en-GB" sz="3500" b="1" dirty="0">
                <a:latin typeface="Calibri" panose="020F0502020204030204" pitchFamily="34" charset="0"/>
                <a:cs typeface="Calibri" panose="020F0502020204030204" pitchFamily="34" charset="0"/>
              </a:rPr>
              <a:t> :</a:t>
            </a:r>
          </a:p>
          <a:p>
            <a:pPr marL="0" indent="0">
              <a:spcBef>
                <a:spcPts val="0"/>
              </a:spcBef>
              <a:spcAft>
                <a:spcPts val="0"/>
              </a:spcAft>
              <a:buNone/>
            </a:pPr>
            <a:endParaRPr lang="en-GB" sz="3500" b="1"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500" dirty="0">
                <a:latin typeface="Calibri" panose="020F0502020204030204" pitchFamily="34" charset="0"/>
                <a:cs typeface="Calibri" panose="020F0502020204030204" pitchFamily="34" charset="0"/>
              </a:rPr>
              <a:t>Un planning à </a:t>
            </a:r>
            <a:r>
              <a:rPr lang="en-GB" sz="3500" dirty="0" err="1">
                <a:latin typeface="Calibri" panose="020F0502020204030204" pitchFamily="34" charset="0"/>
                <a:cs typeface="Calibri" panose="020F0502020204030204" pitchFamily="34" charset="0"/>
              </a:rPr>
              <a:t>moyen</a:t>
            </a:r>
            <a:r>
              <a:rPr lang="en-GB" sz="3500" dirty="0">
                <a:latin typeface="Calibri" panose="020F0502020204030204" pitchFamily="34" charset="0"/>
                <a:cs typeface="Calibri" panose="020F0502020204030204" pitchFamily="34" charset="0"/>
              </a:rPr>
              <a:t> </a:t>
            </a:r>
            <a:r>
              <a:rPr lang="en-GB" sz="3500" dirty="0" err="1">
                <a:latin typeface="Calibri" panose="020F0502020204030204" pitchFamily="34" charset="0"/>
                <a:cs typeface="Calibri" panose="020F0502020204030204" pitchFamily="34" charset="0"/>
              </a:rPr>
              <a:t>terme</a:t>
            </a:r>
            <a:endParaRPr lang="en-GB" sz="35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500" dirty="0" err="1">
                <a:latin typeface="Calibri" panose="020F0502020204030204" pitchFamily="34" charset="0"/>
                <a:cs typeface="Calibri" panose="020F0502020204030204" pitchFamily="34" charset="0"/>
              </a:rPr>
              <a:t>En</a:t>
            </a:r>
            <a:r>
              <a:rPr lang="en-GB" sz="3500" dirty="0">
                <a:latin typeface="Calibri" panose="020F0502020204030204" pitchFamily="34" charset="0"/>
                <a:cs typeface="Calibri" panose="020F0502020204030204" pitchFamily="34" charset="0"/>
              </a:rPr>
              <a:t> </a:t>
            </a:r>
            <a:r>
              <a:rPr lang="en-GB" sz="3500" dirty="0" err="1">
                <a:latin typeface="Calibri" panose="020F0502020204030204" pitchFamily="34" charset="0"/>
                <a:cs typeface="Calibri" panose="020F0502020204030204" pitchFamily="34" charset="0"/>
              </a:rPr>
              <a:t>fonction</a:t>
            </a:r>
            <a:r>
              <a:rPr lang="en-GB" sz="3500" dirty="0">
                <a:latin typeface="Calibri" panose="020F0502020204030204" pitchFamily="34" charset="0"/>
                <a:cs typeface="Calibri" panose="020F0502020204030204" pitchFamily="34" charset="0"/>
              </a:rPr>
              <a:t> de </a:t>
            </a:r>
            <a:r>
              <a:rPr lang="en-GB" sz="3500" dirty="0" err="1">
                <a:latin typeface="Calibri" panose="020F0502020204030204" pitchFamily="34" charset="0"/>
                <a:cs typeface="Calibri" panose="020F0502020204030204" pitchFamily="34" charset="0"/>
              </a:rPr>
              <a:t>l’évolution</a:t>
            </a:r>
            <a:r>
              <a:rPr lang="en-GB" sz="3500" dirty="0">
                <a:latin typeface="Calibri" panose="020F0502020204030204" pitchFamily="34" charset="0"/>
                <a:cs typeface="Calibri" panose="020F0502020204030204" pitchFamily="34" charset="0"/>
              </a:rPr>
              <a:t> des performances</a:t>
            </a:r>
          </a:p>
          <a:p>
            <a:pPr>
              <a:spcBef>
                <a:spcPts val="0"/>
              </a:spcBef>
              <a:spcAft>
                <a:spcPts val="0"/>
              </a:spcAft>
              <a:buFont typeface="Wingdings" panose="05000000000000000000" pitchFamily="2" charset="2"/>
              <a:buChar char="§"/>
            </a:pPr>
            <a:r>
              <a:rPr lang="en-GB" sz="3500" dirty="0" err="1">
                <a:latin typeface="Calibri" panose="020F0502020204030204" pitchFamily="34" charset="0"/>
                <a:cs typeface="Calibri" panose="020F0502020204030204" pitchFamily="34" charset="0"/>
              </a:rPr>
              <a:t>En</a:t>
            </a:r>
            <a:r>
              <a:rPr lang="en-GB" sz="3500" dirty="0">
                <a:latin typeface="Calibri" panose="020F0502020204030204" pitchFamily="34" charset="0"/>
                <a:cs typeface="Calibri" panose="020F0502020204030204" pitchFamily="34" charset="0"/>
              </a:rPr>
              <a:t> </a:t>
            </a:r>
            <a:r>
              <a:rPr lang="en-GB" sz="3500" dirty="0" err="1">
                <a:latin typeface="Calibri" panose="020F0502020204030204" pitchFamily="34" charset="0"/>
                <a:cs typeface="Calibri" panose="020F0502020204030204" pitchFamily="34" charset="0"/>
              </a:rPr>
              <a:t>fonction</a:t>
            </a:r>
            <a:r>
              <a:rPr lang="en-GB" sz="3500" dirty="0">
                <a:latin typeface="Calibri" panose="020F0502020204030204" pitchFamily="34" charset="0"/>
                <a:cs typeface="Calibri" panose="020F0502020204030204" pitchFamily="34" charset="0"/>
              </a:rPr>
              <a:t> de la phase de la </a:t>
            </a:r>
            <a:r>
              <a:rPr lang="en-GB" sz="3500" dirty="0" err="1">
                <a:latin typeface="Calibri" panose="020F0502020204030204" pitchFamily="34" charset="0"/>
                <a:cs typeface="Calibri" panose="020F0502020204030204" pitchFamily="34" charset="0"/>
              </a:rPr>
              <a:t>saison</a:t>
            </a:r>
            <a:r>
              <a:rPr lang="en-GB" sz="3500" dirty="0">
                <a:latin typeface="Calibri" panose="020F0502020204030204" pitchFamily="34" charset="0"/>
                <a:cs typeface="Calibri" panose="020F0502020204030204" pitchFamily="34" charset="0"/>
              </a:rPr>
              <a:t> sportive </a:t>
            </a:r>
            <a:r>
              <a:rPr lang="en-GB" sz="3500" dirty="0" err="1">
                <a:latin typeface="Calibri" panose="020F0502020204030204" pitchFamily="34" charset="0"/>
                <a:cs typeface="Calibri" panose="020F0502020204030204" pitchFamily="34" charset="0"/>
              </a:rPr>
              <a:t>en</a:t>
            </a:r>
            <a:r>
              <a:rPr lang="en-GB" sz="3500" dirty="0">
                <a:latin typeface="Calibri" panose="020F0502020204030204" pitchFamily="34" charset="0"/>
                <a:cs typeface="Calibri" panose="020F0502020204030204" pitchFamily="34" charset="0"/>
              </a:rPr>
              <a:t> </a:t>
            </a:r>
            <a:r>
              <a:rPr lang="en-GB" sz="3500" dirty="0" err="1">
                <a:latin typeface="Calibri" panose="020F0502020204030204" pitchFamily="34" charset="0"/>
                <a:cs typeface="Calibri" panose="020F0502020204030204" pitchFamily="34" charset="0"/>
              </a:rPr>
              <a:t>cours</a:t>
            </a:r>
            <a:endParaRPr lang="en-GB" sz="35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500" dirty="0">
                <a:latin typeface="Calibri" panose="020F0502020204030204" pitchFamily="34" charset="0"/>
                <a:cs typeface="Calibri" panose="020F0502020204030204" pitchFamily="34" charset="0"/>
              </a:rPr>
              <a:t>Avec des </a:t>
            </a:r>
            <a:r>
              <a:rPr lang="en-GB" sz="3500" dirty="0" err="1">
                <a:latin typeface="Calibri" panose="020F0502020204030204" pitchFamily="34" charset="0"/>
                <a:cs typeface="Calibri" panose="020F0502020204030204" pitchFamily="34" charset="0"/>
              </a:rPr>
              <a:t>objectifs</a:t>
            </a:r>
            <a:r>
              <a:rPr lang="en-GB" sz="3500" dirty="0">
                <a:latin typeface="Calibri" panose="020F0502020204030204" pitchFamily="34" charset="0"/>
                <a:cs typeface="Calibri" panose="020F0502020204030204" pitchFamily="34" charset="0"/>
              </a:rPr>
              <a:t> </a:t>
            </a:r>
            <a:r>
              <a:rPr lang="en-GB" sz="3500" dirty="0" err="1">
                <a:latin typeface="Calibri" panose="020F0502020204030204" pitchFamily="34" charset="0"/>
                <a:cs typeface="Calibri" panose="020F0502020204030204" pitchFamily="34" charset="0"/>
              </a:rPr>
              <a:t>clairs</a:t>
            </a:r>
            <a:r>
              <a:rPr lang="en-GB" sz="3500" dirty="0">
                <a:latin typeface="Calibri" panose="020F0502020204030204" pitchFamily="34" charset="0"/>
                <a:cs typeface="Calibri" panose="020F0502020204030204" pitchFamily="34" charset="0"/>
              </a:rPr>
              <a:t> à </a:t>
            </a:r>
            <a:r>
              <a:rPr lang="en-GB" sz="3500" dirty="0" err="1">
                <a:latin typeface="Calibri" panose="020F0502020204030204" pitchFamily="34" charset="0"/>
                <a:cs typeface="Calibri" panose="020F0502020204030204" pitchFamily="34" charset="0"/>
              </a:rPr>
              <a:t>atteindre</a:t>
            </a:r>
            <a:r>
              <a:rPr lang="en-GB" sz="3500" dirty="0">
                <a:latin typeface="Calibri" panose="020F0502020204030204" pitchFamily="34" charset="0"/>
                <a:cs typeface="Calibri" panose="020F0502020204030204" pitchFamily="34" charset="0"/>
              </a:rPr>
              <a:t> </a:t>
            </a:r>
          </a:p>
          <a:p>
            <a:pPr>
              <a:spcBef>
                <a:spcPts val="0"/>
              </a:spcBef>
              <a:spcAft>
                <a:spcPts val="0"/>
              </a:spcAft>
              <a:buFont typeface="Wingdings" panose="05000000000000000000" pitchFamily="2" charset="2"/>
              <a:buChar char="§"/>
            </a:pPr>
            <a:r>
              <a:rPr lang="en-GB" sz="3500" dirty="0" err="1">
                <a:latin typeface="Calibri" panose="020F0502020204030204" pitchFamily="34" charset="0"/>
                <a:cs typeface="Calibri" panose="020F0502020204030204" pitchFamily="34" charset="0"/>
              </a:rPr>
              <a:t>Evaluer</a:t>
            </a:r>
            <a:r>
              <a:rPr lang="en-GB" sz="3500" dirty="0">
                <a:latin typeface="Calibri" panose="020F0502020204030204" pitchFamily="34" charset="0"/>
                <a:cs typeface="Calibri" panose="020F0502020204030204" pitchFamily="34" charset="0"/>
              </a:rPr>
              <a:t> </a:t>
            </a:r>
            <a:r>
              <a:rPr lang="en-GB" sz="3500" dirty="0" err="1">
                <a:latin typeface="Calibri" panose="020F0502020204030204" pitchFamily="34" charset="0"/>
                <a:cs typeface="Calibri" panose="020F0502020204030204" pitchFamily="34" charset="0"/>
              </a:rPr>
              <a:t>chaque</a:t>
            </a:r>
            <a:r>
              <a:rPr lang="en-GB" sz="3500" dirty="0">
                <a:latin typeface="Calibri" panose="020F0502020204030204" pitchFamily="34" charset="0"/>
                <a:cs typeface="Calibri" panose="020F0502020204030204" pitchFamily="34" charset="0"/>
              </a:rPr>
              <a:t> séance </a:t>
            </a:r>
            <a:r>
              <a:rPr lang="en-GB" sz="3500" dirty="0" err="1">
                <a:latin typeface="Calibri" panose="020F0502020204030204" pitchFamily="34" charset="0"/>
                <a:cs typeface="Calibri" panose="020F0502020204030204" pitchFamily="34" charset="0"/>
              </a:rPr>
              <a:t>en</a:t>
            </a:r>
            <a:r>
              <a:rPr lang="en-GB" sz="3500" dirty="0">
                <a:latin typeface="Calibri" panose="020F0502020204030204" pitchFamily="34" charset="0"/>
                <a:cs typeface="Calibri" panose="020F0502020204030204" pitchFamily="34" charset="0"/>
              </a:rPr>
              <a:t> relation avec le planning global</a:t>
            </a:r>
          </a:p>
          <a:p>
            <a:pPr>
              <a:spcBef>
                <a:spcPts val="0"/>
              </a:spcBef>
              <a:spcAft>
                <a:spcPts val="0"/>
              </a:spcAft>
              <a:buFont typeface="Wingdings" panose="05000000000000000000" pitchFamily="2" charset="2"/>
              <a:buChar char="§"/>
            </a:pPr>
            <a:r>
              <a:rPr lang="en-GB" sz="3500" dirty="0">
                <a:latin typeface="Calibri" panose="020F0502020204030204" pitchFamily="34" charset="0"/>
                <a:cs typeface="Calibri" panose="020F0502020204030204" pitchFamily="34" charset="0"/>
              </a:rPr>
              <a:t>Ne pas </a:t>
            </a:r>
            <a:r>
              <a:rPr lang="en-GB" sz="3500" dirty="0" err="1">
                <a:latin typeface="Calibri" panose="020F0502020204030204" pitchFamily="34" charset="0"/>
                <a:cs typeface="Calibri" panose="020F0502020204030204" pitchFamily="34" charset="0"/>
              </a:rPr>
              <a:t>hésiter</a:t>
            </a:r>
            <a:r>
              <a:rPr lang="en-GB" sz="3500" dirty="0">
                <a:latin typeface="Calibri" panose="020F0502020204030204" pitchFamily="34" charset="0"/>
                <a:cs typeface="Calibri" panose="020F0502020204030204" pitchFamily="34" charset="0"/>
              </a:rPr>
              <a:t> à changer </a:t>
            </a:r>
            <a:r>
              <a:rPr lang="en-GB" sz="3500" dirty="0" err="1">
                <a:latin typeface="Calibri" panose="020F0502020204030204" pitchFamily="34" charset="0"/>
                <a:cs typeface="Calibri" panose="020F0502020204030204" pitchFamily="34" charset="0"/>
              </a:rPr>
              <a:t>l’évolution</a:t>
            </a:r>
            <a:r>
              <a:rPr lang="en-GB" sz="3500" dirty="0">
                <a:latin typeface="Calibri" panose="020F0502020204030204" pitchFamily="34" charset="0"/>
                <a:cs typeface="Calibri" panose="020F0502020204030204" pitchFamily="34" charset="0"/>
              </a:rPr>
              <a:t> du planning</a:t>
            </a:r>
          </a:p>
          <a:p>
            <a:pPr>
              <a:spcBef>
                <a:spcPts val="0"/>
              </a:spcBef>
              <a:spcAft>
                <a:spcPts val="0"/>
              </a:spcAft>
              <a:buFont typeface="Wingdings" panose="05000000000000000000" pitchFamily="2" charset="2"/>
              <a:buChar char="§"/>
            </a:pPr>
            <a:r>
              <a:rPr lang="en-GB" sz="3500" dirty="0" err="1">
                <a:latin typeface="Calibri" panose="020F0502020204030204" pitchFamily="34" charset="0"/>
                <a:cs typeface="Calibri" panose="020F0502020204030204" pitchFamily="34" charset="0"/>
              </a:rPr>
              <a:t>Evaluer</a:t>
            </a:r>
            <a:r>
              <a:rPr lang="en-GB" sz="3500" dirty="0">
                <a:latin typeface="Calibri" panose="020F0502020204030204" pitchFamily="34" charset="0"/>
                <a:cs typeface="Calibri" panose="020F0502020204030204" pitchFamily="34" charset="0"/>
              </a:rPr>
              <a:t> à la fin de </a:t>
            </a:r>
            <a:r>
              <a:rPr lang="en-GB" sz="3500" dirty="0" err="1">
                <a:latin typeface="Calibri" panose="020F0502020204030204" pitchFamily="34" charset="0"/>
                <a:cs typeface="Calibri" panose="020F0502020204030204" pitchFamily="34" charset="0"/>
              </a:rPr>
              <a:t>chaque</a:t>
            </a:r>
            <a:r>
              <a:rPr lang="en-GB" sz="3500" dirty="0">
                <a:latin typeface="Calibri" panose="020F0502020204030204" pitchFamily="34" charset="0"/>
                <a:cs typeface="Calibri" panose="020F0502020204030204" pitchFamily="34" charset="0"/>
              </a:rPr>
              <a:t> </a:t>
            </a:r>
            <a:r>
              <a:rPr lang="en-GB" sz="3500" dirty="0" err="1">
                <a:latin typeface="Calibri" panose="020F0502020204030204" pitchFamily="34" charset="0"/>
                <a:cs typeface="Calibri" panose="020F0502020204030204" pitchFamily="34" charset="0"/>
              </a:rPr>
              <a:t>séquence</a:t>
            </a:r>
            <a:r>
              <a:rPr lang="en-GB" sz="3500" dirty="0">
                <a:latin typeface="Calibri" panose="020F0502020204030204" pitchFamily="34" charset="0"/>
                <a:cs typeface="Calibri" panose="020F0502020204030204" pitchFamily="34" charset="0"/>
              </a:rPr>
              <a:t> </a:t>
            </a:r>
            <a:r>
              <a:rPr lang="en-GB" sz="3500" dirty="0" err="1">
                <a:latin typeface="Calibri" panose="020F0502020204030204" pitchFamily="34" charset="0"/>
                <a:cs typeface="Calibri" panose="020F0502020204030204" pitchFamily="34" charset="0"/>
              </a:rPr>
              <a:t>d’entraînement</a:t>
            </a:r>
            <a:endParaRPr lang="en-GB" sz="35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500" dirty="0" err="1">
                <a:latin typeface="Calibri" panose="020F0502020204030204" pitchFamily="34" charset="0"/>
                <a:cs typeface="Calibri" panose="020F0502020204030204" pitchFamily="34" charset="0"/>
              </a:rPr>
              <a:t>Planifier</a:t>
            </a:r>
            <a:r>
              <a:rPr lang="en-GB" sz="3500" dirty="0">
                <a:latin typeface="Calibri" panose="020F0502020204030204" pitchFamily="34" charset="0"/>
                <a:cs typeface="Calibri" panose="020F0502020204030204" pitchFamily="34" charset="0"/>
              </a:rPr>
              <a:t> à nouveau </a:t>
            </a:r>
            <a:endParaRPr lang="en-GB" sz="1400" dirty="0"/>
          </a:p>
          <a:p>
            <a:endParaRPr lang="en-GB" sz="1400" dirty="0"/>
          </a:p>
        </p:txBody>
      </p:sp>
      <p:sp>
        <p:nvSpPr>
          <p:cNvPr id="4" name="Slide Number Placeholder 3">
            <a:extLst>
              <a:ext uri="{FF2B5EF4-FFF2-40B4-BE49-F238E27FC236}">
                <a16:creationId xmlns:a16="http://schemas.microsoft.com/office/drawing/2014/main" id="{C12CD0DB-9795-4B04-8C24-CD66324354EC}"/>
              </a:ext>
            </a:extLst>
          </p:cNvPr>
          <p:cNvSpPr>
            <a:spLocks noGrp="1"/>
          </p:cNvSpPr>
          <p:nvPr>
            <p:ph type="sldNum" sz="quarter" idx="12"/>
          </p:nvPr>
        </p:nvSpPr>
        <p:spPr/>
        <p:txBody>
          <a:bodyPr/>
          <a:lstStyle/>
          <a:p>
            <a:fld id="{3CEE04D8-5262-4F13-A81F-A0D626D4E455}" type="slidenum">
              <a:rPr lang="en-GB" smtClean="0"/>
              <a:t>56</a:t>
            </a:fld>
            <a:endParaRPr lang="en-GB"/>
          </a:p>
        </p:txBody>
      </p:sp>
    </p:spTree>
    <p:extLst>
      <p:ext uri="{BB962C8B-B14F-4D97-AF65-F5344CB8AC3E}">
        <p14:creationId xmlns:p14="http://schemas.microsoft.com/office/powerpoint/2010/main" val="291950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609600"/>
            <a:ext cx="12192000" cy="729582"/>
          </a:xfrm>
        </p:spPr>
        <p:txBody>
          <a:bodyPr/>
          <a:lstStyle/>
          <a:p>
            <a:pPr algn="ctr"/>
            <a:r>
              <a:rPr lang="en-GB" sz="4000" cap="none" dirty="0" err="1">
                <a:latin typeface="Calibri" panose="020F0502020204030204" pitchFamily="34" charset="0"/>
                <a:cs typeface="Calibri" panose="020F0502020204030204" pitchFamily="34" charset="0"/>
              </a:rPr>
              <a:t>Planifier</a:t>
            </a:r>
            <a:r>
              <a:rPr lang="en-GB" sz="4000" cap="none" dirty="0">
                <a:latin typeface="Calibri" panose="020F0502020204030204" pitchFamily="34" charset="0"/>
                <a:cs typeface="Calibri" panose="020F0502020204030204" pitchFamily="34" charset="0"/>
              </a:rPr>
              <a:t> et </a:t>
            </a:r>
            <a:r>
              <a:rPr lang="en-GB" sz="4000" cap="none" dirty="0" err="1">
                <a:latin typeface="Calibri" panose="020F0502020204030204" pitchFamily="34" charset="0"/>
                <a:cs typeface="Calibri" panose="020F0502020204030204" pitchFamily="34" charset="0"/>
              </a:rPr>
              <a:t>évaluer</a:t>
            </a:r>
            <a:endParaRPr lang="en-GB" sz="40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272956" y="1559292"/>
            <a:ext cx="11415322" cy="5162183"/>
          </a:xfrm>
        </p:spPr>
        <p:txBody>
          <a:bodyPr>
            <a:normAutofit lnSpcReduction="10000"/>
          </a:bodyPr>
          <a:lstStyle/>
          <a:p>
            <a:pPr marL="0" indent="0">
              <a:lnSpc>
                <a:spcPct val="110000"/>
              </a:lnSpc>
              <a:spcBef>
                <a:spcPts val="0"/>
              </a:spcBef>
              <a:spcAft>
                <a:spcPts val="0"/>
              </a:spcAft>
              <a:buNone/>
            </a:pPr>
            <a:r>
              <a:rPr lang="en-GB" sz="3200" b="1" dirty="0">
                <a:latin typeface="Calibri" panose="020F0502020204030204" pitchFamily="34" charset="0"/>
                <a:cs typeface="Calibri" panose="020F0502020204030204" pitchFamily="34" charset="0"/>
              </a:rPr>
              <a:t>Evaluation :</a:t>
            </a:r>
          </a:p>
          <a:p>
            <a:pPr>
              <a:lnSpc>
                <a:spcPct val="110000"/>
              </a:lnSpc>
              <a:spcBef>
                <a:spcPts val="0"/>
              </a:spcBef>
              <a:spcAft>
                <a:spcPts val="0"/>
              </a:spcAft>
              <a:buFont typeface="Wingdings" panose="05000000000000000000" pitchFamily="2" charset="2"/>
              <a:buChar char="§"/>
            </a:pPr>
            <a:r>
              <a:rPr lang="fr-FR" sz="3200" dirty="0">
                <a:latin typeface="Calibri" panose="020F0502020204030204" pitchFamily="34" charset="0"/>
                <a:cs typeface="Calibri" panose="020F0502020204030204" pitchFamily="34" charset="0"/>
              </a:rPr>
              <a:t>Devrait toujours être faite par rapport aux </a:t>
            </a:r>
            <a:r>
              <a:rPr lang="en-GB" sz="3200" dirty="0" err="1">
                <a:latin typeface="Calibri" panose="020F0502020204030204" pitchFamily="34" charset="0"/>
                <a:cs typeface="Calibri" panose="020F0502020204030204" pitchFamily="34" charset="0"/>
              </a:rPr>
              <a:t>objectifs</a:t>
            </a:r>
            <a:r>
              <a:rPr lang="en-GB" sz="3200" dirty="0">
                <a:latin typeface="Calibri" panose="020F0502020204030204" pitchFamily="34" charset="0"/>
                <a:cs typeface="Calibri" panose="020F0502020204030204" pitchFamily="34" charset="0"/>
              </a:rPr>
              <a:t> que </a:t>
            </a:r>
            <a:r>
              <a:rPr lang="en-GB" sz="3200" dirty="0" err="1">
                <a:latin typeface="Calibri" panose="020F0502020204030204" pitchFamily="34" charset="0"/>
                <a:cs typeface="Calibri" panose="020F0502020204030204" pitchFamily="34" charset="0"/>
              </a:rPr>
              <a:t>l’on</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s’était</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fixé</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d’atteindre</a:t>
            </a:r>
            <a:r>
              <a:rPr lang="en-GB" sz="3200" dirty="0">
                <a:latin typeface="Calibri" panose="020F0502020204030204" pitchFamily="34" charset="0"/>
                <a:cs typeface="Calibri" panose="020F0502020204030204" pitchFamily="34" charset="0"/>
              </a:rPr>
              <a:t>  </a:t>
            </a:r>
          </a:p>
          <a:p>
            <a:pPr>
              <a:lnSpc>
                <a:spcPct val="110000"/>
              </a:lnSpc>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Les buts </a:t>
            </a:r>
            <a:r>
              <a:rPr lang="en-GB" sz="3200" dirty="0" err="1">
                <a:latin typeface="Calibri" panose="020F0502020204030204" pitchFamily="34" charset="0"/>
                <a:cs typeface="Calibri" panose="020F0502020204030204" pitchFamily="34" charset="0"/>
              </a:rPr>
              <a:t>ont-ils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été</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atteints</a:t>
            </a:r>
            <a:r>
              <a:rPr lang="en-GB" sz="3200" dirty="0">
                <a:latin typeface="Calibri" panose="020F0502020204030204" pitchFamily="34" charset="0"/>
                <a:cs typeface="Calibri" panose="020F0502020204030204" pitchFamily="34" charset="0"/>
              </a:rPr>
              <a:t> ? </a:t>
            </a:r>
            <a:r>
              <a:rPr lang="en-GB" sz="3200" dirty="0" err="1">
                <a:latin typeface="Calibri" panose="020F0502020204030204" pitchFamily="34" charset="0"/>
                <a:cs typeface="Calibri" panose="020F0502020204030204" pitchFamily="34" charset="0"/>
              </a:rPr>
              <a:t>Complètement</a:t>
            </a:r>
            <a:r>
              <a:rPr lang="en-GB" sz="3200" dirty="0">
                <a:latin typeface="Calibri" panose="020F0502020204030204" pitchFamily="34" charset="0"/>
                <a:cs typeface="Calibri" panose="020F0502020204030204" pitchFamily="34" charset="0"/>
              </a:rPr>
              <a:t> / </a:t>
            </a:r>
            <a:r>
              <a:rPr lang="en-GB" sz="3200" dirty="0" err="1">
                <a:latin typeface="Calibri" panose="020F0502020204030204" pitchFamily="34" charset="0"/>
                <a:cs typeface="Calibri" panose="020F0502020204030204" pitchFamily="34" charset="0"/>
              </a:rPr>
              <a:t>partiellement</a:t>
            </a:r>
            <a:r>
              <a:rPr lang="en-GB" sz="3200" dirty="0">
                <a:latin typeface="Calibri" panose="020F0502020204030204" pitchFamily="34" charset="0"/>
                <a:cs typeface="Calibri" panose="020F0502020204030204" pitchFamily="34" charset="0"/>
              </a:rPr>
              <a:t> / pas du tout ?</a:t>
            </a:r>
          </a:p>
          <a:p>
            <a:pPr>
              <a:lnSpc>
                <a:spcPct val="110000"/>
              </a:lnSpc>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Quels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facteurs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ont-ils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contribués</a:t>
            </a:r>
            <a:r>
              <a:rPr lang="en-GB" sz="3200" dirty="0">
                <a:latin typeface="Calibri" panose="020F0502020204030204" pitchFamily="34" charset="0"/>
                <a:cs typeface="Calibri" panose="020F0502020204030204" pitchFamily="34" charset="0"/>
              </a:rPr>
              <a:t> à les </a:t>
            </a:r>
            <a:r>
              <a:rPr lang="en-GB" sz="3200" dirty="0" err="1">
                <a:latin typeface="Calibri" panose="020F0502020204030204" pitchFamily="34" charset="0"/>
                <a:cs typeface="Calibri" panose="020F0502020204030204" pitchFamily="34" charset="0"/>
              </a:rPr>
              <a:t>atteindre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ou</a:t>
            </a:r>
            <a:r>
              <a:rPr lang="en-GB" sz="3200" dirty="0">
                <a:latin typeface="Calibri" panose="020F0502020204030204" pitchFamily="34" charset="0"/>
                <a:cs typeface="Calibri" panose="020F0502020204030204" pitchFamily="34" charset="0"/>
              </a:rPr>
              <a:t> pas) ?</a:t>
            </a:r>
          </a:p>
          <a:p>
            <a:pPr>
              <a:lnSpc>
                <a:spcPct val="110000"/>
              </a:lnSpc>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Les </a:t>
            </a:r>
            <a:r>
              <a:rPr lang="en-GB" sz="3200" dirty="0" err="1">
                <a:latin typeface="Calibri" panose="020F0502020204030204" pitchFamily="34" charset="0"/>
                <a:cs typeface="Calibri" panose="020F0502020204030204" pitchFamily="34" charset="0"/>
              </a:rPr>
              <a:t>joueurs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étaient-ils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motivés</a:t>
            </a:r>
            <a:r>
              <a:rPr lang="en-GB" sz="3200" dirty="0">
                <a:latin typeface="Calibri" panose="020F0502020204030204" pitchFamily="34" charset="0"/>
                <a:cs typeface="Calibri" panose="020F0502020204030204" pitchFamily="34" charset="0"/>
              </a:rPr>
              <a:t> / </a:t>
            </a:r>
            <a:r>
              <a:rPr lang="en-GB" sz="3200" dirty="0" err="1">
                <a:latin typeface="Calibri" panose="020F0502020204030204" pitchFamily="34" charset="0"/>
                <a:cs typeface="Calibri" panose="020F0502020204030204" pitchFamily="34" charset="0"/>
              </a:rPr>
              <a:t>engagés</a:t>
            </a:r>
            <a:r>
              <a:rPr lang="en-GB" sz="3200" dirty="0">
                <a:latin typeface="Calibri" panose="020F0502020204030204" pitchFamily="34" charset="0"/>
                <a:cs typeface="Calibri" panose="020F0502020204030204" pitchFamily="34" charset="0"/>
              </a:rPr>
              <a:t> / </a:t>
            </a:r>
            <a:r>
              <a:rPr lang="en-GB" sz="3200" dirty="0" err="1">
                <a:latin typeface="Calibri" panose="020F0502020204030204" pitchFamily="34" charset="0"/>
                <a:cs typeface="Calibri" panose="020F0502020204030204" pitchFamily="34" charset="0"/>
              </a:rPr>
              <a:t>réactifs</a:t>
            </a:r>
            <a:r>
              <a:rPr lang="en-GB" sz="3200" dirty="0">
                <a:latin typeface="Calibri" panose="020F0502020204030204" pitchFamily="34" charset="0"/>
                <a:cs typeface="Calibri" panose="020F0502020204030204" pitchFamily="34" charset="0"/>
              </a:rPr>
              <a:t> ?</a:t>
            </a:r>
          </a:p>
          <a:p>
            <a:pPr>
              <a:lnSpc>
                <a:spcPct val="110000"/>
              </a:lnSpc>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Comment </a:t>
            </a:r>
            <a:r>
              <a:rPr lang="en-GB" sz="3200" dirty="0" err="1">
                <a:latin typeface="Calibri" panose="020F0502020204030204" pitchFamily="34" charset="0"/>
                <a:cs typeface="Calibri" panose="020F0502020204030204" pitchFamily="34" charset="0"/>
              </a:rPr>
              <a:t>savez-vous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s’ils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ont</a:t>
            </a:r>
            <a:r>
              <a:rPr lang="en-GB" sz="3200" dirty="0">
                <a:latin typeface="Calibri" panose="020F0502020204030204" pitchFamily="34" charset="0"/>
                <a:cs typeface="Calibri" panose="020F0502020204030204" pitchFamily="34" charset="0"/>
              </a:rPr>
              <a:t> bien </a:t>
            </a:r>
            <a:r>
              <a:rPr lang="en-GB" sz="3200" dirty="0" err="1">
                <a:latin typeface="Calibri" panose="020F0502020204030204" pitchFamily="34" charset="0"/>
                <a:cs typeface="Calibri" panose="020F0502020204030204" pitchFamily="34" charset="0"/>
              </a:rPr>
              <a:t>intégré</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ce</a:t>
            </a:r>
            <a:r>
              <a:rPr lang="en-GB" sz="3200" dirty="0">
                <a:latin typeface="Calibri" panose="020F0502020204030204" pitchFamily="34" charset="0"/>
                <a:cs typeface="Calibri" panose="020F0502020204030204" pitchFamily="34" charset="0"/>
              </a:rPr>
              <a:t> que </a:t>
            </a:r>
            <a:r>
              <a:rPr lang="en-GB" sz="3200" dirty="0" err="1">
                <a:latin typeface="Calibri" panose="020F0502020204030204" pitchFamily="34" charset="0"/>
                <a:cs typeface="Calibri" panose="020F0502020204030204" pitchFamily="34" charset="0"/>
              </a:rPr>
              <a:t>vous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avez</a:t>
            </a:r>
            <a:r>
              <a:rPr lang="en-GB" sz="3200" dirty="0">
                <a:latin typeface="Calibri" panose="020F0502020204030204" pitchFamily="34" charset="0"/>
                <a:cs typeface="Calibri" panose="020F0502020204030204" pitchFamily="34" charset="0"/>
              </a:rPr>
              <a:t> bien </a:t>
            </a:r>
            <a:r>
              <a:rPr lang="en-GB" sz="3200" dirty="0" err="1">
                <a:latin typeface="Calibri" panose="020F0502020204030204" pitchFamily="34" charset="0"/>
                <a:cs typeface="Calibri" panose="020F0502020204030204" pitchFamily="34" charset="0"/>
              </a:rPr>
              <a:t>voulu</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leur</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apprendre</a:t>
            </a:r>
            <a:r>
              <a:rPr lang="en-GB" sz="3200" dirty="0">
                <a:latin typeface="Calibri" panose="020F0502020204030204" pitchFamily="34" charset="0"/>
                <a:cs typeface="Calibri" panose="020F0502020204030204" pitchFamily="34" charset="0"/>
              </a:rPr>
              <a:t> ?</a:t>
            </a:r>
          </a:p>
          <a:p>
            <a:pPr>
              <a:lnSpc>
                <a:spcPct val="110000"/>
              </a:lnSpc>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Devez-vous</a:t>
            </a:r>
            <a:r>
              <a:rPr lang="en-GB" sz="3200" dirty="0">
                <a:latin typeface="Calibri" panose="020F0502020204030204" pitchFamily="34" charset="0"/>
                <a:cs typeface="Calibri" panose="020F0502020204030204" pitchFamily="34" charset="0"/>
              </a:rPr>
              <a:t> revoir </a:t>
            </a:r>
            <a:r>
              <a:rPr lang="en-GB" sz="3200" dirty="0" err="1">
                <a:latin typeface="Calibri" panose="020F0502020204030204" pitchFamily="34" charset="0"/>
                <a:cs typeface="Calibri" panose="020F0502020204030204" pitchFamily="34" charset="0"/>
              </a:rPr>
              <a:t>une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partie</a:t>
            </a:r>
            <a:r>
              <a:rPr lang="en-GB" sz="3200" dirty="0">
                <a:latin typeface="Calibri" panose="020F0502020204030204" pitchFamily="34" charset="0"/>
                <a:cs typeface="Calibri" panose="020F0502020204030204" pitchFamily="34" charset="0"/>
              </a:rPr>
              <a:t> de </a:t>
            </a:r>
            <a:r>
              <a:rPr lang="en-GB" sz="3200" dirty="0" err="1">
                <a:latin typeface="Calibri" panose="020F0502020204030204" pitchFamily="34" charset="0"/>
                <a:cs typeface="Calibri" panose="020F0502020204030204" pitchFamily="34" charset="0"/>
              </a:rPr>
              <a:t>votre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entraînement</a:t>
            </a:r>
            <a:r>
              <a:rPr lang="en-GB" sz="3200" dirty="0">
                <a:latin typeface="Calibri" panose="020F0502020204030204" pitchFamily="34" charset="0"/>
                <a:cs typeface="Calibri" panose="020F0502020204030204" pitchFamily="34" charset="0"/>
              </a:rPr>
              <a:t> ?</a:t>
            </a:r>
          </a:p>
          <a:p>
            <a:pPr marL="0" indent="0">
              <a:lnSpc>
                <a:spcPct val="110000"/>
              </a:lnSpc>
              <a:spcBef>
                <a:spcPts val="0"/>
              </a:spcBef>
              <a:spcAft>
                <a:spcPts val="0"/>
              </a:spcAft>
              <a:buNone/>
            </a:pPr>
            <a:endParaRPr lang="en-GB" sz="1800" b="1" dirty="0"/>
          </a:p>
        </p:txBody>
      </p:sp>
      <p:sp>
        <p:nvSpPr>
          <p:cNvPr id="4" name="Slide Number Placeholder 3">
            <a:extLst>
              <a:ext uri="{FF2B5EF4-FFF2-40B4-BE49-F238E27FC236}">
                <a16:creationId xmlns:a16="http://schemas.microsoft.com/office/drawing/2014/main" id="{0ECF64A6-52E3-43AE-8365-119A67E7808B}"/>
              </a:ext>
            </a:extLst>
          </p:cNvPr>
          <p:cNvSpPr>
            <a:spLocks noGrp="1"/>
          </p:cNvSpPr>
          <p:nvPr>
            <p:ph type="sldNum" sz="quarter" idx="12"/>
          </p:nvPr>
        </p:nvSpPr>
        <p:spPr/>
        <p:txBody>
          <a:bodyPr/>
          <a:lstStyle/>
          <a:p>
            <a:fld id="{3CEE04D8-5262-4F13-A81F-A0D626D4E455}" type="slidenum">
              <a:rPr lang="en-GB" smtClean="0"/>
              <a:t>57</a:t>
            </a:fld>
            <a:endParaRPr lang="en-GB"/>
          </a:p>
        </p:txBody>
      </p:sp>
    </p:spTree>
    <p:extLst>
      <p:ext uri="{BB962C8B-B14F-4D97-AF65-F5344CB8AC3E}">
        <p14:creationId xmlns:p14="http://schemas.microsoft.com/office/powerpoint/2010/main" val="337106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537598"/>
            <a:ext cx="12192000" cy="684810"/>
          </a:xfrm>
        </p:spPr>
        <p:txBody>
          <a:bodyPr/>
          <a:lstStyle/>
          <a:p>
            <a:pPr algn="ctr"/>
            <a:r>
              <a:rPr lang="en-GB" sz="4000" cap="none" dirty="0" err="1">
                <a:latin typeface="Calibri" panose="020F0502020204030204" pitchFamily="34" charset="0"/>
                <a:cs typeface="Calibri" panose="020F0502020204030204" pitchFamily="34" charset="0"/>
              </a:rPr>
              <a:t>Planifier</a:t>
            </a:r>
            <a:r>
              <a:rPr lang="en-GB" sz="4000" cap="none" dirty="0">
                <a:latin typeface="Calibri" panose="020F0502020204030204" pitchFamily="34" charset="0"/>
                <a:cs typeface="Calibri" panose="020F0502020204030204" pitchFamily="34" charset="0"/>
              </a:rPr>
              <a:t> et </a:t>
            </a:r>
            <a:r>
              <a:rPr lang="en-GB" sz="4000" cap="none" dirty="0" err="1">
                <a:latin typeface="Calibri" panose="020F0502020204030204" pitchFamily="34" charset="0"/>
                <a:cs typeface="Calibri" panose="020F0502020204030204" pitchFamily="34" charset="0"/>
              </a:rPr>
              <a:t>évaluer</a:t>
            </a:r>
            <a:endParaRPr lang="en-GB" sz="40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218364" y="1549666"/>
            <a:ext cx="11805313" cy="5171810"/>
          </a:xfrm>
        </p:spPr>
        <p:txBody>
          <a:bodyPr>
            <a:normAutofit/>
          </a:bodyPr>
          <a:lstStyle/>
          <a:p>
            <a:pPr marL="0" indent="0">
              <a:spcBef>
                <a:spcPts val="0"/>
              </a:spcBef>
              <a:spcAft>
                <a:spcPts val="0"/>
              </a:spcAft>
              <a:buNone/>
            </a:pPr>
            <a:r>
              <a:rPr lang="en-GB" sz="3200" b="1" dirty="0">
                <a:latin typeface="Calibri" panose="020F0502020204030204" pitchFamily="34" charset="0"/>
                <a:cs typeface="Calibri" panose="020F0502020204030204" pitchFamily="34" charset="0"/>
              </a:rPr>
              <a:t>Auto-</a:t>
            </a:r>
            <a:r>
              <a:rPr lang="en-GB" sz="3200" b="1" dirty="0" err="1">
                <a:latin typeface="Calibri" panose="020F0502020204030204" pitchFamily="34" charset="0"/>
                <a:cs typeface="Calibri" panose="020F0502020204030204" pitchFamily="34" charset="0"/>
              </a:rPr>
              <a:t>évaluation</a:t>
            </a:r>
            <a:r>
              <a:rPr lang="en-GB" sz="3200" b="1" dirty="0">
                <a:latin typeface="Calibri" panose="020F0502020204030204" pitchFamily="34" charset="0"/>
                <a:cs typeface="Calibri" panose="020F0502020204030204" pitchFamily="34" charset="0"/>
              </a:rPr>
              <a:t> / </a:t>
            </a:r>
            <a:r>
              <a:rPr lang="en-GB" sz="3200" b="1" dirty="0" err="1">
                <a:latin typeface="Calibri" panose="020F0502020204030204" pitchFamily="34" charset="0"/>
                <a:cs typeface="Calibri" panose="020F0502020204030204" pitchFamily="34" charset="0"/>
              </a:rPr>
              <a:t>Réflexion</a:t>
            </a:r>
            <a:r>
              <a:rPr lang="en-GB" sz="3200" b="1" dirty="0">
                <a:latin typeface="Calibri" panose="020F0502020204030204" pitchFamily="34" charset="0"/>
                <a:cs typeface="Calibri" panose="020F0502020204030204" pitchFamily="34" charset="0"/>
              </a:rPr>
              <a:t> sur </a:t>
            </a:r>
            <a:r>
              <a:rPr lang="en-GB" sz="3200" b="1" dirty="0" err="1">
                <a:latin typeface="Calibri" panose="020F0502020204030204" pitchFamily="34" charset="0"/>
                <a:cs typeface="Calibri" panose="020F0502020204030204" pitchFamily="34" charset="0"/>
              </a:rPr>
              <a:t>soi-même</a:t>
            </a:r>
            <a:r>
              <a:rPr lang="en-GB" sz="3200" b="1" dirty="0">
                <a:latin typeface="Calibri" panose="020F0502020204030204" pitchFamily="34" charset="0"/>
                <a:cs typeface="Calibri" panose="020F0502020204030204" pitchFamily="34" charset="0"/>
              </a:rPr>
              <a:t> </a:t>
            </a:r>
            <a:r>
              <a:rPr lang="en-GB" sz="3200" dirty="0">
                <a:latin typeface="Calibri" panose="020F0502020204030204" pitchFamily="34" charset="0"/>
                <a:cs typeface="Calibri" panose="020F0502020204030204" pitchFamily="34" charset="0"/>
              </a:rPr>
              <a:t>:</a:t>
            </a:r>
          </a:p>
          <a:p>
            <a:pPr marL="0" indent="0">
              <a:spcBef>
                <a:spcPts val="0"/>
              </a:spcBef>
              <a:spcAft>
                <a:spcPts val="0"/>
              </a:spcAft>
              <a:buNone/>
            </a:pPr>
            <a:endParaRPr lang="en-GB" sz="3200" dirty="0">
              <a:latin typeface="Calibri" panose="020F0502020204030204" pitchFamily="34" charset="0"/>
              <a:cs typeface="Calibri" panose="020F0502020204030204" pitchFamily="34" charset="0"/>
            </a:endParaRPr>
          </a:p>
          <a:p>
            <a:pPr marL="0" indent="0">
              <a:spcBef>
                <a:spcPts val="0"/>
              </a:spcBef>
              <a:spcAft>
                <a:spcPts val="0"/>
              </a:spcAft>
              <a:buNone/>
            </a:pPr>
            <a:r>
              <a:rPr lang="en-GB" sz="3200" dirty="0">
                <a:latin typeface="Calibri" panose="020F0502020204030204" pitchFamily="34" charset="0"/>
                <a:cs typeface="Calibri" panose="020F0502020204030204" pitchFamily="34" charset="0"/>
              </a:rPr>
              <a:t>Une </a:t>
            </a:r>
            <a:r>
              <a:rPr lang="en-GB" sz="3200" dirty="0" err="1">
                <a:latin typeface="Calibri" panose="020F0502020204030204" pitchFamily="34" charset="0"/>
                <a:cs typeface="Calibri" panose="020F0502020204030204" pitchFamily="34" charset="0"/>
              </a:rPr>
              <a:t>réflexion</a:t>
            </a:r>
            <a:r>
              <a:rPr lang="en-GB" sz="3200" dirty="0">
                <a:latin typeface="Calibri" panose="020F0502020204030204" pitchFamily="34" charset="0"/>
                <a:cs typeface="Calibri" panose="020F0502020204030204" pitchFamily="34" charset="0"/>
              </a:rPr>
              <a:t> sur </a:t>
            </a:r>
            <a:r>
              <a:rPr lang="en-GB" sz="3200" dirty="0" err="1">
                <a:latin typeface="Calibri" panose="020F0502020204030204" pitchFamily="34" charset="0"/>
                <a:cs typeface="Calibri" panose="020F0502020204030204" pitchFamily="34" charset="0"/>
              </a:rPr>
              <a:t>soi-même</a:t>
            </a:r>
            <a:r>
              <a:rPr lang="en-GB" sz="3200" dirty="0">
                <a:latin typeface="Calibri" panose="020F0502020204030204" pitchFamily="34" charset="0"/>
                <a:cs typeface="Calibri" panose="020F0502020204030204" pitchFamily="34" charset="0"/>
              </a:rPr>
              <a:t> </a:t>
            </a:r>
            <a:r>
              <a:rPr lang="en-GB" sz="3200" dirty="0" err="1">
                <a:solidFill>
                  <a:schemeClr val="tx1"/>
                </a:solidFill>
                <a:latin typeface="Calibri" panose="020F0502020204030204" pitchFamily="34" charset="0"/>
                <a:cs typeface="Calibri" panose="020F0502020204030204" pitchFamily="34" charset="0"/>
              </a:rPr>
              <a:t>est</a:t>
            </a:r>
            <a:r>
              <a:rPr lang="en-GB" sz="3200" dirty="0">
                <a:solidFill>
                  <a:schemeClr val="tx1"/>
                </a:solidFill>
                <a:latin typeface="Calibri" panose="020F0502020204030204" pitchFamily="34" charset="0"/>
                <a:cs typeface="Calibri" panose="020F0502020204030204" pitchFamily="34" charset="0"/>
              </a:rPr>
              <a:t> </a:t>
            </a:r>
            <a:r>
              <a:rPr lang="en-GB" sz="3200" dirty="0" err="1">
                <a:solidFill>
                  <a:schemeClr val="tx1"/>
                </a:solidFill>
                <a:latin typeface="Calibri" panose="020F0502020204030204" pitchFamily="34" charset="0"/>
                <a:cs typeface="Calibri" panose="020F0502020204030204" pitchFamily="34" charset="0"/>
              </a:rPr>
              <a:t>une</a:t>
            </a:r>
            <a:r>
              <a:rPr lang="en-GB" sz="3200" dirty="0">
                <a:solidFill>
                  <a:schemeClr val="tx1"/>
                </a:solidFill>
                <a:latin typeface="Calibri" panose="020F0502020204030204" pitchFamily="34" charset="0"/>
                <a:cs typeface="Calibri" panose="020F0502020204030204" pitchFamily="34" charset="0"/>
              </a:rPr>
              <a:t> démarche </a:t>
            </a:r>
            <a:r>
              <a:rPr lang="en-GB" sz="3200" dirty="0" err="1">
                <a:solidFill>
                  <a:schemeClr val="tx1"/>
                </a:solidFill>
                <a:latin typeface="Calibri" panose="020F0502020204030204" pitchFamily="34" charset="0"/>
                <a:cs typeface="Calibri" panose="020F0502020204030204" pitchFamily="34" charset="0"/>
              </a:rPr>
              <a:t>essentielle</a:t>
            </a:r>
            <a:r>
              <a:rPr lang="en-GB" sz="3200" dirty="0">
                <a:solidFill>
                  <a:schemeClr val="tx1"/>
                </a:solidFill>
                <a:latin typeface="Calibri" panose="020F0502020204030204" pitchFamily="34" charset="0"/>
                <a:cs typeface="Calibri" panose="020F0502020204030204" pitchFamily="34" charset="0"/>
              </a:rPr>
              <a:t> </a:t>
            </a:r>
            <a:r>
              <a:rPr lang="en-GB" sz="3200" dirty="0" err="1">
                <a:solidFill>
                  <a:schemeClr val="tx1"/>
                </a:solidFill>
                <a:latin typeface="Calibri" panose="020F0502020204030204" pitchFamily="34" charset="0"/>
                <a:cs typeface="Calibri" panose="020F0502020204030204" pitchFamily="34" charset="0"/>
              </a:rPr>
              <a:t>visant</a:t>
            </a:r>
            <a:r>
              <a:rPr lang="en-GB" sz="3200" dirty="0">
                <a:solidFill>
                  <a:schemeClr val="tx1"/>
                </a:solidFill>
                <a:latin typeface="Calibri" panose="020F0502020204030204" pitchFamily="34" charset="0"/>
                <a:cs typeface="Calibri" panose="020F0502020204030204" pitchFamily="34" charset="0"/>
              </a:rPr>
              <a:t> à se </a:t>
            </a:r>
            <a:r>
              <a:rPr lang="en-GB" sz="3200" dirty="0" err="1">
                <a:solidFill>
                  <a:schemeClr val="tx1"/>
                </a:solidFill>
                <a:latin typeface="Calibri" panose="020F0502020204030204" pitchFamily="34" charset="0"/>
                <a:cs typeface="Calibri" panose="020F0502020204030204" pitchFamily="34" charset="0"/>
              </a:rPr>
              <a:t>pencher</a:t>
            </a:r>
            <a:r>
              <a:rPr lang="en-GB" sz="3200" dirty="0">
                <a:solidFill>
                  <a:schemeClr val="tx1"/>
                </a:solidFill>
                <a:latin typeface="Calibri" panose="020F0502020204030204" pitchFamily="34" charset="0"/>
                <a:cs typeface="Calibri" panose="020F0502020204030204" pitchFamily="34" charset="0"/>
              </a:rPr>
              <a:t> sur son </a:t>
            </a:r>
            <a:r>
              <a:rPr lang="en-GB" sz="3200" dirty="0" err="1">
                <a:solidFill>
                  <a:schemeClr val="tx1"/>
                </a:solidFill>
                <a:latin typeface="Calibri" panose="020F0502020204030204" pitchFamily="34" charset="0"/>
                <a:cs typeface="Calibri" panose="020F0502020204030204" pitchFamily="34" charset="0"/>
              </a:rPr>
              <a:t>propre</a:t>
            </a:r>
            <a:r>
              <a:rPr lang="en-GB" sz="3200" dirty="0">
                <a:solidFill>
                  <a:schemeClr val="tx1"/>
                </a:solidFill>
                <a:latin typeface="Calibri" panose="020F0502020204030204" pitchFamily="34" charset="0"/>
                <a:cs typeface="Calibri" panose="020F0502020204030204" pitchFamily="34" charset="0"/>
              </a:rPr>
              <a:t> </a:t>
            </a:r>
            <a:r>
              <a:rPr lang="en-GB" sz="3200" dirty="0" err="1">
                <a:solidFill>
                  <a:schemeClr val="tx1"/>
                </a:solidFill>
                <a:latin typeface="Calibri" panose="020F0502020204030204" pitchFamily="34" charset="0"/>
                <a:cs typeface="Calibri" panose="020F0502020204030204" pitchFamily="34" charset="0"/>
              </a:rPr>
              <a:t>rôle</a:t>
            </a:r>
            <a:r>
              <a:rPr lang="en-GB" sz="3200" dirty="0">
                <a:solidFill>
                  <a:schemeClr val="tx1"/>
                </a:solidFill>
                <a:latin typeface="Calibri" panose="020F0502020204030204" pitchFamily="34" charset="0"/>
                <a:cs typeface="Calibri" panose="020F0502020204030204" pitchFamily="34" charset="0"/>
              </a:rPr>
              <a:t> </a:t>
            </a:r>
            <a:r>
              <a:rPr lang="en-GB" sz="3200" dirty="0" err="1">
                <a:solidFill>
                  <a:schemeClr val="tx1"/>
                </a:solidFill>
                <a:latin typeface="Calibri" panose="020F0502020204030204" pitchFamily="34" charset="0"/>
                <a:cs typeface="Calibri" panose="020F0502020204030204" pitchFamily="34" charset="0"/>
              </a:rPr>
              <a:t>d’entraîneur</a:t>
            </a:r>
            <a:r>
              <a:rPr lang="en-GB" sz="3200" dirty="0">
                <a:solidFill>
                  <a:schemeClr val="tx1"/>
                </a:solidFill>
                <a:latin typeface="Calibri" panose="020F0502020204030204" pitchFamily="34" charset="0"/>
                <a:cs typeface="Calibri" panose="020F0502020204030204" pitchFamily="34" charset="0"/>
              </a:rPr>
              <a:t> et à comment le faire </a:t>
            </a:r>
            <a:r>
              <a:rPr lang="en-GB" sz="3200" dirty="0" err="1">
                <a:solidFill>
                  <a:schemeClr val="tx1"/>
                </a:solidFill>
                <a:latin typeface="Calibri" panose="020F0502020204030204" pitchFamily="34" charset="0"/>
                <a:cs typeface="Calibri" panose="020F0502020204030204" pitchFamily="34" charset="0"/>
              </a:rPr>
              <a:t>évoluer</a:t>
            </a:r>
            <a:endParaRPr lang="en-GB" sz="3200" dirty="0">
              <a:solidFill>
                <a:schemeClr val="tx1"/>
              </a:solidFill>
              <a:latin typeface="Calibri" panose="020F0502020204030204" pitchFamily="34" charset="0"/>
              <a:cs typeface="Calibri" panose="020F0502020204030204" pitchFamily="34" charset="0"/>
            </a:endParaRPr>
          </a:p>
          <a:p>
            <a:pPr marL="0" indent="0">
              <a:spcBef>
                <a:spcPts val="0"/>
              </a:spcBef>
              <a:spcAft>
                <a:spcPts val="0"/>
              </a:spcAft>
              <a:buNone/>
            </a:pPr>
            <a:endParaRPr lang="en-GB" sz="1400" dirty="0">
              <a:solidFill>
                <a:schemeClr val="tx1"/>
              </a:solidFill>
              <a:latin typeface="Calibri" panose="020F0502020204030204" pitchFamily="34" charset="0"/>
              <a:cs typeface="Calibri" panose="020F0502020204030204" pitchFamily="34" charset="0"/>
            </a:endParaRPr>
          </a:p>
          <a:p>
            <a:pPr>
              <a:spcBef>
                <a:spcPts val="0"/>
              </a:spcBef>
              <a:spcAft>
                <a:spcPts val="0"/>
              </a:spcAft>
              <a:defRPr/>
            </a:pPr>
            <a:r>
              <a:rPr lang="en-US" altLang="en-US" sz="3200" dirty="0">
                <a:solidFill>
                  <a:schemeClr val="tx1"/>
                </a:solidFill>
                <a:latin typeface="Calibri" panose="020F0502020204030204" pitchFamily="34" charset="0"/>
                <a:cs typeface="Calibri" panose="020F0502020204030204" pitchFamily="34" charset="0"/>
              </a:rPr>
              <a:t>“</a:t>
            </a:r>
            <a:r>
              <a:rPr lang="en-GB" altLang="en-US" sz="3200" dirty="0" err="1">
                <a:solidFill>
                  <a:schemeClr val="tx1"/>
                </a:solidFill>
                <a:latin typeface="Calibri" panose="020F0502020204030204" pitchFamily="34" charset="0"/>
                <a:cs typeface="Calibri" panose="020F0502020204030204" pitchFamily="34" charset="0"/>
              </a:rPr>
              <a:t>une</a:t>
            </a:r>
            <a:r>
              <a:rPr lang="en-GB" altLang="en-US" sz="3200" dirty="0">
                <a:solidFill>
                  <a:schemeClr val="tx1"/>
                </a:solidFill>
                <a:latin typeface="Calibri" panose="020F0502020204030204" pitchFamily="34" charset="0"/>
                <a:cs typeface="Calibri" panose="020F0502020204030204" pitchFamily="34" charset="0"/>
              </a:rPr>
              <a:t> </a:t>
            </a:r>
            <a:r>
              <a:rPr lang="en-GB" altLang="en-US" sz="3200" dirty="0" err="1">
                <a:solidFill>
                  <a:schemeClr val="tx1"/>
                </a:solidFill>
                <a:latin typeface="Calibri" panose="020F0502020204030204" pitchFamily="34" charset="0"/>
                <a:cs typeface="Calibri" panose="020F0502020204030204" pitchFamily="34" charset="0"/>
              </a:rPr>
              <a:t>ré</a:t>
            </a:r>
            <a:r>
              <a:rPr lang="en-GB" sz="3200" dirty="0" err="1">
                <a:latin typeface="Calibri" panose="020F0502020204030204" pitchFamily="34" charset="0"/>
                <a:cs typeface="Calibri" panose="020F0502020204030204" pitchFamily="34" charset="0"/>
              </a:rPr>
              <a:t>flexion</a:t>
            </a:r>
            <a:r>
              <a:rPr lang="en-GB" sz="3200" dirty="0">
                <a:latin typeface="Calibri" panose="020F0502020204030204" pitchFamily="34" charset="0"/>
                <a:cs typeface="Calibri" panose="020F0502020204030204" pitchFamily="34" charset="0"/>
              </a:rPr>
              <a:t> sur </a:t>
            </a:r>
            <a:r>
              <a:rPr lang="en-GB" sz="3200" dirty="0" err="1">
                <a:latin typeface="Calibri" panose="020F0502020204030204" pitchFamily="34" charset="0"/>
                <a:cs typeface="Calibri" panose="020F0502020204030204" pitchFamily="34" charset="0"/>
              </a:rPr>
              <a:t>soi-même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est</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une</a:t>
            </a:r>
            <a:r>
              <a:rPr lang="en-GB" sz="3200" dirty="0">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activité</a:t>
            </a: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mentale</a:t>
            </a: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Cependant</a:t>
            </a:r>
            <a:r>
              <a:rPr lang="en-US" altLang="en-US" sz="3200" dirty="0">
                <a:solidFill>
                  <a:schemeClr val="tx1"/>
                </a:solidFill>
                <a:latin typeface="Calibri" panose="020F0502020204030204" pitchFamily="34" charset="0"/>
                <a:cs typeface="Calibri" panose="020F0502020204030204" pitchFamily="34" charset="0"/>
              </a:rPr>
              <a:t> pour </a:t>
            </a:r>
            <a:r>
              <a:rPr lang="en-US" altLang="en-US" sz="3200" dirty="0" err="1">
                <a:solidFill>
                  <a:schemeClr val="tx1"/>
                </a:solidFill>
                <a:latin typeface="Calibri" panose="020F0502020204030204" pitchFamily="34" charset="0"/>
                <a:cs typeface="Calibri" panose="020F0502020204030204" pitchFamily="34" charset="0"/>
              </a:rPr>
              <a:t>qu’elle</a:t>
            </a: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soit</a:t>
            </a: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bénéfique</a:t>
            </a:r>
            <a:r>
              <a:rPr lang="en-US" altLang="en-US" sz="3200" dirty="0">
                <a:solidFill>
                  <a:schemeClr val="tx1"/>
                </a:solidFill>
                <a:latin typeface="Calibri" panose="020F0502020204030204" pitchFamily="34" charset="0"/>
                <a:cs typeface="Calibri" panose="020F0502020204030204" pitchFamily="34" charset="0"/>
              </a:rPr>
              <a:t> au </a:t>
            </a:r>
            <a:r>
              <a:rPr lang="en-US" altLang="en-US" sz="3200" dirty="0" err="1">
                <a:solidFill>
                  <a:schemeClr val="tx1"/>
                </a:solidFill>
                <a:latin typeface="Calibri" panose="020F0502020204030204" pitchFamily="34" charset="0"/>
                <a:cs typeface="Calibri" panose="020F0502020204030204" pitchFamily="34" charset="0"/>
              </a:rPr>
              <a:t>déroulement</a:t>
            </a:r>
            <a:r>
              <a:rPr lang="en-US" altLang="en-US" sz="3200" dirty="0">
                <a:solidFill>
                  <a:schemeClr val="tx1"/>
                </a:solidFill>
                <a:latin typeface="Calibri" panose="020F0502020204030204" pitchFamily="34" charset="0"/>
                <a:cs typeface="Calibri" panose="020F0502020204030204" pitchFamily="34" charset="0"/>
              </a:rPr>
              <a:t> des séances de </a:t>
            </a:r>
            <a:r>
              <a:rPr lang="en-US" altLang="en-US" sz="3200" dirty="0" err="1">
                <a:solidFill>
                  <a:schemeClr val="tx1"/>
                </a:solidFill>
                <a:latin typeface="Calibri" panose="020F0502020204030204" pitchFamily="34" charset="0"/>
                <a:cs typeface="Calibri" panose="020F0502020204030204" pitchFamily="34" charset="0"/>
              </a:rPr>
              <a:t>l’entraîneur</a:t>
            </a: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elle</a:t>
            </a: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doit</a:t>
            </a: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être</a:t>
            </a: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suivie</a:t>
            </a:r>
            <a:r>
              <a:rPr lang="en-US" altLang="en-US" sz="3200" dirty="0">
                <a:solidFill>
                  <a:schemeClr val="tx1"/>
                </a:solidFill>
                <a:latin typeface="Calibri" panose="020F0502020204030204" pitchFamily="34" charset="0"/>
                <a:cs typeface="Calibri" panose="020F0502020204030204" pitchFamily="34" charset="0"/>
              </a:rPr>
              <a:t> par des actions”</a:t>
            </a:r>
          </a:p>
          <a:p>
            <a:pPr marL="0" indent="0">
              <a:spcBef>
                <a:spcPts val="0"/>
              </a:spcBef>
              <a:spcAft>
                <a:spcPts val="0"/>
              </a:spcAft>
              <a:buNone/>
              <a:defRPr/>
            </a:pPr>
            <a:endParaRPr lang="en-US" altLang="en-US" sz="3200" dirty="0">
              <a:solidFill>
                <a:schemeClr val="tx1"/>
              </a:solidFill>
              <a:latin typeface="Calibri" panose="020F0502020204030204" pitchFamily="34" charset="0"/>
              <a:cs typeface="Calibri" panose="020F0502020204030204" pitchFamily="34" charset="0"/>
            </a:endParaRPr>
          </a:p>
          <a:p>
            <a:pPr>
              <a:spcBef>
                <a:spcPts val="0"/>
              </a:spcBef>
              <a:spcAft>
                <a:spcPts val="0"/>
              </a:spcAft>
              <a:defRPr/>
            </a:pPr>
            <a:r>
              <a:rPr lang="en-GB" sz="3200" dirty="0">
                <a:latin typeface="Calibri" panose="020F0502020204030204" pitchFamily="34" charset="0"/>
                <a:cs typeface="Calibri" panose="020F0502020204030204" pitchFamily="34" charset="0"/>
              </a:rPr>
              <a:t>La </a:t>
            </a:r>
            <a:r>
              <a:rPr lang="en-GB" sz="3200" dirty="0" err="1">
                <a:latin typeface="Calibri" panose="020F0502020204030204" pitchFamily="34" charset="0"/>
                <a:cs typeface="Calibri" panose="020F0502020204030204" pitchFamily="34" charset="0"/>
              </a:rPr>
              <a:t>réflexion</a:t>
            </a:r>
            <a:r>
              <a:rPr lang="en-GB" sz="3200" dirty="0">
                <a:latin typeface="Calibri" panose="020F0502020204030204" pitchFamily="34" charset="0"/>
                <a:cs typeface="Calibri" panose="020F0502020204030204" pitchFamily="34" charset="0"/>
              </a:rPr>
              <a:t> sur </a:t>
            </a:r>
            <a:r>
              <a:rPr lang="en-GB" sz="3200" dirty="0" err="1">
                <a:latin typeface="Calibri" panose="020F0502020204030204" pitchFamily="34" charset="0"/>
                <a:cs typeface="Calibri" panose="020F0502020204030204" pitchFamily="34" charset="0"/>
              </a:rPr>
              <a:t>soi-même</a:t>
            </a:r>
            <a:r>
              <a:rPr lang="en-US" altLang="en-US" sz="3200" dirty="0">
                <a:solidFill>
                  <a:schemeClr val="tx1"/>
                </a:solidFill>
                <a:latin typeface="Calibri" panose="020F0502020204030204" pitchFamily="34" charset="0"/>
                <a:cs typeface="Calibri" panose="020F0502020204030204" pitchFamily="34" charset="0"/>
              </a:rPr>
              <a:t> se </a:t>
            </a:r>
            <a:r>
              <a:rPr lang="en-US" altLang="en-US" sz="3200" dirty="0" err="1">
                <a:solidFill>
                  <a:schemeClr val="tx1"/>
                </a:solidFill>
                <a:latin typeface="Calibri" panose="020F0502020204030204" pitchFamily="34" charset="0"/>
                <a:cs typeface="Calibri" panose="020F0502020204030204" pitchFamily="34" charset="0"/>
              </a:rPr>
              <a:t>conçoit</a:t>
            </a: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comme</a:t>
            </a:r>
            <a:r>
              <a:rPr lang="en-US" altLang="en-US" sz="3200" dirty="0">
                <a:solidFill>
                  <a:schemeClr val="tx1"/>
                </a:solidFill>
                <a:latin typeface="Calibri" panose="020F0502020204030204" pitchFamily="34" charset="0"/>
                <a:cs typeface="Calibri" panose="020F0502020204030204" pitchFamily="34" charset="0"/>
              </a:rPr>
              <a:t> un </a:t>
            </a:r>
            <a:r>
              <a:rPr lang="en-US" altLang="en-US" sz="3200" dirty="0" err="1">
                <a:solidFill>
                  <a:schemeClr val="tx1"/>
                </a:solidFill>
                <a:latin typeface="Calibri" panose="020F0502020204030204" pitchFamily="34" charset="0"/>
                <a:cs typeface="Calibri" panose="020F0502020204030204" pitchFamily="34" charset="0"/>
              </a:rPr>
              <a:t>processus</a:t>
            </a:r>
            <a:r>
              <a:rPr lang="en-US" altLang="en-US" sz="3200" dirty="0">
                <a:solidFill>
                  <a:schemeClr val="tx1"/>
                </a:solidFill>
                <a:latin typeface="Calibri" panose="020F0502020204030204" pitchFamily="34" charset="0"/>
                <a:cs typeface="Calibri" panose="020F0502020204030204" pitchFamily="34" charset="0"/>
              </a:rPr>
              <a:t> qui </a:t>
            </a:r>
            <a:r>
              <a:rPr lang="en-US" altLang="en-US" sz="3200" dirty="0" err="1">
                <a:solidFill>
                  <a:schemeClr val="tx1"/>
                </a:solidFill>
                <a:latin typeface="Calibri" panose="020F0502020204030204" pitchFamily="34" charset="0"/>
                <a:cs typeface="Calibri" panose="020F0502020204030204" pitchFamily="34" charset="0"/>
              </a:rPr>
              <a:t>doit</a:t>
            </a: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être</a:t>
            </a:r>
            <a:r>
              <a:rPr lang="en-US" altLang="en-US" sz="3200" dirty="0">
                <a:solidFill>
                  <a:schemeClr val="tx1"/>
                </a:solidFill>
                <a:latin typeface="Calibri" panose="020F0502020204030204" pitchFamily="34" charset="0"/>
                <a:cs typeface="Calibri" panose="020F0502020204030204" pitchFamily="34" charset="0"/>
              </a:rPr>
              <a:t> permanent</a:t>
            </a:r>
            <a:endParaRPr lang="en-GB" sz="3200" dirty="0">
              <a:solidFill>
                <a:schemeClr val="tx1"/>
              </a:solidFill>
              <a:latin typeface="Calibri" panose="020F0502020204030204" pitchFamily="34" charset="0"/>
              <a:cs typeface="Calibri" panose="020F0502020204030204" pitchFamily="34" charset="0"/>
            </a:endParaRPr>
          </a:p>
          <a:p>
            <a:pPr marL="0" indent="0">
              <a:buNone/>
            </a:pPr>
            <a:endParaRPr lang="en-GB" sz="1800" dirty="0"/>
          </a:p>
        </p:txBody>
      </p:sp>
      <p:sp>
        <p:nvSpPr>
          <p:cNvPr id="4" name="Slide Number Placeholder 3">
            <a:extLst>
              <a:ext uri="{FF2B5EF4-FFF2-40B4-BE49-F238E27FC236}">
                <a16:creationId xmlns:a16="http://schemas.microsoft.com/office/drawing/2014/main" id="{5DC7E298-1DD6-4B53-AE8F-809603A13563}"/>
              </a:ext>
            </a:extLst>
          </p:cNvPr>
          <p:cNvSpPr>
            <a:spLocks noGrp="1"/>
          </p:cNvSpPr>
          <p:nvPr>
            <p:ph type="sldNum" sz="quarter" idx="12"/>
          </p:nvPr>
        </p:nvSpPr>
        <p:spPr/>
        <p:txBody>
          <a:bodyPr/>
          <a:lstStyle/>
          <a:p>
            <a:fld id="{3CEE04D8-5262-4F13-A81F-A0D626D4E455}" type="slidenum">
              <a:rPr lang="en-GB" smtClean="0"/>
              <a:t>58</a:t>
            </a:fld>
            <a:endParaRPr lang="en-GB"/>
          </a:p>
        </p:txBody>
      </p:sp>
    </p:spTree>
    <p:extLst>
      <p:ext uri="{BB962C8B-B14F-4D97-AF65-F5344CB8AC3E}">
        <p14:creationId xmlns:p14="http://schemas.microsoft.com/office/powerpoint/2010/main" val="20698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51481"/>
            <a:ext cx="12192000" cy="766474"/>
          </a:xfrm>
        </p:spPr>
        <p:txBody>
          <a:bodyPr/>
          <a:lstStyle/>
          <a:p>
            <a:pPr algn="ctr"/>
            <a:r>
              <a:rPr lang="en-GB" sz="4000" cap="none" dirty="0" err="1">
                <a:latin typeface="Calibri" panose="020F0502020204030204" pitchFamily="34" charset="0"/>
                <a:cs typeface="Calibri" panose="020F0502020204030204" pitchFamily="34" charset="0"/>
              </a:rPr>
              <a:t>Planifier</a:t>
            </a:r>
            <a:r>
              <a:rPr lang="en-GB" sz="4000" cap="none" dirty="0">
                <a:latin typeface="Calibri" panose="020F0502020204030204" pitchFamily="34" charset="0"/>
                <a:cs typeface="Calibri" panose="020F0502020204030204" pitchFamily="34" charset="0"/>
              </a:rPr>
              <a:t> et </a:t>
            </a:r>
            <a:r>
              <a:rPr lang="en-GB" sz="4000" cap="none" dirty="0" err="1">
                <a:latin typeface="Calibri" panose="020F0502020204030204" pitchFamily="34" charset="0"/>
                <a:cs typeface="Calibri" panose="020F0502020204030204" pitchFamily="34" charset="0"/>
              </a:rPr>
              <a:t>évaluer</a:t>
            </a:r>
            <a:endParaRPr lang="en-GB"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163773" y="1615906"/>
            <a:ext cx="11778018" cy="5105570"/>
          </a:xfrm>
        </p:spPr>
        <p:txBody>
          <a:bodyPr>
            <a:noAutofit/>
          </a:bodyPr>
          <a:lstStyle/>
          <a:p>
            <a:pPr marL="0" indent="0">
              <a:spcBef>
                <a:spcPts val="0"/>
              </a:spcBef>
              <a:spcAft>
                <a:spcPts val="0"/>
              </a:spcAft>
              <a:buNone/>
              <a:defRPr/>
            </a:pPr>
            <a:r>
              <a:rPr lang="en-US" altLang="en-US" sz="3200" b="1" dirty="0">
                <a:solidFill>
                  <a:schemeClr val="tx1"/>
                </a:solidFill>
                <a:latin typeface="Calibri" panose="020F0502020204030204" pitchFamily="34" charset="0"/>
                <a:cs typeface="Calibri" panose="020F0502020204030204" pitchFamily="34" charset="0"/>
              </a:rPr>
              <a:t>Comment faire </a:t>
            </a:r>
            <a:r>
              <a:rPr lang="en-US" altLang="en-US" sz="3200" b="1" dirty="0" err="1">
                <a:solidFill>
                  <a:schemeClr val="tx1"/>
                </a:solidFill>
                <a:latin typeface="Calibri" panose="020F0502020204030204" pitchFamily="34" charset="0"/>
                <a:cs typeface="Calibri" panose="020F0502020204030204" pitchFamily="34" charset="0"/>
              </a:rPr>
              <a:t>une</a:t>
            </a:r>
            <a:r>
              <a:rPr lang="en-US" altLang="en-US" sz="3200" b="1" dirty="0">
                <a:solidFill>
                  <a:schemeClr val="tx1"/>
                </a:solidFill>
                <a:latin typeface="Calibri" panose="020F0502020204030204" pitchFamily="34" charset="0"/>
                <a:cs typeface="Calibri" panose="020F0502020204030204" pitchFamily="34" charset="0"/>
              </a:rPr>
              <a:t> </a:t>
            </a:r>
            <a:r>
              <a:rPr lang="en-US" altLang="en-US" sz="3200" b="1" dirty="0" err="1">
                <a:solidFill>
                  <a:schemeClr val="tx1"/>
                </a:solidFill>
                <a:latin typeface="Calibri" panose="020F0502020204030204" pitchFamily="34" charset="0"/>
                <a:cs typeface="Calibri" panose="020F0502020204030204" pitchFamily="34" charset="0"/>
              </a:rPr>
              <a:t>réflexion</a:t>
            </a:r>
            <a:r>
              <a:rPr lang="en-US" altLang="en-US" sz="3200" b="1" dirty="0">
                <a:solidFill>
                  <a:schemeClr val="tx1"/>
                </a:solidFill>
                <a:latin typeface="Calibri" panose="020F0502020204030204" pitchFamily="34" charset="0"/>
                <a:cs typeface="Calibri" panose="020F0502020204030204" pitchFamily="34" charset="0"/>
              </a:rPr>
              <a:t> sur </a:t>
            </a:r>
            <a:r>
              <a:rPr lang="en-US" altLang="en-US" sz="3200" b="1" dirty="0" err="1">
                <a:solidFill>
                  <a:schemeClr val="tx1"/>
                </a:solidFill>
                <a:latin typeface="Calibri" panose="020F0502020204030204" pitchFamily="34" charset="0"/>
                <a:cs typeface="Calibri" panose="020F0502020204030204" pitchFamily="34" charset="0"/>
              </a:rPr>
              <a:t>soi-même</a:t>
            </a:r>
            <a:r>
              <a:rPr lang="en-US" altLang="en-US" sz="3200" b="1" dirty="0">
                <a:solidFill>
                  <a:schemeClr val="tx1"/>
                </a:solidFill>
                <a:latin typeface="Calibri" panose="020F0502020204030204" pitchFamily="34" charset="0"/>
                <a:cs typeface="Calibri" panose="020F0502020204030204" pitchFamily="34" charset="0"/>
              </a:rPr>
              <a:t> ? </a:t>
            </a:r>
          </a:p>
          <a:p>
            <a:pPr marL="0" indent="0">
              <a:spcBef>
                <a:spcPts val="0"/>
              </a:spcBef>
              <a:spcAft>
                <a:spcPts val="0"/>
              </a:spcAft>
              <a:buNone/>
              <a:defRPr/>
            </a:pPr>
            <a:endParaRPr lang="en-US" altLang="en-US" sz="3200" b="1" dirty="0">
              <a:solidFill>
                <a:schemeClr val="tx1"/>
              </a:solidFill>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defRPr/>
            </a:pPr>
            <a:r>
              <a:rPr lang="en-US" altLang="en-US" sz="3200" dirty="0">
                <a:solidFill>
                  <a:schemeClr val="tx1"/>
                </a:solidFill>
                <a:latin typeface="Calibri" panose="020F0502020204030204" pitchFamily="34" charset="0"/>
                <a:cs typeface="Calibri" panose="020F0502020204030204" pitchFamily="34" charset="0"/>
              </a:rPr>
              <a:t>Tenez à jour un carnet de bord sur </a:t>
            </a:r>
            <a:r>
              <a:rPr lang="en-US" altLang="en-US" sz="3200" dirty="0" err="1">
                <a:solidFill>
                  <a:schemeClr val="tx1"/>
                </a:solidFill>
                <a:latin typeface="Calibri" panose="020F0502020204030204" pitchFamily="34" charset="0"/>
                <a:cs typeface="Calibri" panose="020F0502020204030204" pitchFamily="34" charset="0"/>
              </a:rPr>
              <a:t>vos</a:t>
            </a:r>
            <a:r>
              <a:rPr lang="en-US" altLang="en-US" sz="3200" dirty="0">
                <a:solidFill>
                  <a:schemeClr val="tx1"/>
                </a:solidFill>
                <a:latin typeface="Calibri" panose="020F0502020204030204" pitchFamily="34" charset="0"/>
                <a:cs typeface="Calibri" panose="020F0502020204030204" pitchFamily="34" charset="0"/>
              </a:rPr>
              <a:t> séances  </a:t>
            </a:r>
          </a:p>
          <a:p>
            <a:pPr>
              <a:spcBef>
                <a:spcPts val="0"/>
              </a:spcBef>
              <a:spcAft>
                <a:spcPts val="0"/>
              </a:spcAft>
              <a:buFont typeface="Wingdings" panose="05000000000000000000" pitchFamily="2" charset="2"/>
              <a:buChar char="§"/>
              <a:defRPr/>
            </a:pPr>
            <a:r>
              <a:rPr lang="en-US" altLang="en-US" sz="3200" dirty="0" err="1">
                <a:solidFill>
                  <a:schemeClr val="tx1"/>
                </a:solidFill>
                <a:latin typeface="Calibri" panose="020F0502020204030204" pitchFamily="34" charset="0"/>
                <a:cs typeface="Calibri" panose="020F0502020204030204" pitchFamily="34" charset="0"/>
              </a:rPr>
              <a:t>Ayez</a:t>
            </a:r>
            <a:r>
              <a:rPr lang="en-US" altLang="en-US" sz="3200" dirty="0">
                <a:solidFill>
                  <a:schemeClr val="tx1"/>
                </a:solidFill>
                <a:latin typeface="Calibri" panose="020F0502020204030204" pitchFamily="34" charset="0"/>
                <a:cs typeface="Calibri" panose="020F0502020204030204" pitchFamily="34" charset="0"/>
              </a:rPr>
              <a:t> un mentor à </a:t>
            </a:r>
            <a:r>
              <a:rPr lang="en-US" altLang="en-US" sz="3200" dirty="0" err="1">
                <a:solidFill>
                  <a:schemeClr val="tx1"/>
                </a:solidFill>
                <a:latin typeface="Calibri" panose="020F0502020204030204" pitchFamily="34" charset="0"/>
                <a:cs typeface="Calibri" panose="020F0502020204030204" pitchFamily="34" charset="0"/>
              </a:rPr>
              <a:t>vos</a:t>
            </a: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côtés</a:t>
            </a:r>
            <a:endParaRPr lang="en-US" altLang="en-US" sz="3200" dirty="0">
              <a:solidFill>
                <a:schemeClr val="tx1"/>
              </a:solidFill>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defRPr/>
            </a:pPr>
            <a:r>
              <a:rPr lang="en-US" altLang="en-US" sz="3200" dirty="0" err="1">
                <a:solidFill>
                  <a:schemeClr val="tx1"/>
                </a:solidFill>
                <a:latin typeface="Calibri" panose="020F0502020204030204" pitchFamily="34" charset="0"/>
                <a:cs typeface="Calibri" panose="020F0502020204030204" pitchFamily="34" charset="0"/>
              </a:rPr>
              <a:t>Faites</a:t>
            </a: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une</a:t>
            </a:r>
            <a:r>
              <a:rPr lang="en-US" altLang="en-US" sz="3200" dirty="0">
                <a:solidFill>
                  <a:schemeClr val="tx1"/>
                </a:solidFill>
                <a:latin typeface="Calibri" panose="020F0502020204030204" pitchFamily="34" charset="0"/>
                <a:cs typeface="Calibri" panose="020F0502020204030204" pitchFamily="34" charset="0"/>
              </a:rPr>
              <a:t> auto-</a:t>
            </a:r>
            <a:r>
              <a:rPr lang="en-US" altLang="en-US" sz="3200" dirty="0" err="1">
                <a:solidFill>
                  <a:schemeClr val="tx1"/>
                </a:solidFill>
                <a:latin typeface="Calibri" panose="020F0502020204030204" pitchFamily="34" charset="0"/>
                <a:cs typeface="Calibri" panose="020F0502020204030204" pitchFamily="34" charset="0"/>
              </a:rPr>
              <a:t>analyse</a:t>
            </a:r>
            <a:r>
              <a:rPr lang="en-US" altLang="en-US" sz="3200" dirty="0">
                <a:solidFill>
                  <a:schemeClr val="tx1"/>
                </a:solidFill>
                <a:latin typeface="Calibri" panose="020F0502020204030204" pitchFamily="34" charset="0"/>
                <a:cs typeface="Calibri" panose="020F0502020204030204" pitchFamily="34" charset="0"/>
              </a:rPr>
              <a:t> et </a:t>
            </a:r>
            <a:r>
              <a:rPr lang="en-US" altLang="en-US" sz="3200" dirty="0" err="1">
                <a:solidFill>
                  <a:schemeClr val="tx1"/>
                </a:solidFill>
                <a:latin typeface="Calibri" panose="020F0502020204030204" pitchFamily="34" charset="0"/>
                <a:cs typeface="Calibri" panose="020F0502020204030204" pitchFamily="34" charset="0"/>
              </a:rPr>
              <a:t>une</a:t>
            </a:r>
            <a:r>
              <a:rPr lang="en-US" altLang="en-US" sz="3200" dirty="0">
                <a:solidFill>
                  <a:schemeClr val="tx1"/>
                </a:solidFill>
                <a:latin typeface="Calibri" panose="020F0502020204030204" pitchFamily="34" charset="0"/>
                <a:cs typeface="Calibri" panose="020F0502020204030204" pitchFamily="34" charset="0"/>
              </a:rPr>
              <a:t> auto-critique </a:t>
            </a:r>
            <a:r>
              <a:rPr lang="en-US" altLang="en-US" sz="3200" dirty="0" err="1">
                <a:solidFill>
                  <a:schemeClr val="tx1"/>
                </a:solidFill>
                <a:latin typeface="Calibri" panose="020F0502020204030204" pitchFamily="34" charset="0"/>
                <a:cs typeface="Calibri" panose="020F0502020204030204" pitchFamily="34" charset="0"/>
              </a:rPr>
              <a:t>en</a:t>
            </a:r>
            <a:r>
              <a:rPr lang="en-US" altLang="en-US" sz="3200" dirty="0">
                <a:solidFill>
                  <a:schemeClr val="tx1"/>
                </a:solidFill>
                <a:latin typeface="Calibri" panose="020F0502020204030204" pitchFamily="34" charset="0"/>
                <a:cs typeface="Calibri" panose="020F0502020204030204" pitchFamily="34" charset="0"/>
              </a:rPr>
              <a:t> </a:t>
            </a:r>
            <a:r>
              <a:rPr lang="en-US" altLang="en-US" sz="3200" dirty="0" err="1">
                <a:solidFill>
                  <a:schemeClr val="tx1"/>
                </a:solidFill>
                <a:latin typeface="Calibri" panose="020F0502020204030204" pitchFamily="34" charset="0"/>
                <a:cs typeface="Calibri" panose="020F0502020204030204" pitchFamily="34" charset="0"/>
              </a:rPr>
              <a:t>vidéo</a:t>
            </a:r>
            <a:r>
              <a:rPr lang="en-US" altLang="en-US" sz="3200" dirty="0">
                <a:solidFill>
                  <a:schemeClr val="tx1"/>
                </a:solidFill>
                <a:latin typeface="Calibri" panose="020F0502020204030204" pitchFamily="34" charset="0"/>
                <a:cs typeface="Calibri" panose="020F0502020204030204" pitchFamily="34" charset="0"/>
              </a:rPr>
              <a:t>  </a:t>
            </a:r>
          </a:p>
          <a:p>
            <a:pPr>
              <a:spcBef>
                <a:spcPts val="0"/>
              </a:spcBef>
              <a:spcAft>
                <a:spcPts val="0"/>
              </a:spcAft>
              <a:buFont typeface="Wingdings" panose="05000000000000000000" pitchFamily="2" charset="2"/>
              <a:buChar char="§"/>
              <a:defRPr/>
            </a:pPr>
            <a:r>
              <a:rPr lang="en-US" altLang="en-US" sz="3200" i="1" dirty="0">
                <a:solidFill>
                  <a:schemeClr val="tx1"/>
                </a:solidFill>
                <a:latin typeface="Calibri" panose="020F0502020204030204" pitchFamily="34" charset="0"/>
                <a:cs typeface="Calibri" panose="020F0502020204030204" pitchFamily="34" charset="0"/>
              </a:rPr>
              <a:t>“Les bons </a:t>
            </a:r>
            <a:r>
              <a:rPr lang="en-US" altLang="en-US" sz="3200" i="1" dirty="0" err="1">
                <a:solidFill>
                  <a:schemeClr val="tx1"/>
                </a:solidFill>
                <a:latin typeface="Calibri" panose="020F0502020204030204" pitchFamily="34" charset="0"/>
                <a:cs typeface="Calibri" panose="020F0502020204030204" pitchFamily="34" charset="0"/>
              </a:rPr>
              <a:t>entraîneurs</a:t>
            </a:r>
            <a:r>
              <a:rPr lang="en-US" altLang="en-US" sz="3200" i="1" dirty="0">
                <a:solidFill>
                  <a:schemeClr val="tx1"/>
                </a:solidFill>
                <a:latin typeface="Calibri" panose="020F0502020204030204" pitchFamily="34" charset="0"/>
                <a:cs typeface="Calibri" panose="020F0502020204030204" pitchFamily="34" charset="0"/>
              </a:rPr>
              <a:t> </a:t>
            </a:r>
            <a:r>
              <a:rPr lang="en-US" altLang="en-US" sz="3200" i="1" dirty="0" err="1">
                <a:solidFill>
                  <a:schemeClr val="tx1"/>
                </a:solidFill>
                <a:latin typeface="Calibri" panose="020F0502020204030204" pitchFamily="34" charset="0"/>
                <a:cs typeface="Calibri" panose="020F0502020204030204" pitchFamily="34" charset="0"/>
              </a:rPr>
              <a:t>prennent</a:t>
            </a:r>
            <a:r>
              <a:rPr lang="en-US" altLang="en-US" sz="3200" i="1" dirty="0">
                <a:solidFill>
                  <a:schemeClr val="tx1"/>
                </a:solidFill>
                <a:latin typeface="Calibri" panose="020F0502020204030204" pitchFamily="34" charset="0"/>
                <a:cs typeface="Calibri" panose="020F0502020204030204" pitchFamily="34" charset="0"/>
              </a:rPr>
              <a:t> sur </a:t>
            </a:r>
            <a:r>
              <a:rPr lang="en-US" altLang="en-US" sz="3200" i="1" dirty="0" err="1">
                <a:solidFill>
                  <a:schemeClr val="tx1"/>
                </a:solidFill>
                <a:latin typeface="Calibri" panose="020F0502020204030204" pitchFamily="34" charset="0"/>
                <a:cs typeface="Calibri" panose="020F0502020204030204" pitchFamily="34" charset="0"/>
              </a:rPr>
              <a:t>eux</a:t>
            </a:r>
            <a:r>
              <a:rPr lang="en-US" altLang="en-US" sz="3200" i="1" dirty="0">
                <a:solidFill>
                  <a:schemeClr val="tx1"/>
                </a:solidFill>
                <a:latin typeface="Calibri" panose="020F0502020204030204" pitchFamily="34" charset="0"/>
                <a:cs typeface="Calibri" panose="020F0502020204030204" pitchFamily="34" charset="0"/>
              </a:rPr>
              <a:t> la </a:t>
            </a:r>
            <a:r>
              <a:rPr lang="en-US" altLang="en-US" sz="3200" i="1" dirty="0" err="1">
                <a:solidFill>
                  <a:schemeClr val="tx1"/>
                </a:solidFill>
                <a:latin typeface="Calibri" panose="020F0502020204030204" pitchFamily="34" charset="0"/>
                <a:cs typeface="Calibri" panose="020F0502020204030204" pitchFamily="34" charset="0"/>
              </a:rPr>
              <a:t>responsabilité</a:t>
            </a:r>
            <a:r>
              <a:rPr lang="en-US" altLang="en-US" sz="3200" i="1" dirty="0">
                <a:solidFill>
                  <a:schemeClr val="tx1"/>
                </a:solidFill>
                <a:latin typeface="Calibri" panose="020F0502020204030204" pitchFamily="34" charset="0"/>
                <a:cs typeface="Calibri" panose="020F0502020204030204" pitchFamily="34" charset="0"/>
              </a:rPr>
              <a:t> </a:t>
            </a:r>
            <a:r>
              <a:rPr lang="en-US" altLang="en-US" sz="3200" i="1" dirty="0" err="1">
                <a:solidFill>
                  <a:schemeClr val="tx1"/>
                </a:solidFill>
                <a:latin typeface="Calibri" panose="020F0502020204030204" pitchFamily="34" charset="0"/>
                <a:cs typeface="Calibri" panose="020F0502020204030204" pitchFamily="34" charset="0"/>
              </a:rPr>
              <a:t>d’assurer</a:t>
            </a:r>
            <a:r>
              <a:rPr lang="en-US" altLang="en-US" sz="3200" i="1" dirty="0">
                <a:solidFill>
                  <a:schemeClr val="tx1"/>
                </a:solidFill>
                <a:latin typeface="Calibri" panose="020F0502020204030204" pitchFamily="34" charset="0"/>
                <a:cs typeface="Calibri" panose="020F0502020204030204" pitchFamily="34" charset="0"/>
              </a:rPr>
              <a:t> le succès de </a:t>
            </a:r>
            <a:r>
              <a:rPr lang="en-US" altLang="en-US" sz="3200" i="1" dirty="0" err="1">
                <a:solidFill>
                  <a:schemeClr val="tx1"/>
                </a:solidFill>
                <a:latin typeface="Calibri" panose="020F0502020204030204" pitchFamily="34" charset="0"/>
                <a:cs typeface="Calibri" panose="020F0502020204030204" pitchFamily="34" charset="0"/>
              </a:rPr>
              <a:t>leur</a:t>
            </a:r>
            <a:r>
              <a:rPr lang="en-US" altLang="en-US" sz="3200" i="1" dirty="0">
                <a:solidFill>
                  <a:schemeClr val="tx1"/>
                </a:solidFill>
                <a:latin typeface="Calibri" panose="020F0502020204030204" pitchFamily="34" charset="0"/>
                <a:cs typeface="Calibri" panose="020F0502020204030204" pitchFamily="34" charset="0"/>
              </a:rPr>
              <a:t> mission”</a:t>
            </a:r>
            <a:endParaRPr lang="en-GB" sz="3200" i="1" dirty="0">
              <a:solidFill>
                <a:schemeClr val="tx1"/>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0E66D16-B325-442F-8D12-5B12E1314A74}"/>
              </a:ext>
            </a:extLst>
          </p:cNvPr>
          <p:cNvSpPr>
            <a:spLocks noGrp="1"/>
          </p:cNvSpPr>
          <p:nvPr>
            <p:ph type="sldNum" sz="quarter" idx="12"/>
          </p:nvPr>
        </p:nvSpPr>
        <p:spPr/>
        <p:txBody>
          <a:bodyPr/>
          <a:lstStyle/>
          <a:p>
            <a:fld id="{3CEE04D8-5262-4F13-A81F-A0D626D4E455}" type="slidenum">
              <a:rPr lang="en-GB" smtClean="0"/>
              <a:t>59</a:t>
            </a:fld>
            <a:endParaRPr lang="en-GB"/>
          </a:p>
        </p:txBody>
      </p:sp>
    </p:spTree>
    <p:extLst>
      <p:ext uri="{BB962C8B-B14F-4D97-AF65-F5344CB8AC3E}">
        <p14:creationId xmlns:p14="http://schemas.microsoft.com/office/powerpoint/2010/main" val="339847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309562" y="0"/>
            <a:ext cx="11572875" cy="6740307"/>
          </a:xfrm>
          <a:prstGeom prst="rect">
            <a:avLst/>
          </a:prstGeom>
          <a:noFill/>
          <a:ln>
            <a:noFill/>
          </a:ln>
        </p:spPr>
        <p:txBody>
          <a:bodyPr wrap="square" rtlCol="0" anchor="ctr" anchorCtr="1">
            <a:spAutoFit/>
          </a:bodyPr>
          <a:lstStyle/>
          <a:p>
            <a:pPr>
              <a:lnSpc>
                <a:spcPct val="80000"/>
              </a:lnSpc>
            </a:pPr>
            <a:endParaRPr lang="en-AU" altLang="en-US" sz="2800" dirty="0">
              <a:solidFill>
                <a:schemeClr val="bg1"/>
              </a:solidFill>
            </a:endParaRPr>
          </a:p>
          <a:p>
            <a:pPr algn="ctr">
              <a:lnSpc>
                <a:spcPct val="80000"/>
              </a:lnSpc>
            </a:pPr>
            <a:r>
              <a:rPr lang="en-US" altLang="en-US" sz="4000" b="1" dirty="0">
                <a:ln w="0"/>
                <a:latin typeface="Calibri" panose="020F0502020204030204" pitchFamily="34" charset="0"/>
                <a:cs typeface="Calibri" panose="020F0502020204030204" pitchFamily="34" charset="0"/>
              </a:rPr>
              <a:t>Le code de </a:t>
            </a:r>
            <a:r>
              <a:rPr lang="en-US" altLang="en-US" sz="4000" b="1" dirty="0" err="1">
                <a:ln w="0"/>
                <a:latin typeface="Calibri" panose="020F0502020204030204" pitchFamily="34" charset="0"/>
                <a:cs typeface="Calibri" panose="020F0502020204030204" pitchFamily="34" charset="0"/>
              </a:rPr>
              <a:t>conduite</a:t>
            </a:r>
            <a:r>
              <a:rPr lang="en-US" altLang="en-US" sz="4000" b="1" dirty="0">
                <a:ln w="0"/>
                <a:latin typeface="Calibri" panose="020F0502020204030204" pitchFamily="34" charset="0"/>
                <a:cs typeface="Calibri" panose="020F0502020204030204" pitchFamily="34" charset="0"/>
              </a:rPr>
              <a:t> de </a:t>
            </a:r>
            <a:r>
              <a:rPr lang="en-US" altLang="en-US" sz="4000" b="1" dirty="0" err="1">
                <a:ln w="0"/>
                <a:latin typeface="Calibri" panose="020F0502020204030204" pitchFamily="34" charset="0"/>
                <a:cs typeface="Calibri" panose="020F0502020204030204" pitchFamily="34" charset="0"/>
              </a:rPr>
              <a:t>l’entraîneur</a:t>
            </a:r>
            <a:endParaRPr lang="en-AU" altLang="en-US" sz="4000" b="1" dirty="0">
              <a:ln w="0"/>
              <a:latin typeface="Calibri" panose="020F0502020204030204" pitchFamily="34" charset="0"/>
              <a:cs typeface="Calibri" panose="020F0502020204030204" pitchFamily="34" charset="0"/>
            </a:endParaRPr>
          </a:p>
          <a:p>
            <a:pPr>
              <a:lnSpc>
                <a:spcPct val="80000"/>
              </a:lnSpc>
            </a:pPr>
            <a:endParaRPr lang="en-AU" altLang="en-US" sz="3200" b="1" u="sng" dirty="0">
              <a:ln w="0"/>
              <a:effectLst>
                <a:outerShdw blurRad="38100" dist="19050" dir="2700000" algn="tl" rotWithShape="0">
                  <a:schemeClr val="dk1">
                    <a:alpha val="40000"/>
                  </a:schemeClr>
                </a:outerShdw>
              </a:effectLst>
            </a:endParaRPr>
          </a:p>
          <a:p>
            <a:pPr marL="457200" indent="-457200">
              <a:buFont typeface="Wingdings" panose="05000000000000000000" pitchFamily="2" charset="2"/>
              <a:buChar char="§"/>
            </a:pPr>
            <a:r>
              <a:rPr lang="en-AU" altLang="en-US" sz="3200" dirty="0" err="1">
                <a:ln w="0"/>
                <a:latin typeface="Calibri" panose="020F0502020204030204" pitchFamily="34" charset="0"/>
                <a:cs typeface="Calibri" panose="020F0502020204030204" pitchFamily="34" charset="0"/>
              </a:rPr>
              <a:t>Découragez</a:t>
            </a:r>
            <a:r>
              <a:rPr lang="en-AU" altLang="en-US" sz="3200" dirty="0">
                <a:ln w="0"/>
                <a:latin typeface="Calibri" panose="020F0502020204030204" pitchFamily="34" charset="0"/>
                <a:cs typeface="Calibri" panose="020F0502020204030204" pitchFamily="34" charset="0"/>
              </a:rPr>
              <a:t> </a:t>
            </a:r>
            <a:r>
              <a:rPr lang="en-AU" altLang="en-US" sz="3200" dirty="0" err="1">
                <a:ln w="0"/>
                <a:latin typeface="Calibri" panose="020F0502020204030204" pitchFamily="34" charset="0"/>
                <a:cs typeface="Calibri" panose="020F0502020204030204" pitchFamily="34" charset="0"/>
              </a:rPr>
              <a:t>énergiquement</a:t>
            </a:r>
            <a:r>
              <a:rPr lang="en-AU" altLang="en-US" sz="3200" dirty="0">
                <a:ln w="0"/>
                <a:latin typeface="Calibri" panose="020F0502020204030204" pitchFamily="34" charset="0"/>
                <a:cs typeface="Calibri" panose="020F0502020204030204" pitchFamily="34" charset="0"/>
              </a:rPr>
              <a:t> le </a:t>
            </a:r>
            <a:r>
              <a:rPr lang="en-AU" altLang="en-US" sz="3200" dirty="0" err="1">
                <a:ln w="0"/>
                <a:latin typeface="Calibri" panose="020F0502020204030204" pitchFamily="34" charset="0"/>
                <a:cs typeface="Calibri" panose="020F0502020204030204" pitchFamily="34" charset="0"/>
              </a:rPr>
              <a:t>jeu</a:t>
            </a:r>
            <a:r>
              <a:rPr lang="en-AU" altLang="en-US" sz="3200" dirty="0">
                <a:ln w="0"/>
                <a:latin typeface="Calibri" panose="020F0502020204030204" pitchFamily="34" charset="0"/>
                <a:cs typeface="Calibri" panose="020F0502020204030204" pitchFamily="34" charset="0"/>
              </a:rPr>
              <a:t> </a:t>
            </a:r>
            <a:r>
              <a:rPr lang="en-AU" altLang="en-US" sz="3200" dirty="0" err="1">
                <a:ln w="0"/>
                <a:latin typeface="Calibri" panose="020F0502020204030204" pitchFamily="34" charset="0"/>
                <a:cs typeface="Calibri" panose="020F0502020204030204" pitchFamily="34" charset="0"/>
              </a:rPr>
              <a:t>déloyal</a:t>
            </a:r>
            <a:r>
              <a:rPr lang="en-AU" altLang="en-US" sz="3200" dirty="0">
                <a:ln w="0"/>
                <a:latin typeface="Calibri" panose="020F0502020204030204" pitchFamily="34" charset="0"/>
                <a:cs typeface="Calibri" panose="020F0502020204030204" pitchFamily="34" charset="0"/>
              </a:rPr>
              <a:t> et brutal</a:t>
            </a:r>
          </a:p>
          <a:p>
            <a:pPr marL="457200" indent="-457200">
              <a:buFont typeface="Wingdings" panose="05000000000000000000" pitchFamily="2" charset="2"/>
              <a:buChar char="§"/>
            </a:pPr>
            <a:r>
              <a:rPr lang="en-AU" altLang="en-US" sz="3200" dirty="0" err="1">
                <a:ln w="0"/>
                <a:latin typeface="Calibri" panose="020F0502020204030204" pitchFamily="34" charset="0"/>
                <a:cs typeface="Calibri" panose="020F0502020204030204" pitchFamily="34" charset="0"/>
              </a:rPr>
              <a:t>Maximisez</a:t>
            </a:r>
            <a:r>
              <a:rPr lang="en-AU" altLang="en-US" sz="3200" dirty="0">
                <a:ln w="0"/>
                <a:latin typeface="Calibri" panose="020F0502020204030204" pitchFamily="34" charset="0"/>
                <a:cs typeface="Calibri" panose="020F0502020204030204" pitchFamily="34" charset="0"/>
              </a:rPr>
              <a:t> la participation et le </a:t>
            </a:r>
            <a:r>
              <a:rPr lang="en-AU" altLang="en-US" sz="3200" dirty="0" err="1">
                <a:ln w="0"/>
                <a:latin typeface="Calibri" panose="020F0502020204030204" pitchFamily="34" charset="0"/>
                <a:cs typeface="Calibri" panose="020F0502020204030204" pitchFamily="34" charset="0"/>
              </a:rPr>
              <a:t>plaisir</a:t>
            </a:r>
            <a:r>
              <a:rPr lang="en-AU" altLang="en-US" sz="3200" dirty="0">
                <a:ln w="0"/>
                <a:latin typeface="Calibri" panose="020F0502020204030204" pitchFamily="34" charset="0"/>
                <a:cs typeface="Calibri" panose="020F0502020204030204" pitchFamily="34" charset="0"/>
              </a:rPr>
              <a:t> de prendre part au </a:t>
            </a:r>
            <a:r>
              <a:rPr lang="en-AU" altLang="en-US" sz="3200" dirty="0" err="1">
                <a:ln w="0"/>
                <a:latin typeface="Calibri" panose="020F0502020204030204" pitchFamily="34" charset="0"/>
                <a:cs typeface="Calibri" panose="020F0502020204030204" pitchFamily="34" charset="0"/>
              </a:rPr>
              <a:t>jeu</a:t>
            </a:r>
            <a:r>
              <a:rPr lang="en-AU" altLang="en-US" sz="3200" dirty="0">
                <a:ln w="0"/>
                <a:latin typeface="Calibri" panose="020F0502020204030204" pitchFamily="34" charset="0"/>
                <a:cs typeface="Calibri" panose="020F0502020204030204" pitchFamily="34" charset="0"/>
              </a:rPr>
              <a:t> sans faire trop </a:t>
            </a:r>
            <a:r>
              <a:rPr lang="en-AU" altLang="en-US" sz="3200" dirty="0" err="1">
                <a:ln w="0"/>
                <a:latin typeface="Calibri" panose="020F0502020204030204" pitchFamily="34" charset="0"/>
                <a:cs typeface="Calibri" panose="020F0502020204030204" pitchFamily="34" charset="0"/>
              </a:rPr>
              <a:t>souvent</a:t>
            </a:r>
            <a:r>
              <a:rPr lang="en-AU" altLang="en-US" sz="3200" dirty="0">
                <a:ln w="0"/>
                <a:latin typeface="Calibri" panose="020F0502020204030204" pitchFamily="34" charset="0"/>
                <a:cs typeface="Calibri" panose="020F0502020204030204" pitchFamily="34" charset="0"/>
              </a:rPr>
              <a:t>  </a:t>
            </a:r>
            <a:r>
              <a:rPr lang="en-AU" altLang="en-US" sz="3200" dirty="0" err="1">
                <a:ln w="0"/>
                <a:latin typeface="Calibri" panose="020F0502020204030204" pitchFamily="34" charset="0"/>
                <a:cs typeface="Calibri" panose="020F0502020204030204" pitchFamily="34" charset="0"/>
              </a:rPr>
              <a:t>jouer</a:t>
            </a:r>
            <a:r>
              <a:rPr lang="en-AU" altLang="en-US" sz="3200" dirty="0">
                <a:ln w="0"/>
                <a:latin typeface="Calibri" panose="020F0502020204030204" pitchFamily="34" charset="0"/>
                <a:cs typeface="Calibri" panose="020F0502020204030204" pitchFamily="34" charset="0"/>
              </a:rPr>
              <a:t> les </a:t>
            </a:r>
            <a:r>
              <a:rPr lang="en-AU" altLang="en-US" sz="3200" dirty="0" err="1">
                <a:ln w="0"/>
                <a:latin typeface="Calibri" panose="020F0502020204030204" pitchFamily="34" charset="0"/>
                <a:cs typeface="Calibri" panose="020F0502020204030204" pitchFamily="34" charset="0"/>
              </a:rPr>
              <a:t>meilleurs</a:t>
            </a:r>
            <a:r>
              <a:rPr lang="en-AU" altLang="en-US" sz="3200" dirty="0">
                <a:ln w="0"/>
                <a:latin typeface="Calibri" panose="020F0502020204030204" pitchFamily="34" charset="0"/>
                <a:cs typeface="Calibri" panose="020F0502020204030204" pitchFamily="34" charset="0"/>
              </a:rPr>
              <a:t> </a:t>
            </a:r>
            <a:r>
              <a:rPr lang="en-AU" altLang="en-US" sz="3200" dirty="0" err="1">
                <a:ln w="0"/>
                <a:latin typeface="Calibri" panose="020F0502020204030204" pitchFamily="34" charset="0"/>
                <a:cs typeface="Calibri" panose="020F0502020204030204" pitchFamily="34" charset="0"/>
              </a:rPr>
              <a:t>joueurs</a:t>
            </a:r>
            <a:r>
              <a:rPr lang="en-AU" altLang="en-US" sz="3200" dirty="0">
                <a:ln w="0"/>
                <a:latin typeface="Calibri" panose="020F0502020204030204" pitchFamily="34" charset="0"/>
                <a:cs typeface="Calibri" panose="020F0502020204030204" pitchFamily="34" charset="0"/>
              </a:rPr>
              <a:t> </a:t>
            </a:r>
          </a:p>
          <a:p>
            <a:pPr marL="457200" indent="-457200">
              <a:buFont typeface="Wingdings" panose="05000000000000000000" pitchFamily="2" charset="2"/>
              <a:buChar char="§"/>
            </a:pPr>
            <a:r>
              <a:rPr lang="en-AU" altLang="en-US" sz="3200" dirty="0" err="1">
                <a:ln w="0"/>
                <a:latin typeface="Calibri" panose="020F0502020204030204" pitchFamily="34" charset="0"/>
                <a:cs typeface="Calibri" panose="020F0502020204030204" pitchFamily="34" charset="0"/>
              </a:rPr>
              <a:t>Ayez</a:t>
            </a:r>
            <a:r>
              <a:rPr lang="en-AU" altLang="en-US" sz="3200" dirty="0">
                <a:ln w="0"/>
                <a:latin typeface="Calibri" panose="020F0502020204030204" pitchFamily="34" charset="0"/>
                <a:cs typeface="Calibri" panose="020F0502020204030204" pitchFamily="34" charset="0"/>
              </a:rPr>
              <a:t> </a:t>
            </a:r>
            <a:r>
              <a:rPr lang="en-AU" altLang="en-US" sz="3200" dirty="0" err="1">
                <a:ln w="0"/>
                <a:latin typeface="Calibri" panose="020F0502020204030204" pitchFamily="34" charset="0"/>
                <a:cs typeface="Calibri" panose="020F0502020204030204" pitchFamily="34" charset="0"/>
              </a:rPr>
              <a:t>toujours</a:t>
            </a:r>
            <a:r>
              <a:rPr lang="en-AU" altLang="en-US" sz="3200" dirty="0">
                <a:ln w="0"/>
                <a:latin typeface="Calibri" panose="020F0502020204030204" pitchFamily="34" charset="0"/>
                <a:cs typeface="Calibri" panose="020F0502020204030204" pitchFamily="34" charset="0"/>
              </a:rPr>
              <a:t> </a:t>
            </a:r>
            <a:r>
              <a:rPr lang="en-AU" altLang="en-US" sz="3200" dirty="0" err="1">
                <a:ln w="0"/>
                <a:latin typeface="Calibri" panose="020F0502020204030204" pitchFamily="34" charset="0"/>
                <a:cs typeface="Calibri" panose="020F0502020204030204" pitchFamily="34" charset="0"/>
              </a:rPr>
              <a:t>en</a:t>
            </a:r>
            <a:r>
              <a:rPr lang="en-AU" altLang="en-US" sz="3200" dirty="0">
                <a:ln w="0"/>
                <a:latin typeface="Calibri" panose="020F0502020204030204" pitchFamily="34" charset="0"/>
                <a:cs typeface="Calibri" panose="020F0502020204030204" pitchFamily="34" charset="0"/>
              </a:rPr>
              <a:t> tête la santé, le bien-</a:t>
            </a:r>
            <a:r>
              <a:rPr lang="en-AU" altLang="en-US" sz="3200" dirty="0" err="1">
                <a:ln w="0"/>
                <a:latin typeface="Calibri" panose="020F0502020204030204" pitchFamily="34" charset="0"/>
                <a:cs typeface="Calibri" panose="020F0502020204030204" pitchFamily="34" charset="0"/>
              </a:rPr>
              <a:t>être</a:t>
            </a:r>
            <a:r>
              <a:rPr lang="en-AU" altLang="en-US" sz="3200" dirty="0">
                <a:ln w="0"/>
                <a:latin typeface="Calibri" panose="020F0502020204030204" pitchFamily="34" charset="0"/>
                <a:cs typeface="Calibri" panose="020F0502020204030204" pitchFamily="34" charset="0"/>
              </a:rPr>
              <a:t> et la </a:t>
            </a:r>
            <a:r>
              <a:rPr lang="en-AU" altLang="en-US" sz="3200" dirty="0" err="1">
                <a:ln w="0"/>
                <a:latin typeface="Calibri" panose="020F0502020204030204" pitchFamily="34" charset="0"/>
                <a:cs typeface="Calibri" panose="020F0502020204030204" pitchFamily="34" charset="0"/>
              </a:rPr>
              <a:t>sécurité</a:t>
            </a:r>
            <a:r>
              <a:rPr lang="en-AU" altLang="en-US" sz="3200" dirty="0">
                <a:ln w="0"/>
                <a:latin typeface="Calibri" panose="020F0502020204030204" pitchFamily="34" charset="0"/>
                <a:cs typeface="Calibri" panose="020F0502020204030204" pitchFamily="34" charset="0"/>
              </a:rPr>
              <a:t> des </a:t>
            </a:r>
            <a:r>
              <a:rPr lang="en-AU" altLang="en-US" sz="3200" dirty="0" err="1">
                <a:ln w="0"/>
                <a:latin typeface="Calibri" panose="020F0502020204030204" pitchFamily="34" charset="0"/>
                <a:cs typeface="Calibri" panose="020F0502020204030204" pitchFamily="34" charset="0"/>
              </a:rPr>
              <a:t>joueurs</a:t>
            </a:r>
            <a:endParaRPr lang="en-AU" altLang="en-US" sz="3200" dirty="0">
              <a:ln w="0"/>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en-AU" altLang="en-US" sz="3200" dirty="0" err="1">
                <a:ln w="0"/>
                <a:latin typeface="Calibri" panose="020F0502020204030204" pitchFamily="34" charset="0"/>
                <a:cs typeface="Calibri" panose="020F0502020204030204" pitchFamily="34" charset="0"/>
              </a:rPr>
              <a:t>Montrez</a:t>
            </a:r>
            <a:r>
              <a:rPr lang="en-AU" altLang="en-US" sz="3200" dirty="0">
                <a:ln w="0"/>
                <a:latin typeface="Calibri" panose="020F0502020204030204" pitchFamily="34" charset="0"/>
                <a:cs typeface="Calibri" panose="020F0502020204030204" pitchFamily="34" charset="0"/>
              </a:rPr>
              <a:t> </a:t>
            </a:r>
            <a:r>
              <a:rPr lang="en-AU" altLang="en-US" sz="3200" dirty="0" err="1">
                <a:ln w="0"/>
                <a:latin typeface="Calibri" panose="020F0502020204030204" pitchFamily="34" charset="0"/>
                <a:cs typeface="Calibri" panose="020F0502020204030204" pitchFamily="34" charset="0"/>
              </a:rPr>
              <a:t>votre</a:t>
            </a:r>
            <a:r>
              <a:rPr lang="en-AU" altLang="en-US" sz="3200" dirty="0">
                <a:ln w="0"/>
                <a:latin typeface="Calibri" panose="020F0502020204030204" pitchFamily="34" charset="0"/>
                <a:cs typeface="Calibri" panose="020F0502020204030204" pitchFamily="34" charset="0"/>
              </a:rPr>
              <a:t> </a:t>
            </a:r>
            <a:r>
              <a:rPr lang="en-AU" altLang="en-US" sz="3200" dirty="0" err="1">
                <a:ln w="0"/>
                <a:latin typeface="Calibri" panose="020F0502020204030204" pitchFamily="34" charset="0"/>
                <a:cs typeface="Calibri" panose="020F0502020204030204" pitchFamily="34" charset="0"/>
              </a:rPr>
              <a:t>préoccupation</a:t>
            </a:r>
            <a:r>
              <a:rPr lang="en-AU" altLang="en-US" sz="3200" dirty="0">
                <a:ln w="0"/>
                <a:latin typeface="Calibri" panose="020F0502020204030204" pitchFamily="34" charset="0"/>
                <a:cs typeface="Calibri" panose="020F0502020204030204" pitchFamily="34" charset="0"/>
              </a:rPr>
              <a:t> </a:t>
            </a:r>
            <a:r>
              <a:rPr lang="en-AU" altLang="en-US" sz="3200" dirty="0" err="1">
                <a:ln w="0"/>
                <a:latin typeface="Calibri" panose="020F0502020204030204" pitchFamily="34" charset="0"/>
                <a:cs typeface="Calibri" panose="020F0502020204030204" pitchFamily="34" charset="0"/>
              </a:rPr>
              <a:t>envers</a:t>
            </a:r>
            <a:r>
              <a:rPr lang="en-AU" altLang="en-US" sz="3200" dirty="0">
                <a:ln w="0"/>
                <a:latin typeface="Calibri" panose="020F0502020204030204" pitchFamily="34" charset="0"/>
                <a:cs typeface="Calibri" panose="020F0502020204030204" pitchFamily="34" charset="0"/>
              </a:rPr>
              <a:t> les </a:t>
            </a:r>
            <a:r>
              <a:rPr lang="en-AU" altLang="en-US" sz="3200" dirty="0" err="1">
                <a:ln w="0"/>
                <a:latin typeface="Calibri" panose="020F0502020204030204" pitchFamily="34" charset="0"/>
                <a:cs typeface="Calibri" panose="020F0502020204030204" pitchFamily="34" charset="0"/>
              </a:rPr>
              <a:t>joueurs</a:t>
            </a:r>
            <a:r>
              <a:rPr lang="en-AU" altLang="en-US" sz="3200" dirty="0">
                <a:ln w="0"/>
                <a:latin typeface="Calibri" panose="020F0502020204030204" pitchFamily="34" charset="0"/>
                <a:cs typeface="Calibri" panose="020F0502020204030204" pitchFamily="34" charset="0"/>
              </a:rPr>
              <a:t> </a:t>
            </a:r>
            <a:r>
              <a:rPr lang="en-AU" altLang="en-US" sz="3200" dirty="0" err="1">
                <a:ln w="0"/>
                <a:latin typeface="Calibri" panose="020F0502020204030204" pitchFamily="34" charset="0"/>
                <a:cs typeface="Calibri" panose="020F0502020204030204" pitchFamily="34" charset="0"/>
              </a:rPr>
              <a:t>malades</a:t>
            </a:r>
            <a:r>
              <a:rPr lang="en-AU" altLang="en-US" sz="3200" dirty="0">
                <a:ln w="0"/>
                <a:latin typeface="Calibri" panose="020F0502020204030204" pitchFamily="34" charset="0"/>
                <a:cs typeface="Calibri" panose="020F0502020204030204" pitchFamily="34" charset="0"/>
              </a:rPr>
              <a:t> </a:t>
            </a:r>
            <a:r>
              <a:rPr lang="en-AU" altLang="en-US" sz="3200" dirty="0" err="1">
                <a:ln w="0"/>
                <a:latin typeface="Calibri" panose="020F0502020204030204" pitchFamily="34" charset="0"/>
                <a:cs typeface="Calibri" panose="020F0502020204030204" pitchFamily="34" charset="0"/>
              </a:rPr>
              <a:t>ou</a:t>
            </a:r>
            <a:r>
              <a:rPr lang="en-AU" altLang="en-US" sz="3200" dirty="0">
                <a:ln w="0"/>
                <a:latin typeface="Calibri" panose="020F0502020204030204" pitchFamily="34" charset="0"/>
                <a:cs typeface="Calibri" panose="020F0502020204030204" pitchFamily="34" charset="0"/>
              </a:rPr>
              <a:t> </a:t>
            </a:r>
            <a:r>
              <a:rPr lang="en-AU" altLang="en-US" sz="3200" dirty="0" err="1">
                <a:ln w="0"/>
                <a:latin typeface="Calibri" panose="020F0502020204030204" pitchFamily="34" charset="0"/>
                <a:cs typeface="Calibri" panose="020F0502020204030204" pitchFamily="34" charset="0"/>
              </a:rPr>
              <a:t>blessés</a:t>
            </a:r>
            <a:r>
              <a:rPr lang="en-AU" altLang="en-US" sz="3200" dirty="0">
                <a:ln w="0"/>
                <a:latin typeface="Calibri" panose="020F0502020204030204" pitchFamily="34" charset="0"/>
                <a:cs typeface="Calibri" panose="020F0502020204030204" pitchFamily="34" charset="0"/>
              </a:rPr>
              <a:t> (</a:t>
            </a:r>
            <a:r>
              <a:rPr lang="en-AU" altLang="en-US" sz="3200" dirty="0" err="1">
                <a:ln w="0"/>
                <a:latin typeface="Calibri" panose="020F0502020204030204" pitchFamily="34" charset="0"/>
                <a:cs typeface="Calibri" panose="020F0502020204030204" pitchFamily="34" charset="0"/>
              </a:rPr>
              <a:t>c’est</a:t>
            </a:r>
            <a:r>
              <a:rPr lang="en-AU" altLang="en-US" sz="3200" dirty="0">
                <a:ln w="0"/>
                <a:latin typeface="Calibri" panose="020F0502020204030204" pitchFamily="34" charset="0"/>
                <a:cs typeface="Calibri" panose="020F0502020204030204" pitchFamily="34" charset="0"/>
              </a:rPr>
              <a:t> </a:t>
            </a:r>
            <a:r>
              <a:rPr lang="en-AU" altLang="en-US" sz="3200" dirty="0" err="1">
                <a:ln w="0"/>
                <a:latin typeface="Calibri" panose="020F0502020204030204" pitchFamily="34" charset="0"/>
                <a:cs typeface="Calibri" panose="020F0502020204030204" pitchFamily="34" charset="0"/>
              </a:rPr>
              <a:t>votre</a:t>
            </a:r>
            <a:r>
              <a:rPr lang="en-AU" altLang="en-US" sz="3200" dirty="0">
                <a:ln w="0"/>
                <a:latin typeface="Calibri" panose="020F0502020204030204" pitchFamily="34" charset="0"/>
                <a:cs typeface="Calibri" panose="020F0502020204030204" pitchFamily="34" charset="0"/>
              </a:rPr>
              <a:t> </a:t>
            </a:r>
            <a:r>
              <a:rPr lang="en-AU" altLang="en-US" sz="3200" b="1" i="1" dirty="0">
                <a:ln w="0"/>
                <a:latin typeface="Calibri" panose="020F0502020204030204" pitchFamily="34" charset="0"/>
                <a:cs typeface="Calibri" panose="020F0502020204030204" pitchFamily="34" charset="0"/>
              </a:rPr>
              <a:t>devoir de les </a:t>
            </a:r>
            <a:r>
              <a:rPr lang="en-AU" altLang="en-US" sz="3200" b="1" i="1" dirty="0" err="1">
                <a:ln w="0"/>
                <a:latin typeface="Calibri" panose="020F0502020204030204" pitchFamily="34" charset="0"/>
                <a:cs typeface="Calibri" panose="020F0502020204030204" pitchFamily="34" charset="0"/>
              </a:rPr>
              <a:t>protéger</a:t>
            </a:r>
            <a:r>
              <a:rPr lang="en-AU" altLang="en-US" sz="3200" dirty="0">
                <a:ln w="0"/>
                <a:latin typeface="Calibri" panose="020F0502020204030204" pitchFamily="34" charset="0"/>
                <a:cs typeface="Calibri" panose="020F0502020204030204" pitchFamily="34" charset="0"/>
              </a:rPr>
              <a:t>) </a:t>
            </a:r>
          </a:p>
          <a:p>
            <a:pPr marL="457200" indent="-457200">
              <a:buFont typeface="Wingdings" panose="05000000000000000000" pitchFamily="2" charset="2"/>
              <a:buChar char="§"/>
            </a:pPr>
            <a:r>
              <a:rPr lang="en-AU" altLang="en-US" sz="3200" dirty="0" err="1">
                <a:ln w="0"/>
                <a:latin typeface="Calibri" panose="020F0502020204030204" pitchFamily="34" charset="0"/>
                <a:cs typeface="Calibri" panose="020F0502020204030204" pitchFamily="34" charset="0"/>
              </a:rPr>
              <a:t>Assurez-vous</a:t>
            </a:r>
            <a:r>
              <a:rPr lang="en-AU" altLang="en-US" sz="3200" dirty="0">
                <a:ln w="0"/>
                <a:latin typeface="Calibri" panose="020F0502020204030204" pitchFamily="34" charset="0"/>
                <a:cs typeface="Calibri" panose="020F0502020204030204" pitchFamily="34" charset="0"/>
              </a:rPr>
              <a:t> que </a:t>
            </a:r>
            <a:r>
              <a:rPr lang="en-AU" altLang="en-US" sz="3200" dirty="0" err="1">
                <a:ln w="0"/>
                <a:latin typeface="Calibri" panose="020F0502020204030204" pitchFamily="34" charset="0"/>
                <a:cs typeface="Calibri" panose="020F0502020204030204" pitchFamily="34" charset="0"/>
              </a:rPr>
              <a:t>tous</a:t>
            </a:r>
            <a:r>
              <a:rPr lang="en-AU" altLang="en-US" sz="3200" dirty="0">
                <a:ln w="0"/>
                <a:latin typeface="Calibri" panose="020F0502020204030204" pitchFamily="34" charset="0"/>
                <a:cs typeface="Calibri" panose="020F0502020204030204" pitchFamily="34" charset="0"/>
              </a:rPr>
              <a:t> les </a:t>
            </a:r>
            <a:r>
              <a:rPr lang="en-AU" altLang="en-US" sz="3200" dirty="0" err="1">
                <a:ln w="0"/>
                <a:latin typeface="Calibri" panose="020F0502020204030204" pitchFamily="34" charset="0"/>
                <a:cs typeface="Calibri" panose="020F0502020204030204" pitchFamily="34" charset="0"/>
              </a:rPr>
              <a:t>joueurs</a:t>
            </a:r>
            <a:r>
              <a:rPr lang="en-AU" altLang="en-US" sz="3200" dirty="0">
                <a:ln w="0"/>
                <a:latin typeface="Calibri" panose="020F0502020204030204" pitchFamily="34" charset="0"/>
                <a:cs typeface="Calibri" panose="020F0502020204030204" pitchFamily="34" charset="0"/>
              </a:rPr>
              <a:t> </a:t>
            </a:r>
            <a:r>
              <a:rPr lang="en-AU" altLang="en-US" sz="3200" dirty="0" err="1">
                <a:ln w="0"/>
                <a:latin typeface="Calibri" panose="020F0502020204030204" pitchFamily="34" charset="0"/>
                <a:cs typeface="Calibri" panose="020F0502020204030204" pitchFamily="34" charset="0"/>
              </a:rPr>
              <a:t>jouent</a:t>
            </a:r>
            <a:r>
              <a:rPr lang="en-AU" altLang="en-US" sz="3200" dirty="0">
                <a:ln w="0"/>
                <a:latin typeface="Calibri" panose="020F0502020204030204" pitchFamily="34" charset="0"/>
                <a:cs typeface="Calibri" panose="020F0502020204030204" pitchFamily="34" charset="0"/>
              </a:rPr>
              <a:t> </a:t>
            </a:r>
            <a:r>
              <a:rPr lang="en-AU" altLang="en-US" sz="3200" dirty="0" err="1">
                <a:ln w="0"/>
                <a:latin typeface="Calibri" panose="020F0502020204030204" pitchFamily="34" charset="0"/>
                <a:cs typeface="Calibri" panose="020F0502020204030204" pitchFamily="34" charset="0"/>
              </a:rPr>
              <a:t>en</a:t>
            </a:r>
            <a:r>
              <a:rPr lang="en-AU" altLang="en-US" sz="3200" dirty="0">
                <a:ln w="0"/>
                <a:latin typeface="Calibri" panose="020F0502020204030204" pitchFamily="34" charset="0"/>
                <a:cs typeface="Calibri" panose="020F0502020204030204" pitchFamily="34" charset="0"/>
              </a:rPr>
              <a:t> </a:t>
            </a:r>
            <a:r>
              <a:rPr lang="en-AU" altLang="en-US" sz="3200" dirty="0" err="1">
                <a:ln w="0"/>
                <a:latin typeface="Calibri" panose="020F0502020204030204" pitchFamily="34" charset="0"/>
                <a:cs typeface="Calibri" panose="020F0502020204030204" pitchFamily="34" charset="0"/>
              </a:rPr>
              <a:t>respectant</a:t>
            </a:r>
            <a:r>
              <a:rPr lang="en-AU" altLang="en-US" sz="3200" dirty="0">
                <a:ln w="0"/>
                <a:latin typeface="Calibri" panose="020F0502020204030204" pitchFamily="34" charset="0"/>
                <a:cs typeface="Calibri" panose="020F0502020204030204" pitchFamily="34" charset="0"/>
              </a:rPr>
              <a:t> les </a:t>
            </a:r>
            <a:r>
              <a:rPr lang="en-AU" altLang="en-US" sz="3200" dirty="0" err="1">
                <a:ln w="0"/>
                <a:latin typeface="Calibri" panose="020F0502020204030204" pitchFamily="34" charset="0"/>
                <a:cs typeface="Calibri" panose="020F0502020204030204" pitchFamily="34" charset="0"/>
              </a:rPr>
              <a:t>règles</a:t>
            </a:r>
            <a:r>
              <a:rPr lang="en-AU" altLang="en-US" sz="3200" dirty="0">
                <a:ln w="0"/>
                <a:latin typeface="Calibri" panose="020F0502020204030204" pitchFamily="34" charset="0"/>
                <a:cs typeface="Calibri" panose="020F0502020204030204" pitchFamily="34" charset="0"/>
              </a:rPr>
              <a:t> du </a:t>
            </a:r>
            <a:r>
              <a:rPr lang="en-AU" altLang="en-US" sz="3200" dirty="0" err="1">
                <a:ln w="0"/>
                <a:latin typeface="Calibri" panose="020F0502020204030204" pitchFamily="34" charset="0"/>
                <a:cs typeface="Calibri" panose="020F0502020204030204" pitchFamily="34" charset="0"/>
              </a:rPr>
              <a:t>jeu</a:t>
            </a:r>
            <a:endParaRPr lang="en-AU" altLang="en-US" sz="3200" dirty="0">
              <a:ln w="0"/>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en-AU" altLang="en-US" sz="3200" dirty="0" err="1">
                <a:ln w="0"/>
                <a:latin typeface="Calibri" panose="020F0502020204030204" pitchFamily="34" charset="0"/>
                <a:cs typeface="Calibri" panose="020F0502020204030204" pitchFamily="34" charset="0"/>
              </a:rPr>
              <a:t>Faites</a:t>
            </a:r>
            <a:r>
              <a:rPr lang="en-AU" altLang="en-US" sz="3200" dirty="0">
                <a:ln w="0"/>
                <a:latin typeface="Calibri" panose="020F0502020204030204" pitchFamily="34" charset="0"/>
                <a:cs typeface="Calibri" panose="020F0502020204030204" pitchFamily="34" charset="0"/>
              </a:rPr>
              <a:t> tout </a:t>
            </a:r>
            <a:r>
              <a:rPr lang="en-AU" altLang="en-US" sz="3200" dirty="0" err="1">
                <a:ln w="0"/>
                <a:latin typeface="Calibri" panose="020F0502020204030204" pitchFamily="34" charset="0"/>
                <a:cs typeface="Calibri" panose="020F0502020204030204" pitchFamily="34" charset="0"/>
              </a:rPr>
              <a:t>votre</a:t>
            </a:r>
            <a:r>
              <a:rPr lang="en-AU" altLang="en-US" sz="3200" dirty="0">
                <a:ln w="0"/>
                <a:latin typeface="Calibri" panose="020F0502020204030204" pitchFamily="34" charset="0"/>
                <a:cs typeface="Calibri" panose="020F0502020204030204" pitchFamily="34" charset="0"/>
              </a:rPr>
              <a:t> possible pour faire </a:t>
            </a:r>
            <a:r>
              <a:rPr lang="en-AU" altLang="en-US" sz="3200" dirty="0" err="1">
                <a:ln w="0"/>
                <a:latin typeface="Calibri" panose="020F0502020204030204" pitchFamily="34" charset="0"/>
                <a:cs typeface="Calibri" panose="020F0502020204030204" pitchFamily="34" charset="0"/>
              </a:rPr>
              <a:t>évoluer</a:t>
            </a:r>
            <a:r>
              <a:rPr lang="en-AU" altLang="en-US" sz="3200" dirty="0">
                <a:ln w="0"/>
                <a:latin typeface="Calibri" panose="020F0502020204030204" pitchFamily="34" charset="0"/>
                <a:cs typeface="Calibri" panose="020F0502020204030204" pitchFamily="34" charset="0"/>
              </a:rPr>
              <a:t> </a:t>
            </a:r>
            <a:r>
              <a:rPr lang="en-AU" altLang="en-US" sz="3200" dirty="0" err="1">
                <a:ln w="0"/>
                <a:latin typeface="Calibri" panose="020F0502020204030204" pitchFamily="34" charset="0"/>
                <a:cs typeface="Calibri" panose="020F0502020204030204" pitchFamily="34" charset="0"/>
              </a:rPr>
              <a:t>l’état</a:t>
            </a:r>
            <a:r>
              <a:rPr lang="en-AU" altLang="en-US" sz="3200" dirty="0">
                <a:ln w="0"/>
                <a:latin typeface="Calibri" panose="020F0502020204030204" pitchFamily="34" charset="0"/>
                <a:cs typeface="Calibri" panose="020F0502020204030204" pitchFamily="34" charset="0"/>
              </a:rPr>
              <a:t> </a:t>
            </a:r>
            <a:r>
              <a:rPr lang="en-AU" altLang="en-US" sz="3200" dirty="0" err="1">
                <a:ln w="0"/>
                <a:latin typeface="Calibri" panose="020F0502020204030204" pitchFamily="34" charset="0"/>
                <a:cs typeface="Calibri" panose="020F0502020204030204" pitchFamily="34" charset="0"/>
              </a:rPr>
              <a:t>d’esprit</a:t>
            </a:r>
            <a:r>
              <a:rPr lang="en-AU" altLang="en-US" sz="3200" dirty="0">
                <a:ln w="0"/>
                <a:latin typeface="Calibri" panose="020F0502020204030204" pitchFamily="34" charset="0"/>
                <a:cs typeface="Calibri" panose="020F0502020204030204" pitchFamily="34" charset="0"/>
              </a:rPr>
              <a:t> et les </a:t>
            </a:r>
            <a:r>
              <a:rPr lang="en-AU" altLang="en-US" sz="3200" dirty="0" err="1">
                <a:ln w="0"/>
                <a:latin typeface="Calibri" panose="020F0502020204030204" pitchFamily="34" charset="0"/>
                <a:cs typeface="Calibri" panose="020F0502020204030204" pitchFamily="34" charset="0"/>
              </a:rPr>
              <a:t>compétences</a:t>
            </a:r>
            <a:r>
              <a:rPr lang="en-AU" altLang="en-US" sz="3200" dirty="0">
                <a:ln w="0"/>
                <a:latin typeface="Calibri" panose="020F0502020204030204" pitchFamily="34" charset="0"/>
                <a:cs typeface="Calibri" panose="020F0502020204030204" pitchFamily="34" charset="0"/>
              </a:rPr>
              <a:t> de </a:t>
            </a:r>
            <a:r>
              <a:rPr lang="en-AU" altLang="en-US" sz="3200" dirty="0" err="1">
                <a:ln w="0"/>
                <a:latin typeface="Calibri" panose="020F0502020204030204" pitchFamily="34" charset="0"/>
                <a:cs typeface="Calibri" panose="020F0502020204030204" pitchFamily="34" charset="0"/>
              </a:rPr>
              <a:t>vos</a:t>
            </a:r>
            <a:r>
              <a:rPr lang="en-AU" altLang="en-US" sz="3200" dirty="0">
                <a:ln w="0"/>
                <a:latin typeface="Calibri" panose="020F0502020204030204" pitchFamily="34" charset="0"/>
                <a:cs typeface="Calibri" panose="020F0502020204030204" pitchFamily="34" charset="0"/>
              </a:rPr>
              <a:t> </a:t>
            </a:r>
            <a:r>
              <a:rPr lang="en-AU" altLang="en-US" sz="3200" dirty="0" err="1">
                <a:ln w="0"/>
                <a:latin typeface="Calibri" panose="020F0502020204030204" pitchFamily="34" charset="0"/>
                <a:cs typeface="Calibri" panose="020F0502020204030204" pitchFamily="34" charset="0"/>
              </a:rPr>
              <a:t>joueurs</a:t>
            </a:r>
            <a:endParaRPr lang="en-AU" altLang="en-US" sz="3200" dirty="0">
              <a:ln w="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9CE65036-F55D-4AE0-BA44-CBA54F7B27D6}"/>
              </a:ext>
            </a:extLst>
          </p:cNvPr>
          <p:cNvSpPr>
            <a:spLocks noGrp="1"/>
          </p:cNvSpPr>
          <p:nvPr>
            <p:ph type="sldNum" sz="quarter" idx="12"/>
          </p:nvPr>
        </p:nvSpPr>
        <p:spPr/>
        <p:txBody>
          <a:bodyPr/>
          <a:lstStyle/>
          <a:p>
            <a:fld id="{401CF334-2D5C-4859-84A6-CA7E6E43FAEB}" type="slidenum">
              <a:rPr lang="en-US" smtClean="0"/>
              <a:t>6</a:t>
            </a:fld>
            <a:endParaRPr lang="en-US"/>
          </a:p>
        </p:txBody>
      </p:sp>
    </p:spTree>
    <p:extLst>
      <p:ext uri="{BB962C8B-B14F-4D97-AF65-F5344CB8AC3E}">
        <p14:creationId xmlns:p14="http://schemas.microsoft.com/office/powerpoint/2010/main" val="408089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25020" y="136524"/>
            <a:ext cx="12192000" cy="863456"/>
          </a:xfrm>
        </p:spPr>
        <p:txBody>
          <a:bodyPr/>
          <a:lstStyle/>
          <a:p>
            <a:pPr algn="ctr"/>
            <a:r>
              <a:rPr lang="en-GB" sz="4000" cap="none" dirty="0" err="1">
                <a:latin typeface="Calibri" panose="020F0502020204030204" pitchFamily="34" charset="0"/>
                <a:cs typeface="Calibri" panose="020F0502020204030204" pitchFamily="34" charset="0"/>
              </a:rPr>
              <a:t>Planifier</a:t>
            </a:r>
            <a:r>
              <a:rPr lang="en-GB" sz="4000" cap="none" dirty="0">
                <a:latin typeface="Calibri" panose="020F0502020204030204" pitchFamily="34" charset="0"/>
                <a:cs typeface="Calibri" panose="020F0502020204030204" pitchFamily="34" charset="0"/>
              </a:rPr>
              <a:t> et </a:t>
            </a:r>
            <a:r>
              <a:rPr lang="en-GB" sz="4000" cap="none" dirty="0" err="1">
                <a:latin typeface="Calibri" panose="020F0502020204030204" pitchFamily="34" charset="0"/>
                <a:cs typeface="Calibri" panose="020F0502020204030204" pitchFamily="34" charset="0"/>
              </a:rPr>
              <a:t>évaluer</a:t>
            </a:r>
            <a:endParaRPr lang="en-GB"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150125" y="1201003"/>
            <a:ext cx="11832609" cy="5520473"/>
          </a:xfrm>
        </p:spPr>
        <p:txBody>
          <a:bodyPr>
            <a:noAutofit/>
          </a:bodyPr>
          <a:lstStyle/>
          <a:p>
            <a:pPr marL="0" indent="0">
              <a:spcBef>
                <a:spcPts val="0"/>
              </a:spcBef>
              <a:spcAft>
                <a:spcPts val="0"/>
              </a:spcAft>
              <a:buNone/>
            </a:pPr>
            <a:r>
              <a:rPr lang="en-GB" sz="3200" b="1" dirty="0" err="1">
                <a:latin typeface="Calibri" panose="020F0502020204030204" pitchFamily="34" charset="0"/>
                <a:cs typeface="Calibri" panose="020F0502020204030204" pitchFamily="34" charset="0"/>
              </a:rPr>
              <a:t>Quelques</a:t>
            </a:r>
            <a:r>
              <a:rPr lang="en-GB" sz="3200" b="1" dirty="0">
                <a:latin typeface="Calibri" panose="020F0502020204030204" pitchFamily="34" charset="0"/>
                <a:cs typeface="Calibri" panose="020F0502020204030204" pitchFamily="34" charset="0"/>
              </a:rPr>
              <a:t> points sur la </a:t>
            </a:r>
            <a:r>
              <a:rPr lang="en-GB" sz="3200" b="1" dirty="0" err="1">
                <a:latin typeface="Calibri" panose="020F0502020204030204" pitchFamily="34" charset="0"/>
                <a:cs typeface="Calibri" panose="020F0502020204030204" pitchFamily="34" charset="0"/>
              </a:rPr>
              <a:t>réflexion</a:t>
            </a:r>
            <a:r>
              <a:rPr lang="en-GB" sz="3200" b="1" dirty="0">
                <a:latin typeface="Calibri" panose="020F0502020204030204" pitchFamily="34" charset="0"/>
                <a:cs typeface="Calibri" panose="020F0502020204030204" pitchFamily="34" charset="0"/>
              </a:rPr>
              <a:t> sur </a:t>
            </a:r>
            <a:r>
              <a:rPr lang="en-GB" sz="3200" b="1" dirty="0" err="1">
                <a:latin typeface="Calibri" panose="020F0502020204030204" pitchFamily="34" charset="0"/>
                <a:cs typeface="Calibri" panose="020F0502020204030204" pitchFamily="34" charset="0"/>
              </a:rPr>
              <a:t>soi-même</a:t>
            </a:r>
            <a:r>
              <a:rPr lang="en-GB" sz="3200" b="1" dirty="0">
                <a:latin typeface="Calibri" panose="020F0502020204030204" pitchFamily="34" charset="0"/>
                <a:cs typeface="Calibri" panose="020F0502020204030204" pitchFamily="34" charset="0"/>
              </a:rPr>
              <a:t> [1] </a:t>
            </a:r>
          </a:p>
          <a:p>
            <a:pPr marL="0" indent="0">
              <a:spcBef>
                <a:spcPts val="0"/>
              </a:spcBef>
              <a:spcAft>
                <a:spcPts val="0"/>
              </a:spcAft>
              <a:buNone/>
            </a:pPr>
            <a:endParaRPr lang="en-GB" sz="1100" b="1" dirty="0">
              <a:latin typeface="Calibri" panose="020F0502020204030204" pitchFamily="34" charset="0"/>
              <a:cs typeface="Calibri" panose="020F0502020204030204" pitchFamily="34" charset="0"/>
            </a:endParaRPr>
          </a:p>
          <a:p>
            <a:pPr marL="0" indent="0">
              <a:spcBef>
                <a:spcPts val="0"/>
              </a:spcBef>
              <a:spcAft>
                <a:spcPts val="0"/>
              </a:spcAft>
              <a:buNone/>
            </a:pPr>
            <a:endParaRPr lang="en-GB" sz="900" b="1" dirty="0">
              <a:latin typeface="Calibri" panose="020F0502020204030204" pitchFamily="34" charset="0"/>
              <a:cs typeface="Calibri" panose="020F0502020204030204" pitchFamily="34" charset="0"/>
            </a:endParaRPr>
          </a:p>
          <a:p>
            <a:pPr marL="0" indent="0">
              <a:spcBef>
                <a:spcPts val="0"/>
              </a:spcBef>
              <a:spcAft>
                <a:spcPts val="0"/>
              </a:spcAft>
              <a:buNone/>
            </a:pPr>
            <a:r>
              <a:rPr lang="en-GB" sz="3200" b="1" dirty="0">
                <a:latin typeface="Calibri" panose="020F0502020204030204" pitchFamily="34" charset="0"/>
                <a:cs typeface="Calibri" panose="020F0502020204030204" pitchFamily="34" charset="0"/>
              </a:rPr>
              <a:t>Comment </a:t>
            </a:r>
            <a:r>
              <a:rPr lang="en-GB" sz="3200" b="1" dirty="0" err="1">
                <a:latin typeface="Calibri" panose="020F0502020204030204" pitchFamily="34" charset="0"/>
                <a:cs typeface="Calibri" panose="020F0502020204030204" pitchFamily="34" charset="0"/>
              </a:rPr>
              <a:t>procéder</a:t>
            </a:r>
            <a:r>
              <a:rPr lang="en-GB" sz="3200" b="1" dirty="0">
                <a:latin typeface="Calibri" panose="020F0502020204030204" pitchFamily="34" charset="0"/>
                <a:cs typeface="Calibri" panose="020F0502020204030204" pitchFamily="34" charset="0"/>
              </a:rPr>
              <a:t> ?</a:t>
            </a:r>
          </a:p>
          <a:p>
            <a:pPr marL="0" indent="0">
              <a:spcBef>
                <a:spcPts val="0"/>
              </a:spcBef>
              <a:spcAft>
                <a:spcPts val="0"/>
              </a:spcAft>
              <a:buNone/>
            </a:pPr>
            <a:endParaRPr lang="en-GB" sz="1000" b="1"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2400" dirty="0">
                <a:solidFill>
                  <a:schemeClr val="tx1"/>
                </a:solidFill>
                <a:latin typeface="Calibri" panose="020F0502020204030204" pitchFamily="34" charset="0"/>
                <a:cs typeface="Calibri" panose="020F0502020204030204" pitchFamily="34" charset="0"/>
              </a:rPr>
              <a:t>Ai-je bien </a:t>
            </a:r>
            <a:r>
              <a:rPr lang="en-GB" sz="2400" dirty="0" err="1">
                <a:solidFill>
                  <a:schemeClr val="tx1"/>
                </a:solidFill>
                <a:latin typeface="Calibri" panose="020F0502020204030204" pitchFamily="34" charset="0"/>
                <a:cs typeface="Calibri" panose="020F0502020204030204" pitchFamily="34" charset="0"/>
              </a:rPr>
              <a:t>planifié</a:t>
            </a:r>
            <a:r>
              <a:rPr lang="en-GB" sz="2400" dirty="0">
                <a:solidFill>
                  <a:schemeClr val="tx1"/>
                </a:solidFill>
                <a:latin typeface="Calibri" panose="020F0502020204030204" pitchFamily="34" charset="0"/>
                <a:cs typeface="Calibri" panose="020F0502020204030204" pitchFamily="34" charset="0"/>
              </a:rPr>
              <a:t> ma séance ?</a:t>
            </a:r>
          </a:p>
          <a:p>
            <a:pPr>
              <a:spcBef>
                <a:spcPts val="0"/>
              </a:spcBef>
              <a:spcAft>
                <a:spcPts val="0"/>
              </a:spcAft>
              <a:buFont typeface="Wingdings" panose="05000000000000000000" pitchFamily="2" charset="2"/>
              <a:buChar char="§"/>
            </a:pPr>
            <a:r>
              <a:rPr lang="en-GB" sz="2400" dirty="0">
                <a:solidFill>
                  <a:schemeClr val="tx1"/>
                </a:solidFill>
                <a:latin typeface="Calibri" panose="020F0502020204030204" pitchFamily="34" charset="0"/>
                <a:cs typeface="Calibri" panose="020F0502020204030204" pitchFamily="34" charset="0"/>
              </a:rPr>
              <a:t>A-t-</a:t>
            </a:r>
            <a:r>
              <a:rPr lang="en-GB" sz="2400" dirty="0" err="1">
                <a:solidFill>
                  <a:schemeClr val="tx1"/>
                </a:solidFill>
                <a:latin typeface="Calibri" panose="020F0502020204030204" pitchFamily="34" charset="0"/>
                <a:cs typeface="Calibri" panose="020F0502020204030204" pitchFamily="34" charset="0"/>
              </a:rPr>
              <a:t>elle</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commencé</a:t>
            </a:r>
            <a:r>
              <a:rPr lang="en-GB" sz="2400" dirty="0">
                <a:solidFill>
                  <a:schemeClr val="tx1"/>
                </a:solidFill>
                <a:latin typeface="Calibri" panose="020F0502020204030204" pitchFamily="34" charset="0"/>
                <a:cs typeface="Calibri" panose="020F0502020204030204" pitchFamily="34" charset="0"/>
              </a:rPr>
              <a:t> à </a:t>
            </a:r>
            <a:r>
              <a:rPr lang="en-GB" sz="2400" dirty="0" err="1">
                <a:solidFill>
                  <a:schemeClr val="tx1"/>
                </a:solidFill>
                <a:latin typeface="Calibri" panose="020F0502020204030204" pitchFamily="34" charset="0"/>
                <a:cs typeface="Calibri" panose="020F0502020204030204" pitchFamily="34" charset="0"/>
              </a:rPr>
              <a:t>l’heure</a:t>
            </a:r>
            <a:r>
              <a:rPr lang="en-GB" sz="2400" dirty="0">
                <a:solidFill>
                  <a:schemeClr val="tx1"/>
                </a:solidFill>
                <a:latin typeface="Calibri" panose="020F0502020204030204" pitchFamily="34" charset="0"/>
                <a:cs typeface="Calibri" panose="020F0502020204030204" pitchFamily="34" charset="0"/>
              </a:rPr>
              <a:t> ?</a:t>
            </a:r>
          </a:p>
          <a:p>
            <a:pPr>
              <a:spcBef>
                <a:spcPts val="0"/>
              </a:spcBef>
              <a:spcAft>
                <a:spcPts val="0"/>
              </a:spcAft>
              <a:buFont typeface="Wingdings" panose="05000000000000000000" pitchFamily="2" charset="2"/>
              <a:buChar char="§"/>
            </a:pPr>
            <a:r>
              <a:rPr lang="en-GB" sz="2400" dirty="0">
                <a:solidFill>
                  <a:schemeClr val="tx1"/>
                </a:solidFill>
                <a:latin typeface="Calibri" panose="020F0502020204030204" pitchFamily="34" charset="0"/>
                <a:cs typeface="Calibri" panose="020F0502020204030204" pitchFamily="34" charset="0"/>
              </a:rPr>
              <a:t>La séance </a:t>
            </a:r>
            <a:r>
              <a:rPr lang="en-GB" sz="2400" dirty="0" err="1">
                <a:solidFill>
                  <a:schemeClr val="tx1"/>
                </a:solidFill>
                <a:latin typeface="Calibri" panose="020F0502020204030204" pitchFamily="34" charset="0"/>
                <a:cs typeface="Calibri" panose="020F0502020204030204" pitchFamily="34" charset="0"/>
              </a:rPr>
              <a:t>s’est-elle</a:t>
            </a:r>
            <a:r>
              <a:rPr lang="en-GB" sz="2400" dirty="0">
                <a:solidFill>
                  <a:schemeClr val="tx1"/>
                </a:solidFill>
                <a:latin typeface="Calibri" panose="020F0502020204030204" pitchFamily="34" charset="0"/>
                <a:cs typeface="Calibri" panose="020F0502020204030204" pitchFamily="34" charset="0"/>
              </a:rPr>
              <a:t> bien </a:t>
            </a:r>
            <a:r>
              <a:rPr lang="en-GB" sz="2400" dirty="0" err="1">
                <a:solidFill>
                  <a:schemeClr val="tx1"/>
                </a:solidFill>
                <a:latin typeface="Calibri" panose="020F0502020204030204" pitchFamily="34" charset="0"/>
                <a:cs typeface="Calibri" panose="020F0502020204030204" pitchFamily="34" charset="0"/>
              </a:rPr>
              <a:t>déroulée</a:t>
            </a:r>
            <a:r>
              <a:rPr lang="en-GB" sz="2400" dirty="0">
                <a:solidFill>
                  <a:schemeClr val="tx1"/>
                </a:solidFill>
                <a:latin typeface="Calibri" panose="020F0502020204030204" pitchFamily="34" charset="0"/>
                <a:cs typeface="Calibri" panose="020F0502020204030204" pitchFamily="34" charset="0"/>
              </a:rPr>
              <a:t> ?  </a:t>
            </a:r>
          </a:p>
          <a:p>
            <a:pPr>
              <a:spcBef>
                <a:spcPts val="0"/>
              </a:spcBef>
              <a:spcAft>
                <a:spcPts val="0"/>
              </a:spcAft>
              <a:buFont typeface="Wingdings" panose="05000000000000000000" pitchFamily="2" charset="2"/>
              <a:buChar char="§"/>
            </a:pPr>
            <a:r>
              <a:rPr lang="en-GB" sz="2400" dirty="0">
                <a:solidFill>
                  <a:schemeClr val="tx1"/>
                </a:solidFill>
                <a:latin typeface="Calibri" panose="020F0502020204030204" pitchFamily="34" charset="0"/>
                <a:cs typeface="Calibri" panose="020F0502020204030204" pitchFamily="34" charset="0"/>
              </a:rPr>
              <a:t>Les transitions entre les </a:t>
            </a:r>
            <a:r>
              <a:rPr lang="en-GB" sz="2400" dirty="0" err="1">
                <a:solidFill>
                  <a:schemeClr val="tx1"/>
                </a:solidFill>
                <a:latin typeface="Calibri" panose="020F0502020204030204" pitchFamily="34" charset="0"/>
                <a:cs typeface="Calibri" panose="020F0502020204030204" pitchFamily="34" charset="0"/>
              </a:rPr>
              <a:t>activités</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ont-elles</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été</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rapides</a:t>
            </a:r>
            <a:r>
              <a:rPr lang="en-GB" sz="2400" dirty="0">
                <a:solidFill>
                  <a:schemeClr val="tx1"/>
                </a:solidFill>
                <a:latin typeface="Calibri" panose="020F0502020204030204" pitchFamily="34" charset="0"/>
                <a:cs typeface="Calibri" panose="020F0502020204030204" pitchFamily="34" charset="0"/>
              </a:rPr>
              <a:t> et </a:t>
            </a:r>
            <a:r>
              <a:rPr lang="en-GB" sz="2400" dirty="0" err="1">
                <a:solidFill>
                  <a:schemeClr val="tx1"/>
                </a:solidFill>
                <a:latin typeface="Calibri" panose="020F0502020204030204" pitchFamily="34" charset="0"/>
                <a:cs typeface="Calibri" panose="020F0502020204030204" pitchFamily="34" charset="0"/>
              </a:rPr>
              <a:t>efficaces</a:t>
            </a:r>
            <a:r>
              <a:rPr lang="en-GB" sz="2400" dirty="0">
                <a:solidFill>
                  <a:schemeClr val="tx1"/>
                </a:solidFill>
                <a:latin typeface="Calibri" panose="020F0502020204030204" pitchFamily="34" charset="0"/>
                <a:cs typeface="Calibri" panose="020F0502020204030204" pitchFamily="34" charset="0"/>
              </a:rPr>
              <a:t> ?</a:t>
            </a:r>
          </a:p>
          <a:p>
            <a:pPr>
              <a:spcBef>
                <a:spcPts val="0"/>
              </a:spcBef>
              <a:spcAft>
                <a:spcPts val="0"/>
              </a:spcAft>
              <a:buFont typeface="Wingdings" panose="05000000000000000000" pitchFamily="2" charset="2"/>
              <a:buChar char="§"/>
            </a:pPr>
            <a:r>
              <a:rPr lang="en-GB" sz="2400" dirty="0">
                <a:solidFill>
                  <a:schemeClr val="tx1"/>
                </a:solidFill>
                <a:latin typeface="Calibri" panose="020F0502020204030204" pitchFamily="34" charset="0"/>
                <a:cs typeface="Calibri" panose="020F0502020204030204" pitchFamily="34" charset="0"/>
              </a:rPr>
              <a:t>La séance a-t-</a:t>
            </a:r>
            <a:r>
              <a:rPr lang="en-GB" sz="2400" dirty="0" err="1">
                <a:solidFill>
                  <a:schemeClr val="tx1"/>
                </a:solidFill>
                <a:latin typeface="Calibri" panose="020F0502020204030204" pitchFamily="34" charset="0"/>
                <a:cs typeface="Calibri" panose="020F0502020204030204" pitchFamily="34" charset="0"/>
              </a:rPr>
              <a:t>elle</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été</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organisée</a:t>
            </a:r>
            <a:r>
              <a:rPr lang="en-GB" sz="2400" dirty="0">
                <a:solidFill>
                  <a:schemeClr val="tx1"/>
                </a:solidFill>
                <a:latin typeface="Calibri" panose="020F0502020204030204" pitchFamily="34" charset="0"/>
                <a:cs typeface="Calibri" panose="020F0502020204030204" pitchFamily="34" charset="0"/>
              </a:rPr>
              <a:t> de </a:t>
            </a:r>
            <a:r>
              <a:rPr lang="en-GB" sz="2400" dirty="0" err="1">
                <a:solidFill>
                  <a:schemeClr val="tx1"/>
                </a:solidFill>
                <a:latin typeface="Calibri" panose="020F0502020204030204" pitchFamily="34" charset="0"/>
                <a:cs typeface="Calibri" panose="020F0502020204030204" pitchFamily="34" charset="0"/>
              </a:rPr>
              <a:t>telle</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façon</a:t>
            </a:r>
            <a:r>
              <a:rPr lang="en-GB" sz="2400" dirty="0">
                <a:solidFill>
                  <a:schemeClr val="tx1"/>
                </a:solidFill>
                <a:latin typeface="Calibri" panose="020F0502020204030204" pitchFamily="34" charset="0"/>
                <a:cs typeface="Calibri" panose="020F0502020204030204" pitchFamily="34" charset="0"/>
              </a:rPr>
              <a:t> que </a:t>
            </a:r>
            <a:r>
              <a:rPr lang="en-GB" sz="2400" dirty="0" err="1">
                <a:solidFill>
                  <a:schemeClr val="tx1"/>
                </a:solidFill>
                <a:latin typeface="Calibri" panose="020F0502020204030204" pitchFamily="34" charset="0"/>
                <a:cs typeface="Calibri" panose="020F0502020204030204" pitchFamily="34" charset="0"/>
              </a:rPr>
              <a:t>j’ai</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pu</a:t>
            </a:r>
            <a:r>
              <a:rPr lang="en-GB" sz="2400" dirty="0">
                <a:solidFill>
                  <a:schemeClr val="tx1"/>
                </a:solidFill>
                <a:latin typeface="Calibri" panose="020F0502020204030204" pitchFamily="34" charset="0"/>
                <a:cs typeface="Calibri" panose="020F0502020204030204" pitchFamily="34" charset="0"/>
              </a:rPr>
              <a:t> à tout moment </a:t>
            </a:r>
            <a:r>
              <a:rPr lang="en-GB" sz="2400" dirty="0" err="1">
                <a:solidFill>
                  <a:schemeClr val="tx1"/>
                </a:solidFill>
                <a:latin typeface="Calibri" panose="020F0502020204030204" pitchFamily="34" charset="0"/>
                <a:cs typeface="Calibri" panose="020F0502020204030204" pitchFamily="34" charset="0"/>
              </a:rPr>
              <a:t>voir</a:t>
            </a:r>
            <a:r>
              <a:rPr lang="en-GB" sz="2400" dirty="0">
                <a:solidFill>
                  <a:schemeClr val="tx1"/>
                </a:solidFill>
                <a:latin typeface="Calibri" panose="020F0502020204030204" pitchFamily="34" charset="0"/>
                <a:cs typeface="Calibri" panose="020F0502020204030204" pitchFamily="34" charset="0"/>
              </a:rPr>
              <a:t> les </a:t>
            </a:r>
            <a:r>
              <a:rPr lang="en-GB" sz="2400" dirty="0" err="1">
                <a:solidFill>
                  <a:schemeClr val="tx1"/>
                </a:solidFill>
                <a:latin typeface="Calibri" panose="020F0502020204030204" pitchFamily="34" charset="0"/>
                <a:cs typeface="Calibri" panose="020F0502020204030204" pitchFamily="34" charset="0"/>
              </a:rPr>
              <a:t>joueurs</a:t>
            </a:r>
            <a:r>
              <a:rPr lang="en-GB" sz="2400" dirty="0">
                <a:solidFill>
                  <a:schemeClr val="tx1"/>
                </a:solidFill>
                <a:latin typeface="Calibri" panose="020F0502020204030204" pitchFamily="34" charset="0"/>
                <a:cs typeface="Calibri" panose="020F0502020204030204" pitchFamily="34" charset="0"/>
              </a:rPr>
              <a:t> et observer </a:t>
            </a:r>
            <a:r>
              <a:rPr lang="en-GB" sz="2400" dirty="0" err="1">
                <a:solidFill>
                  <a:schemeClr val="tx1"/>
                </a:solidFill>
                <a:latin typeface="Calibri" panose="020F0502020204030204" pitchFamily="34" charset="0"/>
                <a:cs typeface="Calibri" panose="020F0502020204030204" pitchFamily="34" charset="0"/>
              </a:rPr>
              <a:t>s’il</a:t>
            </a:r>
            <a:r>
              <a:rPr lang="en-GB" sz="2400" dirty="0">
                <a:solidFill>
                  <a:schemeClr val="tx1"/>
                </a:solidFill>
                <a:latin typeface="Calibri" panose="020F0502020204030204" pitchFamily="34" charset="0"/>
                <a:cs typeface="Calibri" panose="020F0502020204030204" pitchFamily="34" charset="0"/>
              </a:rPr>
              <a:t> y </a:t>
            </a:r>
            <a:r>
              <a:rPr lang="en-GB" sz="2400" dirty="0" err="1">
                <a:solidFill>
                  <a:schemeClr val="tx1"/>
                </a:solidFill>
                <a:latin typeface="Calibri" panose="020F0502020204030204" pitchFamily="34" charset="0"/>
                <a:cs typeface="Calibri" panose="020F0502020204030204" pitchFamily="34" charset="0"/>
              </a:rPr>
              <a:t>avait</a:t>
            </a:r>
            <a:r>
              <a:rPr lang="en-GB" sz="2400" dirty="0">
                <a:solidFill>
                  <a:schemeClr val="tx1"/>
                </a:solidFill>
                <a:latin typeface="Calibri" panose="020F0502020204030204" pitchFamily="34" charset="0"/>
                <a:cs typeface="Calibri" panose="020F0502020204030204" pitchFamily="34" charset="0"/>
              </a:rPr>
              <a:t> des </a:t>
            </a:r>
            <a:r>
              <a:rPr lang="en-GB" sz="2400" dirty="0" err="1">
                <a:solidFill>
                  <a:schemeClr val="tx1"/>
                </a:solidFill>
                <a:latin typeface="Calibri" panose="020F0502020204030204" pitchFamily="34" charset="0"/>
                <a:cs typeface="Calibri" panose="020F0502020204030204" pitchFamily="34" charset="0"/>
              </a:rPr>
              <a:t>problèmes</a:t>
            </a:r>
            <a:r>
              <a:rPr lang="en-GB" sz="2400" dirty="0">
                <a:solidFill>
                  <a:schemeClr val="tx1"/>
                </a:solidFill>
                <a:latin typeface="Calibri" panose="020F0502020204030204" pitchFamily="34" charset="0"/>
                <a:cs typeface="Calibri" panose="020F0502020204030204" pitchFamily="34" charset="0"/>
              </a:rPr>
              <a:t> ?</a:t>
            </a:r>
          </a:p>
          <a:p>
            <a:pPr>
              <a:spcBef>
                <a:spcPts val="0"/>
              </a:spcBef>
              <a:spcAft>
                <a:spcPts val="0"/>
              </a:spcAft>
              <a:buFont typeface="Wingdings" panose="05000000000000000000" pitchFamily="2" charset="2"/>
              <a:buChar char="§"/>
            </a:pPr>
            <a:r>
              <a:rPr lang="en-GB" sz="2400" dirty="0">
                <a:solidFill>
                  <a:schemeClr val="tx1"/>
                </a:solidFill>
                <a:latin typeface="Calibri" panose="020F0502020204030204" pitchFamily="34" charset="0"/>
                <a:cs typeface="Calibri" panose="020F0502020204030204" pitchFamily="34" charset="0"/>
              </a:rPr>
              <a:t>Est-</a:t>
            </a:r>
            <a:r>
              <a:rPr lang="en-GB" sz="2400" dirty="0" err="1">
                <a:solidFill>
                  <a:schemeClr val="tx1"/>
                </a:solidFill>
                <a:latin typeface="Calibri" panose="020F0502020204030204" pitchFamily="34" charset="0"/>
                <a:cs typeface="Calibri" panose="020F0502020204030204" pitchFamily="34" charset="0"/>
              </a:rPr>
              <a:t>ce</a:t>
            </a:r>
            <a:r>
              <a:rPr lang="en-GB" sz="2400" dirty="0">
                <a:solidFill>
                  <a:schemeClr val="tx1"/>
                </a:solidFill>
                <a:latin typeface="Calibri" panose="020F0502020204030204" pitchFamily="34" charset="0"/>
                <a:cs typeface="Calibri" panose="020F0502020204030204" pitchFamily="34" charset="0"/>
              </a:rPr>
              <a:t> que </a:t>
            </a:r>
            <a:r>
              <a:rPr lang="en-GB" sz="2400" dirty="0" err="1">
                <a:solidFill>
                  <a:schemeClr val="tx1"/>
                </a:solidFill>
                <a:latin typeface="Calibri" panose="020F0502020204030204" pitchFamily="34" charset="0"/>
                <a:cs typeface="Calibri" panose="020F0502020204030204" pitchFamily="34" charset="0"/>
              </a:rPr>
              <a:t>j’ai</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pu</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capter</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l’attention</a:t>
            </a:r>
            <a:r>
              <a:rPr lang="en-GB" sz="2400" dirty="0">
                <a:solidFill>
                  <a:schemeClr val="tx1"/>
                </a:solidFill>
                <a:latin typeface="Calibri" panose="020F0502020204030204" pitchFamily="34" charset="0"/>
                <a:cs typeface="Calibri" panose="020F0502020204030204" pitchFamily="34" charset="0"/>
              </a:rPr>
              <a:t> des </a:t>
            </a:r>
            <a:r>
              <a:rPr lang="en-GB" sz="2400" dirty="0" err="1">
                <a:solidFill>
                  <a:schemeClr val="tx1"/>
                </a:solidFill>
                <a:latin typeface="Calibri" panose="020F0502020204030204" pitchFamily="34" charset="0"/>
                <a:cs typeface="Calibri" panose="020F0502020204030204" pitchFamily="34" charset="0"/>
              </a:rPr>
              <a:t>joueurs</a:t>
            </a:r>
            <a:r>
              <a:rPr lang="en-GB" sz="2400" dirty="0">
                <a:solidFill>
                  <a:schemeClr val="tx1"/>
                </a:solidFill>
                <a:latin typeface="Calibri" panose="020F0502020204030204" pitchFamily="34" charset="0"/>
                <a:cs typeface="Calibri" panose="020F0502020204030204" pitchFamily="34" charset="0"/>
              </a:rPr>
              <a:t> de </a:t>
            </a:r>
            <a:r>
              <a:rPr lang="en-GB" sz="2400" dirty="0" err="1">
                <a:solidFill>
                  <a:schemeClr val="tx1"/>
                </a:solidFill>
                <a:latin typeface="Calibri" panose="020F0502020204030204" pitchFamily="34" charset="0"/>
                <a:cs typeface="Calibri" panose="020F0502020204030204" pitchFamily="34" charset="0"/>
              </a:rPr>
              <a:t>façon</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efficace</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lorsque</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cela</a:t>
            </a:r>
            <a:r>
              <a:rPr lang="en-GB" sz="2400" dirty="0">
                <a:solidFill>
                  <a:schemeClr val="tx1"/>
                </a:solidFill>
                <a:latin typeface="Calibri" panose="020F0502020204030204" pitchFamily="34" charset="0"/>
                <a:cs typeface="Calibri" panose="020F0502020204030204" pitchFamily="34" charset="0"/>
              </a:rPr>
              <a:t> a </a:t>
            </a:r>
            <a:r>
              <a:rPr lang="en-GB" sz="2400" dirty="0" err="1">
                <a:solidFill>
                  <a:schemeClr val="tx1"/>
                </a:solidFill>
                <a:latin typeface="Calibri" panose="020F0502020204030204" pitchFamily="34" charset="0"/>
                <a:cs typeface="Calibri" panose="020F0502020204030204" pitchFamily="34" charset="0"/>
              </a:rPr>
              <a:t>été</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nécessaire</a:t>
            </a:r>
            <a:r>
              <a:rPr lang="en-GB" sz="2400" dirty="0">
                <a:solidFill>
                  <a:schemeClr val="tx1"/>
                </a:solidFill>
                <a:latin typeface="Calibri" panose="020F0502020204030204" pitchFamily="34" charset="0"/>
                <a:cs typeface="Calibri" panose="020F0502020204030204" pitchFamily="34" charset="0"/>
              </a:rPr>
              <a:t> ?</a:t>
            </a:r>
          </a:p>
          <a:p>
            <a:pPr>
              <a:spcBef>
                <a:spcPts val="0"/>
              </a:spcBef>
              <a:spcAft>
                <a:spcPts val="0"/>
              </a:spcAft>
              <a:buFont typeface="Wingdings" panose="05000000000000000000" pitchFamily="2" charset="2"/>
              <a:buChar char="§"/>
            </a:pPr>
            <a:r>
              <a:rPr lang="en-GB" sz="2400" dirty="0">
                <a:solidFill>
                  <a:schemeClr val="tx1"/>
                </a:solidFill>
                <a:latin typeface="Calibri" panose="020F0502020204030204" pitchFamily="34" charset="0"/>
                <a:cs typeface="Calibri" panose="020F0502020204030204" pitchFamily="34" charset="0"/>
              </a:rPr>
              <a:t>Ai-je </a:t>
            </a:r>
            <a:r>
              <a:rPr lang="en-GB" sz="2400" dirty="0" err="1">
                <a:solidFill>
                  <a:schemeClr val="tx1"/>
                </a:solidFill>
                <a:latin typeface="Calibri" panose="020F0502020204030204" pitchFamily="34" charset="0"/>
                <a:cs typeface="Calibri" panose="020F0502020204030204" pitchFamily="34" charset="0"/>
              </a:rPr>
              <a:t>clôturé</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l’entraînement</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en</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permettant</a:t>
            </a:r>
            <a:r>
              <a:rPr lang="en-GB" sz="2400" dirty="0">
                <a:solidFill>
                  <a:schemeClr val="tx1"/>
                </a:solidFill>
                <a:latin typeface="Calibri" panose="020F0502020204030204" pitchFamily="34" charset="0"/>
                <a:cs typeface="Calibri" panose="020F0502020204030204" pitchFamily="34" charset="0"/>
              </a:rPr>
              <a:t> aux </a:t>
            </a:r>
            <a:r>
              <a:rPr lang="en-GB" sz="2400" dirty="0" err="1">
                <a:solidFill>
                  <a:schemeClr val="tx1"/>
                </a:solidFill>
                <a:latin typeface="Calibri" panose="020F0502020204030204" pitchFamily="34" charset="0"/>
                <a:cs typeface="Calibri" panose="020F0502020204030204" pitchFamily="34" charset="0"/>
              </a:rPr>
              <a:t>joueurs</a:t>
            </a:r>
            <a:r>
              <a:rPr lang="en-GB" sz="2400" dirty="0">
                <a:solidFill>
                  <a:schemeClr val="tx1"/>
                </a:solidFill>
                <a:latin typeface="Calibri" panose="020F0502020204030204" pitchFamily="34" charset="0"/>
                <a:cs typeface="Calibri" panose="020F0502020204030204" pitchFamily="34" charset="0"/>
              </a:rPr>
              <a:t> de faire le point sur la séance ?</a:t>
            </a:r>
          </a:p>
        </p:txBody>
      </p:sp>
      <p:sp>
        <p:nvSpPr>
          <p:cNvPr id="4" name="Slide Number Placeholder 3">
            <a:extLst>
              <a:ext uri="{FF2B5EF4-FFF2-40B4-BE49-F238E27FC236}">
                <a16:creationId xmlns:a16="http://schemas.microsoft.com/office/drawing/2014/main" id="{F6633D40-CB46-49C6-82EC-C9302D6018BC}"/>
              </a:ext>
            </a:extLst>
          </p:cNvPr>
          <p:cNvSpPr>
            <a:spLocks noGrp="1"/>
          </p:cNvSpPr>
          <p:nvPr>
            <p:ph type="sldNum" sz="quarter" idx="12"/>
          </p:nvPr>
        </p:nvSpPr>
        <p:spPr/>
        <p:txBody>
          <a:bodyPr/>
          <a:lstStyle/>
          <a:p>
            <a:fld id="{3CEE04D8-5262-4F13-A81F-A0D626D4E455}" type="slidenum">
              <a:rPr lang="en-GB" smtClean="0"/>
              <a:t>60</a:t>
            </a:fld>
            <a:endParaRPr lang="en-GB"/>
          </a:p>
        </p:txBody>
      </p:sp>
    </p:spTree>
    <p:extLst>
      <p:ext uri="{BB962C8B-B14F-4D97-AF65-F5344CB8AC3E}">
        <p14:creationId xmlns:p14="http://schemas.microsoft.com/office/powerpoint/2010/main" val="8794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136524"/>
            <a:ext cx="12191999" cy="649956"/>
          </a:xfrm>
        </p:spPr>
        <p:txBody>
          <a:bodyPr/>
          <a:lstStyle/>
          <a:p>
            <a:pPr algn="ctr"/>
            <a:r>
              <a:rPr lang="en-GB" sz="4000" cap="none" dirty="0" err="1">
                <a:latin typeface="Calibri" panose="020F0502020204030204" pitchFamily="34" charset="0"/>
                <a:cs typeface="Calibri" panose="020F0502020204030204" pitchFamily="34" charset="0"/>
              </a:rPr>
              <a:t>Planifier</a:t>
            </a:r>
            <a:r>
              <a:rPr lang="en-GB" sz="4000" cap="none" dirty="0">
                <a:latin typeface="Calibri" panose="020F0502020204030204" pitchFamily="34" charset="0"/>
                <a:cs typeface="Calibri" panose="020F0502020204030204" pitchFamily="34" charset="0"/>
              </a:rPr>
              <a:t> et </a:t>
            </a:r>
            <a:r>
              <a:rPr lang="en-GB" sz="4000" cap="none" dirty="0" err="1">
                <a:latin typeface="Calibri" panose="020F0502020204030204" pitchFamily="34" charset="0"/>
                <a:cs typeface="Calibri" panose="020F0502020204030204" pitchFamily="34" charset="0"/>
              </a:rPr>
              <a:t>évaluer</a:t>
            </a:r>
            <a:endParaRPr lang="en-GB"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122830" y="982639"/>
            <a:ext cx="11907246" cy="5875361"/>
          </a:xfrm>
        </p:spPr>
        <p:txBody>
          <a:bodyPr>
            <a:normAutofit fontScale="92500" lnSpcReduction="10000"/>
          </a:bodyPr>
          <a:lstStyle/>
          <a:p>
            <a:pPr marL="0" indent="0">
              <a:spcBef>
                <a:spcPts val="0"/>
              </a:spcBef>
              <a:spcAft>
                <a:spcPts val="0"/>
              </a:spcAft>
              <a:buNone/>
            </a:pPr>
            <a:r>
              <a:rPr lang="en-GB" sz="3200" b="1" dirty="0" err="1">
                <a:latin typeface="Calibri" panose="020F0502020204030204" pitchFamily="34" charset="0"/>
                <a:cs typeface="Calibri" panose="020F0502020204030204" pitchFamily="34" charset="0"/>
              </a:rPr>
              <a:t>Quelques</a:t>
            </a:r>
            <a:r>
              <a:rPr lang="en-GB" sz="3200" b="1" dirty="0">
                <a:latin typeface="Calibri" panose="020F0502020204030204" pitchFamily="34" charset="0"/>
                <a:cs typeface="Calibri" panose="020F0502020204030204" pitchFamily="34" charset="0"/>
              </a:rPr>
              <a:t> points sur la </a:t>
            </a:r>
            <a:r>
              <a:rPr lang="en-GB" sz="3200" b="1" dirty="0" err="1">
                <a:latin typeface="Calibri" panose="020F0502020204030204" pitchFamily="34" charset="0"/>
                <a:cs typeface="Calibri" panose="020F0502020204030204" pitchFamily="34" charset="0"/>
              </a:rPr>
              <a:t>réflexion</a:t>
            </a:r>
            <a:r>
              <a:rPr lang="en-GB" sz="3200" b="1" dirty="0">
                <a:latin typeface="Calibri" panose="020F0502020204030204" pitchFamily="34" charset="0"/>
                <a:cs typeface="Calibri" panose="020F0502020204030204" pitchFamily="34" charset="0"/>
              </a:rPr>
              <a:t> sur </a:t>
            </a:r>
            <a:r>
              <a:rPr lang="en-GB" sz="3200" b="1" dirty="0" err="1">
                <a:latin typeface="Calibri" panose="020F0502020204030204" pitchFamily="34" charset="0"/>
                <a:cs typeface="Calibri" panose="020F0502020204030204" pitchFamily="34" charset="0"/>
              </a:rPr>
              <a:t>soi-même</a:t>
            </a:r>
            <a:r>
              <a:rPr lang="en-GB" sz="3200" b="1" dirty="0">
                <a:latin typeface="Calibri" panose="020F0502020204030204" pitchFamily="34" charset="0"/>
                <a:cs typeface="Calibri" panose="020F0502020204030204" pitchFamily="34" charset="0"/>
              </a:rPr>
              <a:t> </a:t>
            </a:r>
            <a:r>
              <a:rPr lang="en-GB" sz="3200" b="1" dirty="0">
                <a:solidFill>
                  <a:schemeClr val="tx1"/>
                </a:solidFill>
                <a:latin typeface="Calibri" panose="020F0502020204030204" pitchFamily="34" charset="0"/>
                <a:cs typeface="Calibri" panose="020F0502020204030204" pitchFamily="34" charset="0"/>
              </a:rPr>
              <a:t>[2]</a:t>
            </a:r>
          </a:p>
          <a:p>
            <a:pPr marL="0" indent="0">
              <a:spcBef>
                <a:spcPts val="0"/>
              </a:spcBef>
              <a:spcAft>
                <a:spcPts val="0"/>
              </a:spcAft>
              <a:buNone/>
            </a:pPr>
            <a:endParaRPr lang="en-GB" sz="1600" b="1" dirty="0">
              <a:solidFill>
                <a:schemeClr val="tx1"/>
              </a:solidFill>
              <a:latin typeface="Calibri" panose="020F0502020204030204" pitchFamily="34" charset="0"/>
              <a:cs typeface="Calibri" panose="020F0502020204030204" pitchFamily="34" charset="0"/>
            </a:endParaRPr>
          </a:p>
          <a:p>
            <a:pPr marL="0" indent="0">
              <a:spcBef>
                <a:spcPts val="0"/>
              </a:spcBef>
              <a:spcAft>
                <a:spcPts val="0"/>
              </a:spcAft>
              <a:buNone/>
            </a:pPr>
            <a:r>
              <a:rPr lang="en-GB" sz="3200" b="1" dirty="0" err="1">
                <a:solidFill>
                  <a:schemeClr val="tx1"/>
                </a:solidFill>
                <a:latin typeface="Calibri" panose="020F0502020204030204" pitchFamily="34" charset="0"/>
                <a:cs typeface="Calibri" panose="020F0502020204030204" pitchFamily="34" charset="0"/>
              </a:rPr>
              <a:t>Quand</a:t>
            </a:r>
            <a:r>
              <a:rPr lang="en-GB" sz="3200" b="1" dirty="0">
                <a:solidFill>
                  <a:schemeClr val="tx1"/>
                </a:solidFill>
                <a:latin typeface="Calibri" panose="020F0502020204030204" pitchFamily="34" charset="0"/>
                <a:cs typeface="Calibri" panose="020F0502020204030204" pitchFamily="34" charset="0"/>
              </a:rPr>
              <a:t> </a:t>
            </a:r>
            <a:r>
              <a:rPr lang="en-GB" sz="3200" b="1" dirty="0" err="1">
                <a:solidFill>
                  <a:schemeClr val="tx1"/>
                </a:solidFill>
                <a:latin typeface="Calibri" panose="020F0502020204030204" pitchFamily="34" charset="0"/>
                <a:cs typeface="Calibri" panose="020F0502020204030204" pitchFamily="34" charset="0"/>
              </a:rPr>
              <a:t>j’entraîne</a:t>
            </a:r>
            <a:r>
              <a:rPr lang="en-GB" sz="3200" b="1" dirty="0">
                <a:solidFill>
                  <a:schemeClr val="tx1"/>
                </a:solidFill>
                <a:latin typeface="Calibri" panose="020F0502020204030204" pitchFamily="34" charset="0"/>
                <a:cs typeface="Calibri" panose="020F0502020204030204" pitchFamily="34" charset="0"/>
              </a:rPr>
              <a:t> :</a:t>
            </a:r>
          </a:p>
          <a:p>
            <a:pPr marL="0" indent="0">
              <a:spcBef>
                <a:spcPts val="0"/>
              </a:spcBef>
              <a:spcAft>
                <a:spcPts val="0"/>
              </a:spcAft>
              <a:buNone/>
            </a:pPr>
            <a:endParaRPr lang="en-GB" sz="1200" b="1" dirty="0">
              <a:solidFill>
                <a:schemeClr val="tx1"/>
              </a:solidFill>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defRPr/>
            </a:pPr>
            <a:r>
              <a:rPr lang="en-US" sz="2600" dirty="0">
                <a:solidFill>
                  <a:schemeClr val="tx1"/>
                </a:solidFill>
                <a:latin typeface="Calibri" panose="020F0502020204030204" pitchFamily="34" charset="0"/>
                <a:cs typeface="Calibri" panose="020F0502020204030204" pitchFamily="34" charset="0"/>
              </a:rPr>
              <a:t>Comment </a:t>
            </a:r>
            <a:r>
              <a:rPr lang="en-US" sz="2600" dirty="0" err="1">
                <a:solidFill>
                  <a:schemeClr val="tx1"/>
                </a:solidFill>
                <a:latin typeface="Calibri" panose="020F0502020204030204" pitchFamily="34" charset="0"/>
                <a:cs typeface="Calibri" panose="020F0502020204030204" pitchFamily="34" charset="0"/>
              </a:rPr>
              <a:t>enseigner</a:t>
            </a:r>
            <a:r>
              <a:rPr lang="en-US" sz="2600" dirty="0">
                <a:solidFill>
                  <a:schemeClr val="tx1"/>
                </a:solidFill>
                <a:latin typeface="Calibri" panose="020F0502020204030204" pitchFamily="34" charset="0"/>
                <a:cs typeface="Calibri" panose="020F0502020204030204" pitchFamily="34" charset="0"/>
              </a:rPr>
              <a:t> </a:t>
            </a:r>
            <a:r>
              <a:rPr lang="en-US" sz="2600" dirty="0" err="1">
                <a:solidFill>
                  <a:schemeClr val="tx1"/>
                </a:solidFill>
                <a:latin typeface="Calibri" panose="020F0502020204030204" pitchFamily="34" charset="0"/>
                <a:cs typeface="Calibri" panose="020F0502020204030204" pitchFamily="34" charset="0"/>
              </a:rPr>
              <a:t>ce</a:t>
            </a:r>
            <a:r>
              <a:rPr lang="en-US" sz="2600" dirty="0">
                <a:solidFill>
                  <a:schemeClr val="tx1"/>
                </a:solidFill>
                <a:latin typeface="Calibri" panose="020F0502020204030204" pitchFamily="34" charset="0"/>
                <a:cs typeface="Calibri" panose="020F0502020204030204" pitchFamily="34" charset="0"/>
              </a:rPr>
              <a:t> qui </a:t>
            </a:r>
            <a:r>
              <a:rPr lang="en-US" sz="2600" dirty="0" err="1">
                <a:solidFill>
                  <a:schemeClr val="tx1"/>
                </a:solidFill>
                <a:latin typeface="Calibri" panose="020F0502020204030204" pitchFamily="34" charset="0"/>
                <a:cs typeface="Calibri" panose="020F0502020204030204" pitchFamily="34" charset="0"/>
              </a:rPr>
              <a:t>est</a:t>
            </a:r>
            <a:r>
              <a:rPr lang="en-US" sz="2600" dirty="0">
                <a:solidFill>
                  <a:schemeClr val="tx1"/>
                </a:solidFill>
                <a:latin typeface="Calibri" panose="020F0502020204030204" pitchFamily="34" charset="0"/>
                <a:cs typeface="Calibri" panose="020F0502020204030204" pitchFamily="34" charset="0"/>
              </a:rPr>
              <a:t> nouveau ?  Est-</a:t>
            </a:r>
            <a:r>
              <a:rPr lang="en-US" sz="2600" dirty="0" err="1">
                <a:solidFill>
                  <a:schemeClr val="tx1"/>
                </a:solidFill>
                <a:latin typeface="Calibri" panose="020F0502020204030204" pitchFamily="34" charset="0"/>
                <a:cs typeface="Calibri" panose="020F0502020204030204" pitchFamily="34" charset="0"/>
              </a:rPr>
              <a:t>ce</a:t>
            </a:r>
            <a:r>
              <a:rPr lang="en-US" sz="2600" dirty="0">
                <a:solidFill>
                  <a:schemeClr val="tx1"/>
                </a:solidFill>
                <a:latin typeface="Calibri" panose="020F0502020204030204" pitchFamily="34" charset="0"/>
                <a:cs typeface="Calibri" panose="020F0502020204030204" pitchFamily="34" charset="0"/>
              </a:rPr>
              <a:t> que </a:t>
            </a:r>
            <a:r>
              <a:rPr lang="en-US" sz="2600" dirty="0" err="1">
                <a:solidFill>
                  <a:schemeClr val="tx1"/>
                </a:solidFill>
                <a:latin typeface="Calibri" panose="020F0502020204030204" pitchFamily="34" charset="0"/>
                <a:cs typeface="Calibri" panose="020F0502020204030204" pitchFamily="34" charset="0"/>
              </a:rPr>
              <a:t>j’utilise</a:t>
            </a:r>
            <a:r>
              <a:rPr lang="en-US" sz="2600" dirty="0">
                <a:solidFill>
                  <a:schemeClr val="tx1"/>
                </a:solidFill>
                <a:latin typeface="Calibri" panose="020F0502020204030204" pitchFamily="34" charset="0"/>
                <a:cs typeface="Calibri" panose="020F0502020204030204" pitchFamily="34" charset="0"/>
              </a:rPr>
              <a:t> </a:t>
            </a:r>
            <a:r>
              <a:rPr lang="en-US" sz="2600" dirty="0" err="1">
                <a:solidFill>
                  <a:schemeClr val="tx1"/>
                </a:solidFill>
                <a:latin typeface="Calibri" panose="020F0502020204030204" pitchFamily="34" charset="0"/>
                <a:cs typeface="Calibri" panose="020F0502020204030204" pitchFamily="34" charset="0"/>
              </a:rPr>
              <a:t>toujours</a:t>
            </a:r>
            <a:r>
              <a:rPr lang="en-US" sz="2600" dirty="0">
                <a:solidFill>
                  <a:schemeClr val="tx1"/>
                </a:solidFill>
                <a:latin typeface="Calibri" panose="020F0502020204030204" pitchFamily="34" charset="0"/>
                <a:cs typeface="Calibri" panose="020F0502020204030204" pitchFamily="34" charset="0"/>
              </a:rPr>
              <a:t> les </a:t>
            </a:r>
            <a:r>
              <a:rPr lang="en-US" sz="2600" dirty="0" err="1">
                <a:solidFill>
                  <a:schemeClr val="tx1"/>
                </a:solidFill>
                <a:latin typeface="Calibri" panose="020F0502020204030204" pitchFamily="34" charset="0"/>
                <a:cs typeface="Calibri" panose="020F0502020204030204" pitchFamily="34" charset="0"/>
              </a:rPr>
              <a:t>mêmes</a:t>
            </a:r>
            <a:r>
              <a:rPr lang="en-US" sz="2600" dirty="0">
                <a:solidFill>
                  <a:schemeClr val="tx1"/>
                </a:solidFill>
                <a:latin typeface="Calibri" panose="020F0502020204030204" pitchFamily="34" charset="0"/>
                <a:cs typeface="Calibri" panose="020F0502020204030204" pitchFamily="34" charset="0"/>
              </a:rPr>
              <a:t> </a:t>
            </a:r>
            <a:r>
              <a:rPr lang="en-US" sz="2600" dirty="0" err="1">
                <a:solidFill>
                  <a:schemeClr val="tx1"/>
                </a:solidFill>
                <a:latin typeface="Calibri" panose="020F0502020204030204" pitchFamily="34" charset="0"/>
                <a:cs typeface="Calibri" panose="020F0502020204030204" pitchFamily="34" charset="0"/>
              </a:rPr>
              <a:t>méthodes</a:t>
            </a:r>
            <a:r>
              <a:rPr lang="en-US" sz="2600" dirty="0">
                <a:solidFill>
                  <a:schemeClr val="tx1"/>
                </a:solidFill>
                <a:latin typeface="Calibri" panose="020F0502020204030204" pitchFamily="34" charset="0"/>
                <a:cs typeface="Calibri" panose="020F0502020204030204" pitchFamily="34" charset="0"/>
              </a:rPr>
              <a:t> </a:t>
            </a:r>
            <a:r>
              <a:rPr lang="en-US" sz="2600" dirty="0" err="1">
                <a:solidFill>
                  <a:schemeClr val="tx1"/>
                </a:solidFill>
                <a:latin typeface="Calibri" panose="020F0502020204030204" pitchFamily="34" charset="0"/>
                <a:cs typeface="Calibri" panose="020F0502020204030204" pitchFamily="34" charset="0"/>
              </a:rPr>
              <a:t>d’enseignement</a:t>
            </a:r>
            <a:r>
              <a:rPr lang="en-US" sz="2600" dirty="0">
                <a:solidFill>
                  <a:schemeClr val="tx1"/>
                </a:solidFill>
                <a:latin typeface="Calibri" panose="020F0502020204030204" pitchFamily="34" charset="0"/>
                <a:cs typeface="Calibri" panose="020F0502020204030204" pitchFamily="34" charset="0"/>
              </a:rPr>
              <a:t> ?</a:t>
            </a:r>
          </a:p>
          <a:p>
            <a:pPr>
              <a:spcBef>
                <a:spcPts val="0"/>
              </a:spcBef>
              <a:spcAft>
                <a:spcPts val="0"/>
              </a:spcAft>
              <a:buFont typeface="Wingdings" panose="05000000000000000000" pitchFamily="2" charset="2"/>
              <a:buChar char="§"/>
              <a:defRPr/>
            </a:pPr>
            <a:r>
              <a:rPr lang="en-US" sz="2600" dirty="0">
                <a:solidFill>
                  <a:schemeClr val="tx1"/>
                </a:solidFill>
                <a:latin typeface="Calibri" panose="020F0502020204030204" pitchFamily="34" charset="0"/>
                <a:cs typeface="Calibri" panose="020F0502020204030204" pitchFamily="34" charset="0"/>
              </a:rPr>
              <a:t>Comment poser des questions plus </a:t>
            </a:r>
            <a:r>
              <a:rPr lang="en-US" sz="2600" dirty="0" err="1">
                <a:solidFill>
                  <a:schemeClr val="tx1"/>
                </a:solidFill>
                <a:latin typeface="Calibri" panose="020F0502020204030204" pitchFamily="34" charset="0"/>
                <a:cs typeface="Calibri" panose="020F0502020204030204" pitchFamily="34" charset="0"/>
              </a:rPr>
              <a:t>efficacement</a:t>
            </a:r>
            <a:r>
              <a:rPr lang="en-US" sz="2600" dirty="0">
                <a:solidFill>
                  <a:schemeClr val="tx1"/>
                </a:solidFill>
                <a:latin typeface="Calibri" panose="020F0502020204030204" pitchFamily="34" charset="0"/>
                <a:cs typeface="Calibri" panose="020F0502020204030204" pitchFamily="34" charset="0"/>
              </a:rPr>
              <a:t> </a:t>
            </a:r>
            <a:r>
              <a:rPr lang="en-US" sz="2600" dirty="0" err="1">
                <a:solidFill>
                  <a:schemeClr val="tx1"/>
                </a:solidFill>
                <a:latin typeface="Calibri" panose="020F0502020204030204" pitchFamily="34" charset="0"/>
                <a:cs typeface="Calibri" panose="020F0502020204030204" pitchFamily="34" charset="0"/>
              </a:rPr>
              <a:t>quand</a:t>
            </a:r>
            <a:r>
              <a:rPr lang="en-US" sz="2600" dirty="0">
                <a:solidFill>
                  <a:schemeClr val="tx1"/>
                </a:solidFill>
                <a:latin typeface="Calibri" panose="020F0502020204030204" pitchFamily="34" charset="0"/>
                <a:cs typeface="Calibri" panose="020F0502020204030204" pitchFamily="34" charset="0"/>
              </a:rPr>
              <a:t> </a:t>
            </a:r>
            <a:r>
              <a:rPr lang="en-US" sz="2600" dirty="0" err="1">
                <a:solidFill>
                  <a:schemeClr val="tx1"/>
                </a:solidFill>
                <a:latin typeface="Calibri" panose="020F0502020204030204" pitchFamily="34" charset="0"/>
                <a:cs typeface="Calibri" panose="020F0502020204030204" pitchFamily="34" charset="0"/>
              </a:rPr>
              <a:t>j’enseigne</a:t>
            </a:r>
            <a:r>
              <a:rPr lang="en-US" sz="2600" dirty="0">
                <a:solidFill>
                  <a:schemeClr val="tx1"/>
                </a:solidFill>
                <a:latin typeface="Calibri" panose="020F0502020204030204" pitchFamily="34" charset="0"/>
                <a:cs typeface="Calibri" panose="020F0502020204030204" pitchFamily="34" charset="0"/>
              </a:rPr>
              <a:t> </a:t>
            </a:r>
            <a:r>
              <a:rPr lang="en-US" sz="2600" dirty="0" err="1">
                <a:solidFill>
                  <a:schemeClr val="tx1"/>
                </a:solidFill>
                <a:latin typeface="Calibri" panose="020F0502020204030204" pitchFamily="34" charset="0"/>
                <a:cs typeface="Calibri" panose="020F0502020204030204" pitchFamily="34" charset="0"/>
              </a:rPr>
              <a:t>quelque</a:t>
            </a:r>
            <a:r>
              <a:rPr lang="en-US" sz="2600" dirty="0">
                <a:solidFill>
                  <a:schemeClr val="tx1"/>
                </a:solidFill>
                <a:latin typeface="Calibri" panose="020F0502020204030204" pitchFamily="34" charset="0"/>
                <a:cs typeface="Calibri" panose="020F0502020204030204" pitchFamily="34" charset="0"/>
              </a:rPr>
              <a:t> chose de nouveau ?  </a:t>
            </a:r>
            <a:r>
              <a:rPr lang="en-US" sz="2600" dirty="0" err="1">
                <a:solidFill>
                  <a:schemeClr val="tx1"/>
                </a:solidFill>
                <a:latin typeface="Calibri" panose="020F0502020204030204" pitchFamily="34" charset="0"/>
                <a:cs typeface="Calibri" panose="020F0502020204030204" pitchFamily="34" charset="0"/>
              </a:rPr>
              <a:t>Quels</a:t>
            </a:r>
            <a:r>
              <a:rPr lang="en-US" sz="2600" dirty="0">
                <a:solidFill>
                  <a:schemeClr val="tx1"/>
                </a:solidFill>
                <a:latin typeface="Calibri" panose="020F0502020204030204" pitchFamily="34" charset="0"/>
                <a:cs typeface="Calibri" panose="020F0502020204030204" pitchFamily="34" charset="0"/>
              </a:rPr>
              <a:t> types de questions </a:t>
            </a:r>
            <a:r>
              <a:rPr lang="en-US" sz="2600" dirty="0" err="1">
                <a:solidFill>
                  <a:schemeClr val="tx1"/>
                </a:solidFill>
                <a:latin typeface="Calibri" panose="020F0502020204030204" pitchFamily="34" charset="0"/>
                <a:cs typeface="Calibri" panose="020F0502020204030204" pitchFamily="34" charset="0"/>
              </a:rPr>
              <a:t>est-ce</a:t>
            </a:r>
            <a:r>
              <a:rPr lang="en-US" sz="2600" dirty="0">
                <a:solidFill>
                  <a:schemeClr val="tx1"/>
                </a:solidFill>
                <a:latin typeface="Calibri" panose="020F0502020204030204" pitchFamily="34" charset="0"/>
                <a:cs typeface="Calibri" panose="020F0502020204030204" pitchFamily="34" charset="0"/>
              </a:rPr>
              <a:t> que je pose ?  </a:t>
            </a:r>
            <a:r>
              <a:rPr lang="en-US" sz="2600" dirty="0" err="1">
                <a:solidFill>
                  <a:schemeClr val="tx1"/>
                </a:solidFill>
                <a:latin typeface="Calibri" panose="020F0502020204030204" pitchFamily="34" charset="0"/>
                <a:cs typeface="Calibri" panose="020F0502020204030204" pitchFamily="34" charset="0"/>
              </a:rPr>
              <a:t>Sont-elles</a:t>
            </a:r>
            <a:r>
              <a:rPr lang="en-US" sz="2600" dirty="0">
                <a:solidFill>
                  <a:schemeClr val="tx1"/>
                </a:solidFill>
                <a:latin typeface="Calibri" panose="020F0502020204030204" pitchFamily="34" charset="0"/>
                <a:cs typeface="Calibri" panose="020F0502020204030204" pitchFamily="34" charset="0"/>
              </a:rPr>
              <a:t> </a:t>
            </a:r>
            <a:r>
              <a:rPr lang="en-US" sz="2600" dirty="0" err="1">
                <a:solidFill>
                  <a:schemeClr val="tx1"/>
                </a:solidFill>
                <a:latin typeface="Calibri" panose="020F0502020204030204" pitchFamily="34" charset="0"/>
                <a:cs typeface="Calibri" panose="020F0502020204030204" pitchFamily="34" charset="0"/>
              </a:rPr>
              <a:t>stimulantes</a:t>
            </a:r>
            <a:r>
              <a:rPr lang="en-US" sz="2600" dirty="0">
                <a:solidFill>
                  <a:schemeClr val="tx1"/>
                </a:solidFill>
                <a:latin typeface="Calibri" panose="020F0502020204030204" pitchFamily="34" charset="0"/>
                <a:cs typeface="Calibri" panose="020F0502020204030204" pitchFamily="34" charset="0"/>
              </a:rPr>
              <a:t> </a:t>
            </a:r>
            <a:r>
              <a:rPr lang="en-US" sz="2600" dirty="0" err="1">
                <a:solidFill>
                  <a:schemeClr val="tx1"/>
                </a:solidFill>
                <a:latin typeface="Calibri" panose="020F0502020204030204" pitchFamily="34" charset="0"/>
                <a:cs typeface="Calibri" panose="020F0502020204030204" pitchFamily="34" charset="0"/>
              </a:rPr>
              <a:t>ou</a:t>
            </a:r>
            <a:r>
              <a:rPr lang="en-US" sz="2600" dirty="0">
                <a:solidFill>
                  <a:schemeClr val="tx1"/>
                </a:solidFill>
                <a:latin typeface="Calibri" panose="020F0502020204030204" pitchFamily="34" charset="0"/>
                <a:cs typeface="Calibri" panose="020F0502020204030204" pitchFamily="34" charset="0"/>
              </a:rPr>
              <a:t> </a:t>
            </a:r>
            <a:r>
              <a:rPr lang="en-US" sz="2600" dirty="0" err="1">
                <a:solidFill>
                  <a:schemeClr val="tx1"/>
                </a:solidFill>
                <a:latin typeface="Calibri" panose="020F0502020204030204" pitchFamily="34" charset="0"/>
                <a:cs typeface="Calibri" panose="020F0502020204030204" pitchFamily="34" charset="0"/>
              </a:rPr>
              <a:t>peut</a:t>
            </a:r>
            <a:r>
              <a:rPr lang="en-US" sz="2600" dirty="0">
                <a:solidFill>
                  <a:schemeClr val="tx1"/>
                </a:solidFill>
                <a:latin typeface="Calibri" panose="020F0502020204030204" pitchFamily="34" charset="0"/>
                <a:cs typeface="Calibri" panose="020F0502020204030204" pitchFamily="34" charset="0"/>
              </a:rPr>
              <a:t>-on </a:t>
            </a:r>
            <a:r>
              <a:rPr lang="en-US" sz="2600" dirty="0" err="1">
                <a:solidFill>
                  <a:schemeClr val="tx1"/>
                </a:solidFill>
                <a:latin typeface="Calibri" panose="020F0502020204030204" pitchFamily="34" charset="0"/>
                <a:cs typeface="Calibri" panose="020F0502020204030204" pitchFamily="34" charset="0"/>
              </a:rPr>
              <a:t>juste</a:t>
            </a:r>
            <a:r>
              <a:rPr lang="en-US" sz="2600" dirty="0">
                <a:solidFill>
                  <a:schemeClr val="tx1"/>
                </a:solidFill>
                <a:latin typeface="Calibri" panose="020F0502020204030204" pitchFamily="34" charset="0"/>
                <a:cs typeface="Calibri" panose="020F0502020204030204" pitchFamily="34" charset="0"/>
              </a:rPr>
              <a:t> y </a:t>
            </a:r>
            <a:r>
              <a:rPr lang="en-US" sz="2600" dirty="0" err="1">
                <a:solidFill>
                  <a:schemeClr val="tx1"/>
                </a:solidFill>
                <a:latin typeface="Calibri" panose="020F0502020204030204" pitchFamily="34" charset="0"/>
                <a:cs typeface="Calibri" panose="020F0502020204030204" pitchFamily="34" charset="0"/>
              </a:rPr>
              <a:t>répondre</a:t>
            </a:r>
            <a:r>
              <a:rPr lang="en-US" sz="2600" dirty="0">
                <a:solidFill>
                  <a:schemeClr val="tx1"/>
                </a:solidFill>
                <a:latin typeface="Calibri" panose="020F0502020204030204" pitchFamily="34" charset="0"/>
                <a:cs typeface="Calibri" panose="020F0502020204030204" pitchFamily="34" charset="0"/>
              </a:rPr>
              <a:t> par ‘</a:t>
            </a:r>
            <a:r>
              <a:rPr lang="en-US" sz="2600" dirty="0" err="1">
                <a:solidFill>
                  <a:schemeClr val="tx1"/>
                </a:solidFill>
                <a:latin typeface="Calibri" panose="020F0502020204030204" pitchFamily="34" charset="0"/>
                <a:cs typeface="Calibri" panose="020F0502020204030204" pitchFamily="34" charset="0"/>
              </a:rPr>
              <a:t>oui</a:t>
            </a:r>
            <a:r>
              <a:rPr lang="en-US" sz="2600" dirty="0">
                <a:solidFill>
                  <a:schemeClr val="tx1"/>
                </a:solidFill>
                <a:latin typeface="Calibri" panose="020F0502020204030204" pitchFamily="34" charset="0"/>
                <a:cs typeface="Calibri" panose="020F0502020204030204" pitchFamily="34" charset="0"/>
              </a:rPr>
              <a:t>’ </a:t>
            </a:r>
            <a:r>
              <a:rPr lang="en-US" sz="2600" dirty="0" err="1">
                <a:solidFill>
                  <a:schemeClr val="tx1"/>
                </a:solidFill>
                <a:latin typeface="Calibri" panose="020F0502020204030204" pitchFamily="34" charset="0"/>
                <a:cs typeface="Calibri" panose="020F0502020204030204" pitchFamily="34" charset="0"/>
              </a:rPr>
              <a:t>ou</a:t>
            </a:r>
            <a:r>
              <a:rPr lang="en-US" sz="2600" dirty="0">
                <a:solidFill>
                  <a:schemeClr val="tx1"/>
                </a:solidFill>
                <a:latin typeface="Calibri" panose="020F0502020204030204" pitchFamily="34" charset="0"/>
                <a:cs typeface="Calibri" panose="020F0502020204030204" pitchFamily="34" charset="0"/>
              </a:rPr>
              <a:t> par ‘non’?</a:t>
            </a:r>
          </a:p>
          <a:p>
            <a:pPr>
              <a:spcBef>
                <a:spcPts val="0"/>
              </a:spcBef>
              <a:spcAft>
                <a:spcPts val="0"/>
              </a:spcAft>
              <a:buFont typeface="Wingdings" panose="05000000000000000000" pitchFamily="2" charset="2"/>
              <a:buChar char="§"/>
              <a:defRPr/>
            </a:pPr>
            <a:r>
              <a:rPr lang="en-US" sz="2600" dirty="0" err="1">
                <a:solidFill>
                  <a:schemeClr val="tx1"/>
                </a:solidFill>
                <a:latin typeface="Calibri" panose="020F0502020204030204" pitchFamily="34" charset="0"/>
                <a:cs typeface="Calibri" panose="020F0502020204030204" pitchFamily="34" charset="0"/>
              </a:rPr>
              <a:t>Mes</a:t>
            </a:r>
            <a:r>
              <a:rPr lang="en-US" sz="2600" dirty="0">
                <a:solidFill>
                  <a:schemeClr val="tx1"/>
                </a:solidFill>
                <a:latin typeface="Calibri" panose="020F0502020204030204" pitchFamily="34" charset="0"/>
                <a:cs typeface="Calibri" panose="020F0502020204030204" pitchFamily="34" charset="0"/>
              </a:rPr>
              <a:t> explications </a:t>
            </a:r>
            <a:r>
              <a:rPr lang="en-US" sz="2600" dirty="0" err="1">
                <a:solidFill>
                  <a:schemeClr val="tx1"/>
                </a:solidFill>
                <a:latin typeface="Calibri" panose="020F0502020204030204" pitchFamily="34" charset="0"/>
                <a:cs typeface="Calibri" panose="020F0502020204030204" pitchFamily="34" charset="0"/>
              </a:rPr>
              <a:t>sont-elles</a:t>
            </a:r>
            <a:r>
              <a:rPr lang="en-US" sz="2600" dirty="0">
                <a:solidFill>
                  <a:schemeClr val="tx1"/>
                </a:solidFill>
                <a:latin typeface="Calibri" panose="020F0502020204030204" pitchFamily="34" charset="0"/>
                <a:cs typeface="Calibri" panose="020F0502020204030204" pitchFamily="34" charset="0"/>
              </a:rPr>
              <a:t> </a:t>
            </a:r>
            <a:r>
              <a:rPr lang="en-US" sz="2600" dirty="0" err="1">
                <a:solidFill>
                  <a:schemeClr val="tx1"/>
                </a:solidFill>
                <a:latin typeface="Calibri" panose="020F0502020204030204" pitchFamily="34" charset="0"/>
                <a:cs typeface="Calibri" panose="020F0502020204030204" pitchFamily="34" charset="0"/>
              </a:rPr>
              <a:t>concises</a:t>
            </a:r>
            <a:r>
              <a:rPr lang="en-US" sz="2600" dirty="0">
                <a:solidFill>
                  <a:schemeClr val="tx1"/>
                </a:solidFill>
                <a:latin typeface="Calibri" panose="020F0502020204030204" pitchFamily="34" charset="0"/>
                <a:cs typeface="Calibri" panose="020F0502020204030204" pitchFamily="34" charset="0"/>
              </a:rPr>
              <a:t> ?</a:t>
            </a:r>
          </a:p>
          <a:p>
            <a:pPr>
              <a:spcBef>
                <a:spcPts val="0"/>
              </a:spcBef>
              <a:spcAft>
                <a:spcPts val="0"/>
              </a:spcAft>
              <a:buFont typeface="Wingdings" panose="05000000000000000000" pitchFamily="2" charset="2"/>
              <a:buChar char="§"/>
              <a:defRPr/>
            </a:pPr>
            <a:r>
              <a:rPr lang="en-US" sz="2600" dirty="0">
                <a:solidFill>
                  <a:schemeClr val="tx1"/>
                </a:solidFill>
                <a:latin typeface="Calibri" panose="020F0502020204030204" pitchFamily="34" charset="0"/>
                <a:cs typeface="Calibri" panose="020F0502020204030204" pitchFamily="34" charset="0"/>
              </a:rPr>
              <a:t>Comment </a:t>
            </a:r>
            <a:r>
              <a:rPr lang="en-US" sz="2600" dirty="0" err="1">
                <a:solidFill>
                  <a:schemeClr val="tx1"/>
                </a:solidFill>
                <a:latin typeface="Calibri" panose="020F0502020204030204" pitchFamily="34" charset="0"/>
                <a:cs typeface="Calibri" panose="020F0502020204030204" pitchFamily="34" charset="0"/>
              </a:rPr>
              <a:t>puis</a:t>
            </a:r>
            <a:r>
              <a:rPr lang="en-US" sz="2600" dirty="0">
                <a:solidFill>
                  <a:schemeClr val="tx1"/>
                </a:solidFill>
                <a:latin typeface="Calibri" panose="020F0502020204030204" pitchFamily="34" charset="0"/>
                <a:cs typeface="Calibri" panose="020F0502020204030204" pitchFamily="34" charset="0"/>
              </a:rPr>
              <a:t>-je savoir </a:t>
            </a:r>
            <a:r>
              <a:rPr lang="en-US" sz="2600" dirty="0" err="1">
                <a:solidFill>
                  <a:schemeClr val="tx1"/>
                </a:solidFill>
                <a:latin typeface="Calibri" panose="020F0502020204030204" pitchFamily="34" charset="0"/>
                <a:cs typeface="Calibri" panose="020F0502020204030204" pitchFamily="34" charset="0"/>
              </a:rPr>
              <a:t>si</a:t>
            </a:r>
            <a:r>
              <a:rPr lang="en-US" sz="2600" dirty="0">
                <a:solidFill>
                  <a:schemeClr val="tx1"/>
                </a:solidFill>
                <a:latin typeface="Calibri" panose="020F0502020204030204" pitchFamily="34" charset="0"/>
                <a:cs typeface="Calibri" panose="020F0502020204030204" pitchFamily="34" charset="0"/>
              </a:rPr>
              <a:t> </a:t>
            </a:r>
            <a:r>
              <a:rPr lang="en-US" sz="2600" dirty="0" err="1">
                <a:solidFill>
                  <a:schemeClr val="tx1"/>
                </a:solidFill>
                <a:latin typeface="Calibri" panose="020F0502020204030204" pitchFamily="34" charset="0"/>
                <a:cs typeface="Calibri" panose="020F0502020204030204" pitchFamily="34" charset="0"/>
              </a:rPr>
              <a:t>ce</a:t>
            </a:r>
            <a:r>
              <a:rPr lang="en-US" sz="2600" dirty="0">
                <a:solidFill>
                  <a:schemeClr val="tx1"/>
                </a:solidFill>
                <a:latin typeface="Calibri" panose="020F0502020204030204" pitchFamily="34" charset="0"/>
                <a:cs typeface="Calibri" panose="020F0502020204030204" pitchFamily="34" charset="0"/>
              </a:rPr>
              <a:t> que je dis </a:t>
            </a:r>
            <a:r>
              <a:rPr lang="en-US" sz="2600" dirty="0" err="1">
                <a:solidFill>
                  <a:schemeClr val="tx1"/>
                </a:solidFill>
                <a:latin typeface="Calibri" panose="020F0502020204030204" pitchFamily="34" charset="0"/>
                <a:cs typeface="Calibri" panose="020F0502020204030204" pitchFamily="34" charset="0"/>
              </a:rPr>
              <a:t>est</a:t>
            </a:r>
            <a:r>
              <a:rPr lang="en-US" sz="2600" dirty="0">
                <a:solidFill>
                  <a:schemeClr val="tx1"/>
                </a:solidFill>
                <a:latin typeface="Calibri" panose="020F0502020204030204" pitchFamily="34" charset="0"/>
                <a:cs typeface="Calibri" panose="020F0502020204030204" pitchFamily="34" charset="0"/>
              </a:rPr>
              <a:t> bien </a:t>
            </a:r>
            <a:r>
              <a:rPr lang="en-US" sz="2600" dirty="0" err="1">
                <a:solidFill>
                  <a:schemeClr val="tx1"/>
                </a:solidFill>
                <a:latin typeface="Calibri" panose="020F0502020204030204" pitchFamily="34" charset="0"/>
                <a:cs typeface="Calibri" panose="020F0502020204030204" pitchFamily="34" charset="0"/>
              </a:rPr>
              <a:t>compris</a:t>
            </a:r>
            <a:r>
              <a:rPr lang="en-US" sz="2600" dirty="0">
                <a:solidFill>
                  <a:schemeClr val="tx1"/>
                </a:solidFill>
                <a:latin typeface="Calibri" panose="020F0502020204030204" pitchFamily="34" charset="0"/>
                <a:cs typeface="Calibri" panose="020F0502020204030204" pitchFamily="34" charset="0"/>
              </a:rPr>
              <a:t> ?  </a:t>
            </a:r>
          </a:p>
          <a:p>
            <a:pPr>
              <a:spcBef>
                <a:spcPts val="0"/>
              </a:spcBef>
              <a:spcAft>
                <a:spcPts val="0"/>
              </a:spcAft>
              <a:buFont typeface="Wingdings" panose="05000000000000000000" pitchFamily="2" charset="2"/>
              <a:buChar char="§"/>
              <a:defRPr/>
            </a:pPr>
            <a:r>
              <a:rPr lang="en-US" sz="2600" dirty="0">
                <a:solidFill>
                  <a:schemeClr val="tx1"/>
                </a:solidFill>
                <a:latin typeface="Calibri" panose="020F0502020204030204" pitchFamily="34" charset="0"/>
                <a:cs typeface="Calibri" panose="020F0502020204030204" pitchFamily="34" charset="0"/>
              </a:rPr>
              <a:t>Est-</a:t>
            </a:r>
            <a:r>
              <a:rPr lang="en-US" sz="2600" dirty="0" err="1">
                <a:solidFill>
                  <a:schemeClr val="tx1"/>
                </a:solidFill>
                <a:latin typeface="Calibri" panose="020F0502020204030204" pitchFamily="34" charset="0"/>
                <a:cs typeface="Calibri" panose="020F0502020204030204" pitchFamily="34" charset="0"/>
              </a:rPr>
              <a:t>ce</a:t>
            </a:r>
            <a:r>
              <a:rPr lang="en-US" sz="2600" dirty="0">
                <a:solidFill>
                  <a:schemeClr val="tx1"/>
                </a:solidFill>
                <a:latin typeface="Calibri" panose="020F0502020204030204" pitchFamily="34" charset="0"/>
                <a:cs typeface="Calibri" panose="020F0502020204030204" pitchFamily="34" charset="0"/>
              </a:rPr>
              <a:t> que mon message </a:t>
            </a:r>
            <a:r>
              <a:rPr lang="en-US" sz="2600" dirty="0" err="1">
                <a:solidFill>
                  <a:schemeClr val="tx1"/>
                </a:solidFill>
                <a:latin typeface="Calibri" panose="020F0502020204030204" pitchFamily="34" charset="0"/>
                <a:cs typeface="Calibri" panose="020F0502020204030204" pitchFamily="34" charset="0"/>
              </a:rPr>
              <a:t>est</a:t>
            </a:r>
            <a:r>
              <a:rPr lang="en-US" sz="2600" dirty="0">
                <a:solidFill>
                  <a:schemeClr val="tx1"/>
                </a:solidFill>
                <a:latin typeface="Calibri" panose="020F0502020204030204" pitchFamily="34" charset="0"/>
                <a:cs typeface="Calibri" panose="020F0502020204030204" pitchFamily="34" charset="0"/>
              </a:rPr>
              <a:t> </a:t>
            </a:r>
            <a:r>
              <a:rPr lang="en-US" sz="2600" dirty="0" err="1">
                <a:solidFill>
                  <a:schemeClr val="tx1"/>
                </a:solidFill>
                <a:latin typeface="Calibri" panose="020F0502020204030204" pitchFamily="34" charset="0"/>
                <a:cs typeface="Calibri" panose="020F0502020204030204" pitchFamily="34" charset="0"/>
              </a:rPr>
              <a:t>surchargé</a:t>
            </a:r>
            <a:r>
              <a:rPr lang="en-US" sz="2600" dirty="0">
                <a:solidFill>
                  <a:schemeClr val="tx1"/>
                </a:solidFill>
                <a:latin typeface="Calibri" panose="020F0502020204030204" pitchFamily="34" charset="0"/>
                <a:cs typeface="Calibri" panose="020F0502020204030204" pitchFamily="34" charset="0"/>
              </a:rPr>
              <a:t> </a:t>
            </a:r>
            <a:r>
              <a:rPr lang="en-US" sz="2600" dirty="0" err="1">
                <a:solidFill>
                  <a:schemeClr val="tx1"/>
                </a:solidFill>
                <a:latin typeface="Calibri" panose="020F0502020204030204" pitchFamily="34" charset="0"/>
                <a:cs typeface="Calibri" panose="020F0502020204030204" pitchFamily="34" charset="0"/>
              </a:rPr>
              <a:t>d’informations</a:t>
            </a:r>
            <a:r>
              <a:rPr lang="en-US" sz="2600" dirty="0">
                <a:solidFill>
                  <a:schemeClr val="tx1"/>
                </a:solidFill>
                <a:latin typeface="Calibri" panose="020F0502020204030204" pitchFamily="34" charset="0"/>
                <a:cs typeface="Calibri" panose="020F0502020204030204" pitchFamily="34" charset="0"/>
              </a:rPr>
              <a:t> ? Est-</a:t>
            </a:r>
            <a:r>
              <a:rPr lang="en-US" sz="2600" dirty="0" err="1">
                <a:solidFill>
                  <a:schemeClr val="tx1"/>
                </a:solidFill>
                <a:latin typeface="Calibri" panose="020F0502020204030204" pitchFamily="34" charset="0"/>
                <a:cs typeface="Calibri" panose="020F0502020204030204" pitchFamily="34" charset="0"/>
              </a:rPr>
              <a:t>ce</a:t>
            </a:r>
            <a:r>
              <a:rPr lang="en-US" sz="2600" dirty="0">
                <a:solidFill>
                  <a:schemeClr val="tx1"/>
                </a:solidFill>
                <a:latin typeface="Calibri" panose="020F0502020204030204" pitchFamily="34" charset="0"/>
                <a:cs typeface="Calibri" panose="020F0502020204030204" pitchFamily="34" charset="0"/>
              </a:rPr>
              <a:t> que je </a:t>
            </a:r>
            <a:r>
              <a:rPr lang="en-US" sz="2600" dirty="0" err="1">
                <a:solidFill>
                  <a:schemeClr val="tx1"/>
                </a:solidFill>
                <a:latin typeface="Calibri" panose="020F0502020204030204" pitchFamily="34" charset="0"/>
                <a:cs typeface="Calibri" panose="020F0502020204030204" pitchFamily="34" charset="0"/>
              </a:rPr>
              <a:t>parle</a:t>
            </a:r>
            <a:r>
              <a:rPr lang="en-US" sz="2600" dirty="0">
                <a:solidFill>
                  <a:schemeClr val="tx1"/>
                </a:solidFill>
                <a:latin typeface="Calibri" panose="020F0502020204030204" pitchFamily="34" charset="0"/>
                <a:cs typeface="Calibri" panose="020F0502020204030204" pitchFamily="34" charset="0"/>
              </a:rPr>
              <a:t> trop ?</a:t>
            </a:r>
          </a:p>
          <a:p>
            <a:pPr>
              <a:spcBef>
                <a:spcPts val="0"/>
              </a:spcBef>
              <a:spcAft>
                <a:spcPts val="0"/>
              </a:spcAft>
              <a:buFont typeface="Wingdings" panose="05000000000000000000" pitchFamily="2" charset="2"/>
              <a:buChar char="§"/>
              <a:defRPr/>
            </a:pPr>
            <a:r>
              <a:rPr lang="en-US" sz="2600" dirty="0">
                <a:solidFill>
                  <a:schemeClr val="tx1"/>
                </a:solidFill>
                <a:latin typeface="Calibri" panose="020F0502020204030204" pitchFamily="34" charset="0"/>
                <a:cs typeface="Calibri" panose="020F0502020204030204" pitchFamily="34" charset="0"/>
              </a:rPr>
              <a:t>Est-</a:t>
            </a:r>
            <a:r>
              <a:rPr lang="en-US" sz="2600" dirty="0" err="1">
                <a:solidFill>
                  <a:schemeClr val="tx1"/>
                </a:solidFill>
                <a:latin typeface="Calibri" panose="020F0502020204030204" pitchFamily="34" charset="0"/>
                <a:cs typeface="Calibri" panose="020F0502020204030204" pitchFamily="34" charset="0"/>
              </a:rPr>
              <a:t>ce</a:t>
            </a:r>
            <a:r>
              <a:rPr lang="en-US" sz="2600" dirty="0">
                <a:solidFill>
                  <a:schemeClr val="tx1"/>
                </a:solidFill>
                <a:latin typeface="Calibri" panose="020F0502020204030204" pitchFamily="34" charset="0"/>
                <a:cs typeface="Calibri" panose="020F0502020204030204" pitchFamily="34" charset="0"/>
              </a:rPr>
              <a:t> que </a:t>
            </a:r>
            <a:r>
              <a:rPr lang="en-US" sz="2600" dirty="0" err="1">
                <a:solidFill>
                  <a:schemeClr val="tx1"/>
                </a:solidFill>
                <a:latin typeface="Calibri" panose="020F0502020204030204" pitchFamily="34" charset="0"/>
                <a:cs typeface="Calibri" panose="020F0502020204030204" pitchFamily="34" charset="0"/>
              </a:rPr>
              <a:t>mes</a:t>
            </a:r>
            <a:r>
              <a:rPr lang="en-US" sz="2600" dirty="0">
                <a:solidFill>
                  <a:schemeClr val="tx1"/>
                </a:solidFill>
                <a:latin typeface="Calibri" panose="020F0502020204030204" pitchFamily="34" charset="0"/>
                <a:cs typeface="Calibri" panose="020F0502020204030204" pitchFamily="34" charset="0"/>
              </a:rPr>
              <a:t> </a:t>
            </a:r>
            <a:r>
              <a:rPr lang="en-US" sz="2600" dirty="0" err="1">
                <a:solidFill>
                  <a:schemeClr val="tx1"/>
                </a:solidFill>
                <a:latin typeface="Calibri" panose="020F0502020204030204" pitchFamily="34" charset="0"/>
                <a:cs typeface="Calibri" panose="020F0502020204030204" pitchFamily="34" charset="0"/>
              </a:rPr>
              <a:t>démonstrations</a:t>
            </a:r>
            <a:r>
              <a:rPr lang="en-US" sz="2600" dirty="0">
                <a:solidFill>
                  <a:schemeClr val="tx1"/>
                </a:solidFill>
                <a:latin typeface="Calibri" panose="020F0502020204030204" pitchFamily="34" charset="0"/>
                <a:cs typeface="Calibri" panose="020F0502020204030204" pitchFamily="34" charset="0"/>
              </a:rPr>
              <a:t> </a:t>
            </a:r>
            <a:r>
              <a:rPr lang="en-US" sz="2600" dirty="0" err="1">
                <a:solidFill>
                  <a:schemeClr val="tx1"/>
                </a:solidFill>
                <a:latin typeface="Calibri" panose="020F0502020204030204" pitchFamily="34" charset="0"/>
                <a:cs typeface="Calibri" panose="020F0502020204030204" pitchFamily="34" charset="0"/>
              </a:rPr>
              <a:t>sont</a:t>
            </a:r>
            <a:r>
              <a:rPr lang="en-US" sz="2600" dirty="0">
                <a:solidFill>
                  <a:schemeClr val="tx1"/>
                </a:solidFill>
                <a:latin typeface="Calibri" panose="020F0502020204030204" pitchFamily="34" charset="0"/>
                <a:cs typeface="Calibri" panose="020F0502020204030204" pitchFamily="34" charset="0"/>
              </a:rPr>
              <a:t> </a:t>
            </a:r>
            <a:r>
              <a:rPr lang="en-US" sz="2600" dirty="0" err="1">
                <a:solidFill>
                  <a:schemeClr val="tx1"/>
                </a:solidFill>
                <a:latin typeface="Calibri" panose="020F0502020204030204" pitchFamily="34" charset="0"/>
                <a:cs typeface="Calibri" panose="020F0502020204030204" pitchFamily="34" charset="0"/>
              </a:rPr>
              <a:t>claires</a:t>
            </a:r>
            <a:r>
              <a:rPr lang="en-US" sz="2600" dirty="0">
                <a:solidFill>
                  <a:schemeClr val="tx1"/>
                </a:solidFill>
                <a:latin typeface="Calibri" panose="020F0502020204030204" pitchFamily="34" charset="0"/>
                <a:cs typeface="Calibri" panose="020F0502020204030204" pitchFamily="34" charset="0"/>
              </a:rPr>
              <a:t> ?  Est-</a:t>
            </a:r>
            <a:r>
              <a:rPr lang="en-US" sz="2600" dirty="0" err="1">
                <a:solidFill>
                  <a:schemeClr val="tx1"/>
                </a:solidFill>
                <a:latin typeface="Calibri" panose="020F0502020204030204" pitchFamily="34" charset="0"/>
                <a:cs typeface="Calibri" panose="020F0502020204030204" pitchFamily="34" charset="0"/>
              </a:rPr>
              <a:t>ce</a:t>
            </a:r>
            <a:r>
              <a:rPr lang="en-US" sz="2600" dirty="0">
                <a:solidFill>
                  <a:schemeClr val="tx1"/>
                </a:solidFill>
                <a:latin typeface="Calibri" panose="020F0502020204030204" pitchFamily="34" charset="0"/>
                <a:cs typeface="Calibri" panose="020F0502020204030204" pitchFamily="34" charset="0"/>
              </a:rPr>
              <a:t> que je </a:t>
            </a:r>
            <a:r>
              <a:rPr lang="en-US" sz="2600" dirty="0" err="1">
                <a:solidFill>
                  <a:schemeClr val="tx1"/>
                </a:solidFill>
                <a:latin typeface="Calibri" panose="020F0502020204030204" pitchFamily="34" charset="0"/>
                <a:cs typeface="Calibri" panose="020F0502020204030204" pitchFamily="34" charset="0"/>
              </a:rPr>
              <a:t>peux</a:t>
            </a:r>
            <a:r>
              <a:rPr lang="en-US" sz="2600" dirty="0">
                <a:solidFill>
                  <a:schemeClr val="tx1"/>
                </a:solidFill>
                <a:latin typeface="Calibri" panose="020F0502020204030204" pitchFamily="34" charset="0"/>
                <a:cs typeface="Calibri" panose="020F0502020204030204" pitchFamily="34" charset="0"/>
              </a:rPr>
              <a:t> faire </a:t>
            </a:r>
            <a:r>
              <a:rPr lang="en-US" sz="2600" dirty="0" err="1">
                <a:solidFill>
                  <a:schemeClr val="tx1"/>
                </a:solidFill>
                <a:latin typeface="Calibri" panose="020F0502020204030204" pitchFamily="34" charset="0"/>
                <a:cs typeface="Calibri" panose="020F0502020204030204" pitchFamily="34" charset="0"/>
              </a:rPr>
              <a:t>participer</a:t>
            </a:r>
            <a:r>
              <a:rPr lang="en-US" sz="2600" dirty="0">
                <a:solidFill>
                  <a:schemeClr val="tx1"/>
                </a:solidFill>
                <a:latin typeface="Calibri" panose="020F0502020204030204" pitchFamily="34" charset="0"/>
                <a:cs typeface="Calibri" panose="020F0502020204030204" pitchFamily="34" charset="0"/>
              </a:rPr>
              <a:t> les </a:t>
            </a:r>
            <a:r>
              <a:rPr lang="en-US" sz="2600" dirty="0" err="1">
                <a:solidFill>
                  <a:schemeClr val="tx1"/>
                </a:solidFill>
                <a:latin typeface="Calibri" panose="020F0502020204030204" pitchFamily="34" charset="0"/>
                <a:cs typeface="Calibri" panose="020F0502020204030204" pitchFamily="34" charset="0"/>
              </a:rPr>
              <a:t>joueurs</a:t>
            </a:r>
            <a:r>
              <a:rPr lang="en-US" sz="2600" dirty="0">
                <a:solidFill>
                  <a:schemeClr val="tx1"/>
                </a:solidFill>
                <a:latin typeface="Calibri" panose="020F0502020204030204" pitchFamily="34" charset="0"/>
                <a:cs typeface="Calibri" panose="020F0502020204030204" pitchFamily="34" charset="0"/>
              </a:rPr>
              <a:t> à </a:t>
            </a:r>
            <a:r>
              <a:rPr lang="en-US" sz="2600" dirty="0" err="1">
                <a:solidFill>
                  <a:schemeClr val="tx1"/>
                </a:solidFill>
                <a:latin typeface="Calibri" panose="020F0502020204030204" pitchFamily="34" charset="0"/>
                <a:cs typeface="Calibri" panose="020F0502020204030204" pitchFamily="34" charset="0"/>
              </a:rPr>
              <a:t>mes</a:t>
            </a:r>
            <a:r>
              <a:rPr lang="en-US" sz="2600" dirty="0">
                <a:solidFill>
                  <a:schemeClr val="tx1"/>
                </a:solidFill>
                <a:latin typeface="Calibri" panose="020F0502020204030204" pitchFamily="34" charset="0"/>
                <a:cs typeface="Calibri" panose="020F0502020204030204" pitchFamily="34" charset="0"/>
              </a:rPr>
              <a:t> demonstrations ?</a:t>
            </a:r>
          </a:p>
          <a:p>
            <a:pPr>
              <a:spcBef>
                <a:spcPts val="0"/>
              </a:spcBef>
              <a:spcAft>
                <a:spcPts val="0"/>
              </a:spcAft>
              <a:buFont typeface="Wingdings" panose="05000000000000000000" pitchFamily="2" charset="2"/>
              <a:buChar char="§"/>
              <a:defRPr/>
            </a:pPr>
            <a:r>
              <a:rPr lang="en-US" sz="2600" dirty="0">
                <a:solidFill>
                  <a:schemeClr val="tx1"/>
                </a:solidFill>
                <a:latin typeface="Calibri" panose="020F0502020204030204" pitchFamily="34" charset="0"/>
                <a:cs typeface="Calibri" panose="020F0502020204030204" pitchFamily="34" charset="0"/>
              </a:rPr>
              <a:t>Est-</a:t>
            </a:r>
            <a:r>
              <a:rPr lang="en-US" sz="2600" dirty="0" err="1">
                <a:solidFill>
                  <a:schemeClr val="tx1"/>
                </a:solidFill>
                <a:latin typeface="Calibri" panose="020F0502020204030204" pitchFamily="34" charset="0"/>
                <a:cs typeface="Calibri" panose="020F0502020204030204" pitchFamily="34" charset="0"/>
              </a:rPr>
              <a:t>ce</a:t>
            </a:r>
            <a:r>
              <a:rPr lang="en-US" sz="2600" dirty="0">
                <a:solidFill>
                  <a:schemeClr val="tx1"/>
                </a:solidFill>
                <a:latin typeface="Calibri" panose="020F0502020204030204" pitchFamily="34" charset="0"/>
                <a:cs typeface="Calibri" panose="020F0502020204030204" pitchFamily="34" charset="0"/>
              </a:rPr>
              <a:t> que je laisse </a:t>
            </a:r>
            <a:r>
              <a:rPr lang="en-US" sz="2600" dirty="0" err="1">
                <a:solidFill>
                  <a:schemeClr val="tx1"/>
                </a:solidFill>
                <a:latin typeface="Calibri" panose="020F0502020204030204" pitchFamily="34" charset="0"/>
                <a:cs typeface="Calibri" panose="020F0502020204030204" pitchFamily="34" charset="0"/>
              </a:rPr>
              <a:t>assez</a:t>
            </a:r>
            <a:r>
              <a:rPr lang="en-US" sz="2600" dirty="0">
                <a:solidFill>
                  <a:schemeClr val="tx1"/>
                </a:solidFill>
                <a:latin typeface="Calibri" panose="020F0502020204030204" pitchFamily="34" charset="0"/>
                <a:cs typeface="Calibri" panose="020F0502020204030204" pitchFamily="34" charset="0"/>
              </a:rPr>
              <a:t> de temps aux </a:t>
            </a:r>
            <a:r>
              <a:rPr lang="en-US" sz="2600" dirty="0" err="1">
                <a:solidFill>
                  <a:schemeClr val="tx1"/>
                </a:solidFill>
                <a:latin typeface="Calibri" panose="020F0502020204030204" pitchFamily="34" charset="0"/>
                <a:cs typeface="Calibri" panose="020F0502020204030204" pitchFamily="34" charset="0"/>
              </a:rPr>
              <a:t>joueurs</a:t>
            </a:r>
            <a:r>
              <a:rPr lang="en-US" sz="2600" dirty="0">
                <a:solidFill>
                  <a:schemeClr val="tx1"/>
                </a:solidFill>
                <a:latin typeface="Calibri" panose="020F0502020204030204" pitchFamily="34" charset="0"/>
                <a:cs typeface="Calibri" panose="020F0502020204030204" pitchFamily="34" charset="0"/>
              </a:rPr>
              <a:t> pour </a:t>
            </a:r>
            <a:r>
              <a:rPr lang="en-US" sz="2600" dirty="0" err="1">
                <a:solidFill>
                  <a:schemeClr val="tx1"/>
                </a:solidFill>
                <a:latin typeface="Calibri" panose="020F0502020204030204" pitchFamily="34" charset="0"/>
                <a:cs typeface="Calibri" panose="020F0502020204030204" pitchFamily="34" charset="0"/>
              </a:rPr>
              <a:t>pratiquer</a:t>
            </a:r>
            <a:r>
              <a:rPr lang="en-US" sz="2600" dirty="0">
                <a:solidFill>
                  <a:schemeClr val="tx1"/>
                </a:solidFill>
                <a:latin typeface="Calibri" panose="020F0502020204030204" pitchFamily="34" charset="0"/>
                <a:cs typeface="Calibri" panose="020F0502020204030204" pitchFamily="34" charset="0"/>
              </a:rPr>
              <a:t> </a:t>
            </a:r>
            <a:r>
              <a:rPr lang="en-US" sz="2600" dirty="0" err="1">
                <a:solidFill>
                  <a:schemeClr val="tx1"/>
                </a:solidFill>
                <a:latin typeface="Calibri" panose="020F0502020204030204" pitchFamily="34" charset="0"/>
                <a:cs typeface="Calibri" panose="020F0502020204030204" pitchFamily="34" charset="0"/>
              </a:rPr>
              <a:t>ce</a:t>
            </a:r>
            <a:r>
              <a:rPr lang="en-US" sz="2600" dirty="0">
                <a:solidFill>
                  <a:schemeClr val="tx1"/>
                </a:solidFill>
                <a:latin typeface="Calibri" panose="020F0502020204030204" pitchFamily="34" charset="0"/>
                <a:cs typeface="Calibri" panose="020F0502020204030204" pitchFamily="34" charset="0"/>
              </a:rPr>
              <a:t> qui </a:t>
            </a:r>
            <a:r>
              <a:rPr lang="en-US" sz="2600" dirty="0" err="1">
                <a:solidFill>
                  <a:schemeClr val="tx1"/>
                </a:solidFill>
                <a:latin typeface="Calibri" panose="020F0502020204030204" pitchFamily="34" charset="0"/>
                <a:cs typeface="Calibri" panose="020F0502020204030204" pitchFamily="34" charset="0"/>
              </a:rPr>
              <a:t>est</a:t>
            </a:r>
            <a:r>
              <a:rPr lang="en-US" sz="2600" dirty="0">
                <a:solidFill>
                  <a:schemeClr val="tx1"/>
                </a:solidFill>
                <a:latin typeface="Calibri" panose="020F0502020204030204" pitchFamily="34" charset="0"/>
                <a:cs typeface="Calibri" panose="020F0502020204030204" pitchFamily="34" charset="0"/>
              </a:rPr>
              <a:t> nouveau </a:t>
            </a:r>
            <a:r>
              <a:rPr lang="en-US" sz="2600" dirty="0" err="1">
                <a:solidFill>
                  <a:schemeClr val="tx1"/>
                </a:solidFill>
                <a:latin typeface="Calibri" panose="020F0502020204030204" pitchFamily="34" charset="0"/>
                <a:cs typeface="Calibri" panose="020F0502020204030204" pitchFamily="34" charset="0"/>
              </a:rPr>
              <a:t>avant</a:t>
            </a:r>
            <a:r>
              <a:rPr lang="en-US" sz="2600" dirty="0">
                <a:solidFill>
                  <a:schemeClr val="tx1"/>
                </a:solidFill>
                <a:latin typeface="Calibri" panose="020F0502020204030204" pitchFamily="34" charset="0"/>
                <a:cs typeface="Calibri" panose="020F0502020204030204" pitchFamily="34" charset="0"/>
              </a:rPr>
              <a:t> </a:t>
            </a:r>
            <a:r>
              <a:rPr lang="en-US" sz="2600" dirty="0" err="1">
                <a:solidFill>
                  <a:schemeClr val="tx1"/>
                </a:solidFill>
                <a:latin typeface="Calibri" panose="020F0502020204030204" pitchFamily="34" charset="0"/>
                <a:cs typeface="Calibri" panose="020F0502020204030204" pitchFamily="34" charset="0"/>
              </a:rPr>
              <a:t>d’intervenir</a:t>
            </a:r>
            <a:r>
              <a:rPr lang="en-US" sz="2600" dirty="0">
                <a:solidFill>
                  <a:schemeClr val="tx1"/>
                </a:solidFill>
                <a:latin typeface="Calibri" panose="020F0502020204030204" pitchFamily="34" charset="0"/>
                <a:cs typeface="Calibri" panose="020F0502020204030204" pitchFamily="34" charset="0"/>
              </a:rPr>
              <a:t> et de </a:t>
            </a:r>
            <a:r>
              <a:rPr lang="en-US" sz="2600" dirty="0" err="1">
                <a:solidFill>
                  <a:schemeClr val="tx1"/>
                </a:solidFill>
                <a:latin typeface="Calibri" panose="020F0502020204030204" pitchFamily="34" charset="0"/>
                <a:cs typeface="Calibri" panose="020F0502020204030204" pitchFamily="34" charset="0"/>
              </a:rPr>
              <a:t>leur</a:t>
            </a:r>
            <a:r>
              <a:rPr lang="en-US" sz="2600" dirty="0">
                <a:solidFill>
                  <a:schemeClr val="tx1"/>
                </a:solidFill>
                <a:latin typeface="Calibri" panose="020F0502020204030204" pitchFamily="34" charset="0"/>
                <a:cs typeface="Calibri" panose="020F0502020204030204" pitchFamily="34" charset="0"/>
              </a:rPr>
              <a:t> donner mon </a:t>
            </a:r>
            <a:r>
              <a:rPr lang="en-US" sz="2600" dirty="0" err="1">
                <a:solidFill>
                  <a:schemeClr val="tx1"/>
                </a:solidFill>
                <a:latin typeface="Calibri" panose="020F0502020204030204" pitchFamily="34" charset="0"/>
                <a:cs typeface="Calibri" panose="020F0502020204030204" pitchFamily="34" charset="0"/>
              </a:rPr>
              <a:t>avis</a:t>
            </a:r>
            <a:r>
              <a:rPr lang="en-US" sz="2600" dirty="0">
                <a:solidFill>
                  <a:schemeClr val="tx1"/>
                </a:solidFill>
                <a:latin typeface="Calibri" panose="020F0502020204030204" pitchFamily="34" charset="0"/>
                <a:cs typeface="Calibri" panose="020F0502020204030204" pitchFamily="34" charset="0"/>
              </a:rPr>
              <a:t> ?</a:t>
            </a:r>
          </a:p>
          <a:p>
            <a:pPr>
              <a:spcBef>
                <a:spcPts val="0"/>
              </a:spcBef>
              <a:spcAft>
                <a:spcPts val="0"/>
              </a:spcAft>
              <a:buFont typeface="Wingdings" panose="05000000000000000000" pitchFamily="2" charset="2"/>
              <a:buChar char="§"/>
              <a:defRPr/>
            </a:pPr>
            <a:r>
              <a:rPr lang="en-US" sz="2600" dirty="0">
                <a:solidFill>
                  <a:schemeClr val="tx1"/>
                </a:solidFill>
                <a:latin typeface="Calibri" panose="020F0502020204030204" pitchFamily="34" charset="0"/>
                <a:cs typeface="Calibri" panose="020F0502020204030204" pitchFamily="34" charset="0"/>
              </a:rPr>
              <a:t>Est-</a:t>
            </a:r>
            <a:r>
              <a:rPr lang="en-US" sz="2600" dirty="0" err="1">
                <a:solidFill>
                  <a:schemeClr val="tx1"/>
                </a:solidFill>
                <a:latin typeface="Calibri" panose="020F0502020204030204" pitchFamily="34" charset="0"/>
                <a:cs typeface="Calibri" panose="020F0502020204030204" pitchFamily="34" charset="0"/>
              </a:rPr>
              <a:t>ce</a:t>
            </a:r>
            <a:r>
              <a:rPr lang="en-US" sz="2600" dirty="0">
                <a:solidFill>
                  <a:schemeClr val="tx1"/>
                </a:solidFill>
                <a:latin typeface="Calibri" panose="020F0502020204030204" pitchFamily="34" charset="0"/>
                <a:cs typeface="Calibri" panose="020F0502020204030204" pitchFamily="34" charset="0"/>
              </a:rPr>
              <a:t> que </a:t>
            </a:r>
            <a:r>
              <a:rPr lang="en-US" sz="2600" dirty="0" err="1">
                <a:solidFill>
                  <a:schemeClr val="tx1"/>
                </a:solidFill>
                <a:latin typeface="Calibri" panose="020F0502020204030204" pitchFamily="34" charset="0"/>
                <a:cs typeface="Calibri" panose="020F0502020204030204" pitchFamily="34" charset="0"/>
              </a:rPr>
              <a:t>j’organise</a:t>
            </a:r>
            <a:r>
              <a:rPr lang="en-US" sz="2600" dirty="0">
                <a:solidFill>
                  <a:schemeClr val="tx1"/>
                </a:solidFill>
                <a:latin typeface="Calibri" panose="020F0502020204030204" pitchFamily="34" charset="0"/>
                <a:cs typeface="Calibri" panose="020F0502020204030204" pitchFamily="34" charset="0"/>
              </a:rPr>
              <a:t> des </a:t>
            </a:r>
            <a:r>
              <a:rPr lang="en-US" sz="2600" dirty="0" err="1">
                <a:solidFill>
                  <a:schemeClr val="tx1"/>
                </a:solidFill>
                <a:latin typeface="Calibri" panose="020F0502020204030204" pitchFamily="34" charset="0"/>
                <a:cs typeface="Calibri" panose="020F0502020204030204" pitchFamily="34" charset="0"/>
              </a:rPr>
              <a:t>activités</a:t>
            </a:r>
            <a:r>
              <a:rPr lang="en-US" sz="2600" dirty="0">
                <a:solidFill>
                  <a:schemeClr val="tx1"/>
                </a:solidFill>
                <a:latin typeface="Calibri" panose="020F0502020204030204" pitchFamily="34" charset="0"/>
                <a:cs typeface="Calibri" panose="020F0502020204030204" pitchFamily="34" charset="0"/>
              </a:rPr>
              <a:t> qui </a:t>
            </a:r>
            <a:r>
              <a:rPr lang="en-US" sz="2600" dirty="0" err="1">
                <a:solidFill>
                  <a:schemeClr val="tx1"/>
                </a:solidFill>
                <a:latin typeface="Calibri" panose="020F0502020204030204" pitchFamily="34" charset="0"/>
                <a:cs typeface="Calibri" panose="020F0502020204030204" pitchFamily="34" charset="0"/>
              </a:rPr>
              <a:t>poussent</a:t>
            </a:r>
            <a:r>
              <a:rPr lang="en-US" sz="2600" dirty="0">
                <a:solidFill>
                  <a:schemeClr val="tx1"/>
                </a:solidFill>
                <a:latin typeface="Calibri" panose="020F0502020204030204" pitchFamily="34" charset="0"/>
                <a:cs typeface="Calibri" panose="020F0502020204030204" pitchFamily="34" charset="0"/>
              </a:rPr>
              <a:t> </a:t>
            </a:r>
            <a:r>
              <a:rPr lang="en-US" sz="2600" dirty="0" err="1">
                <a:solidFill>
                  <a:schemeClr val="tx1"/>
                </a:solidFill>
                <a:latin typeface="Calibri" panose="020F0502020204030204" pitchFamily="34" charset="0"/>
                <a:cs typeface="Calibri" panose="020F0502020204030204" pitchFamily="34" charset="0"/>
              </a:rPr>
              <a:t>suffisamment</a:t>
            </a:r>
            <a:r>
              <a:rPr lang="en-US" sz="2600" dirty="0">
                <a:solidFill>
                  <a:schemeClr val="tx1"/>
                </a:solidFill>
                <a:latin typeface="Calibri" panose="020F0502020204030204" pitchFamily="34" charset="0"/>
                <a:cs typeface="Calibri" panose="020F0502020204030204" pitchFamily="34" charset="0"/>
              </a:rPr>
              <a:t> les participants </a:t>
            </a:r>
            <a:r>
              <a:rPr lang="en-US" sz="2600" dirty="0" err="1">
                <a:solidFill>
                  <a:schemeClr val="tx1"/>
                </a:solidFill>
                <a:latin typeface="Calibri" panose="020F0502020204030204" pitchFamily="34" charset="0"/>
                <a:cs typeface="Calibri" panose="020F0502020204030204" pitchFamily="34" charset="0"/>
              </a:rPr>
              <a:t>ou</a:t>
            </a:r>
            <a:r>
              <a:rPr lang="en-US" sz="2600" dirty="0">
                <a:solidFill>
                  <a:schemeClr val="tx1"/>
                </a:solidFill>
                <a:latin typeface="Calibri" panose="020F0502020204030204" pitchFamily="34" charset="0"/>
                <a:cs typeface="Calibri" panose="020F0502020204030204" pitchFamily="34" charset="0"/>
              </a:rPr>
              <a:t> </a:t>
            </a:r>
            <a:r>
              <a:rPr lang="en-US" sz="2600" dirty="0" err="1">
                <a:solidFill>
                  <a:schemeClr val="tx1"/>
                </a:solidFill>
                <a:latin typeface="Calibri" panose="020F0502020204030204" pitchFamily="34" charset="0"/>
                <a:cs typeface="Calibri" panose="020F0502020204030204" pitchFamily="34" charset="0"/>
              </a:rPr>
              <a:t>leur</a:t>
            </a:r>
            <a:r>
              <a:rPr lang="en-US" sz="2600" dirty="0">
                <a:solidFill>
                  <a:schemeClr val="tx1"/>
                </a:solidFill>
                <a:latin typeface="Calibri" panose="020F0502020204030204" pitchFamily="34" charset="0"/>
                <a:cs typeface="Calibri" panose="020F0502020204030204" pitchFamily="34" charset="0"/>
              </a:rPr>
              <a:t> </a:t>
            </a:r>
            <a:r>
              <a:rPr lang="en-US" sz="2600" dirty="0" err="1">
                <a:solidFill>
                  <a:schemeClr val="tx1"/>
                </a:solidFill>
                <a:latin typeface="Calibri" panose="020F0502020204030204" pitchFamily="34" charset="0"/>
                <a:cs typeface="Calibri" panose="020F0502020204030204" pitchFamily="34" charset="0"/>
              </a:rPr>
              <a:t>lancent</a:t>
            </a:r>
            <a:r>
              <a:rPr lang="en-US" sz="2600" dirty="0">
                <a:solidFill>
                  <a:schemeClr val="tx1"/>
                </a:solidFill>
                <a:latin typeface="Calibri" panose="020F0502020204030204" pitchFamily="34" charset="0"/>
                <a:cs typeface="Calibri" panose="020F0502020204030204" pitchFamily="34" charset="0"/>
              </a:rPr>
              <a:t> un </a:t>
            </a:r>
            <a:r>
              <a:rPr lang="en-US" sz="2600" dirty="0" err="1">
                <a:solidFill>
                  <a:schemeClr val="tx1"/>
                </a:solidFill>
                <a:latin typeface="Calibri" panose="020F0502020204030204" pitchFamily="34" charset="0"/>
                <a:cs typeface="Calibri" panose="020F0502020204030204" pitchFamily="34" charset="0"/>
              </a:rPr>
              <a:t>défi</a:t>
            </a:r>
            <a:r>
              <a:rPr lang="en-US" sz="2600" dirty="0">
                <a:solidFill>
                  <a:schemeClr val="tx1"/>
                </a:solidFill>
                <a:latin typeface="Calibri" panose="020F0502020204030204" pitchFamily="34" charset="0"/>
                <a:cs typeface="Calibri" panose="020F0502020204030204" pitchFamily="34" charset="0"/>
              </a:rPr>
              <a:t> ?</a:t>
            </a:r>
          </a:p>
          <a:p>
            <a:pPr marL="0" indent="0">
              <a:lnSpc>
                <a:spcPct val="80000"/>
              </a:lnSpc>
              <a:spcAft>
                <a:spcPts val="0"/>
              </a:spcAft>
              <a:buNone/>
              <a:defRPr/>
            </a:pPr>
            <a:endParaRPr lang="en-US" sz="1400" dirty="0">
              <a:solidFill>
                <a:schemeClr val="tx1"/>
              </a:solidFill>
            </a:endParaRPr>
          </a:p>
          <a:p>
            <a:pPr marL="0" indent="0">
              <a:buNone/>
            </a:pPr>
            <a:endParaRPr lang="en-GB" sz="1400" dirty="0">
              <a:solidFill>
                <a:schemeClr val="tx1"/>
              </a:solidFill>
            </a:endParaRPr>
          </a:p>
          <a:p>
            <a:endParaRPr lang="en-GB" sz="1400" dirty="0"/>
          </a:p>
        </p:txBody>
      </p:sp>
      <p:sp>
        <p:nvSpPr>
          <p:cNvPr id="4" name="Slide Number Placeholder 3">
            <a:extLst>
              <a:ext uri="{FF2B5EF4-FFF2-40B4-BE49-F238E27FC236}">
                <a16:creationId xmlns:a16="http://schemas.microsoft.com/office/drawing/2014/main" id="{F7616617-84D2-426C-B156-83F4C74518A0}"/>
              </a:ext>
            </a:extLst>
          </p:cNvPr>
          <p:cNvSpPr>
            <a:spLocks noGrp="1"/>
          </p:cNvSpPr>
          <p:nvPr>
            <p:ph type="sldNum" sz="quarter" idx="12"/>
          </p:nvPr>
        </p:nvSpPr>
        <p:spPr/>
        <p:txBody>
          <a:bodyPr/>
          <a:lstStyle/>
          <a:p>
            <a:fld id="{3CEE04D8-5262-4F13-A81F-A0D626D4E455}" type="slidenum">
              <a:rPr lang="en-GB" smtClean="0"/>
              <a:t>61</a:t>
            </a:fld>
            <a:endParaRPr lang="en-GB"/>
          </a:p>
        </p:txBody>
      </p:sp>
    </p:spTree>
    <p:extLst>
      <p:ext uri="{BB962C8B-B14F-4D97-AF65-F5344CB8AC3E}">
        <p14:creationId xmlns:p14="http://schemas.microsoft.com/office/powerpoint/2010/main" val="26200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273703"/>
            <a:ext cx="12192000" cy="649956"/>
          </a:xfrm>
        </p:spPr>
        <p:txBody>
          <a:bodyPr/>
          <a:lstStyle/>
          <a:p>
            <a:pPr algn="ctr"/>
            <a:r>
              <a:rPr lang="en-GB" sz="4000" cap="none" dirty="0" err="1">
                <a:latin typeface="Calibri" panose="020F0502020204030204" pitchFamily="34" charset="0"/>
                <a:cs typeface="Calibri" panose="020F0502020204030204" pitchFamily="34" charset="0"/>
              </a:rPr>
              <a:t>Planifier</a:t>
            </a:r>
            <a:r>
              <a:rPr lang="en-GB" sz="4000" cap="none" dirty="0">
                <a:latin typeface="Calibri" panose="020F0502020204030204" pitchFamily="34" charset="0"/>
                <a:cs typeface="Calibri" panose="020F0502020204030204" pitchFamily="34" charset="0"/>
              </a:rPr>
              <a:t> et </a:t>
            </a:r>
            <a:r>
              <a:rPr lang="en-GB" sz="4000" cap="none" dirty="0" err="1">
                <a:latin typeface="Calibri" panose="020F0502020204030204" pitchFamily="34" charset="0"/>
                <a:cs typeface="Calibri" panose="020F0502020204030204" pitchFamily="34" charset="0"/>
              </a:rPr>
              <a:t>évaluer</a:t>
            </a:r>
            <a:endParaRPr lang="en-GB"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161925" y="1037231"/>
            <a:ext cx="12030075" cy="5820770"/>
          </a:xfrm>
        </p:spPr>
        <p:txBody>
          <a:bodyPr>
            <a:normAutofit/>
          </a:bodyPr>
          <a:lstStyle/>
          <a:p>
            <a:pPr marL="0" indent="0">
              <a:spcBef>
                <a:spcPts val="0"/>
              </a:spcBef>
              <a:spcAft>
                <a:spcPts val="0"/>
              </a:spcAft>
              <a:buNone/>
            </a:pPr>
            <a:r>
              <a:rPr lang="en-GB" sz="3200" b="1" dirty="0" err="1">
                <a:latin typeface="Calibri" panose="020F0502020204030204" pitchFamily="34" charset="0"/>
                <a:cs typeface="Calibri" panose="020F0502020204030204" pitchFamily="34" charset="0"/>
              </a:rPr>
              <a:t>Quelques</a:t>
            </a:r>
            <a:r>
              <a:rPr lang="en-GB" sz="3200" b="1" dirty="0">
                <a:latin typeface="Calibri" panose="020F0502020204030204" pitchFamily="34" charset="0"/>
                <a:cs typeface="Calibri" panose="020F0502020204030204" pitchFamily="34" charset="0"/>
              </a:rPr>
              <a:t> points sur la </a:t>
            </a:r>
            <a:r>
              <a:rPr lang="en-GB" sz="3200" b="1" dirty="0" err="1">
                <a:latin typeface="Calibri" panose="020F0502020204030204" pitchFamily="34" charset="0"/>
                <a:cs typeface="Calibri" panose="020F0502020204030204" pitchFamily="34" charset="0"/>
              </a:rPr>
              <a:t>réflexion</a:t>
            </a:r>
            <a:r>
              <a:rPr lang="en-GB" sz="3200" b="1" dirty="0">
                <a:latin typeface="Calibri" panose="020F0502020204030204" pitchFamily="34" charset="0"/>
                <a:cs typeface="Calibri" panose="020F0502020204030204" pitchFamily="34" charset="0"/>
              </a:rPr>
              <a:t> sur </a:t>
            </a:r>
            <a:r>
              <a:rPr lang="en-GB" sz="3200" b="1" dirty="0" err="1">
                <a:latin typeface="Calibri" panose="020F0502020204030204" pitchFamily="34" charset="0"/>
                <a:cs typeface="Calibri" panose="020F0502020204030204" pitchFamily="34" charset="0"/>
              </a:rPr>
              <a:t>soi-même</a:t>
            </a:r>
            <a:r>
              <a:rPr lang="en-GB" sz="3200" b="1" dirty="0">
                <a:latin typeface="Calibri" panose="020F0502020204030204" pitchFamily="34" charset="0"/>
                <a:cs typeface="Calibri" panose="020F0502020204030204" pitchFamily="34" charset="0"/>
              </a:rPr>
              <a:t> [3]</a:t>
            </a:r>
          </a:p>
          <a:p>
            <a:pPr marL="0" indent="0">
              <a:spcBef>
                <a:spcPts val="0"/>
              </a:spcBef>
              <a:spcAft>
                <a:spcPts val="0"/>
              </a:spcAft>
              <a:buNone/>
            </a:pPr>
            <a:endParaRPr lang="en-GB" sz="1100" b="1" dirty="0">
              <a:latin typeface="Calibri" panose="020F0502020204030204" pitchFamily="34" charset="0"/>
              <a:cs typeface="Calibri" panose="020F0502020204030204" pitchFamily="34" charset="0"/>
            </a:endParaRPr>
          </a:p>
          <a:p>
            <a:pPr marL="0" indent="0">
              <a:spcBef>
                <a:spcPts val="0"/>
              </a:spcBef>
              <a:spcAft>
                <a:spcPts val="0"/>
              </a:spcAft>
              <a:buNone/>
              <a:defRPr/>
            </a:pPr>
            <a:r>
              <a:rPr lang="en-US" altLang="en-US" sz="3200" b="1" dirty="0">
                <a:solidFill>
                  <a:schemeClr val="tx1"/>
                </a:solidFill>
                <a:latin typeface="Calibri" panose="020F0502020204030204" pitchFamily="34" charset="0"/>
                <a:cs typeface="Calibri" panose="020F0502020204030204" pitchFamily="34" charset="0"/>
              </a:rPr>
              <a:t>Savoir </a:t>
            </a:r>
            <a:r>
              <a:rPr lang="en-US" altLang="en-US" sz="3200" b="1" dirty="0" err="1">
                <a:solidFill>
                  <a:schemeClr val="tx1"/>
                </a:solidFill>
                <a:latin typeface="Calibri" panose="020F0502020204030204" pitchFamily="34" charset="0"/>
                <a:cs typeface="Calibri" panose="020F0502020204030204" pitchFamily="34" charset="0"/>
              </a:rPr>
              <a:t>communiquer</a:t>
            </a:r>
            <a:r>
              <a:rPr lang="en-US" altLang="en-US" sz="3200" b="1" dirty="0">
                <a:solidFill>
                  <a:schemeClr val="tx1"/>
                </a:solidFill>
                <a:latin typeface="Calibri" panose="020F0502020204030204" pitchFamily="34" charset="0"/>
                <a:cs typeface="Calibri" panose="020F0502020204030204" pitchFamily="34" charset="0"/>
              </a:rPr>
              <a:t> : le </a:t>
            </a:r>
            <a:r>
              <a:rPr lang="fr-FR" altLang="en-US" sz="3200" b="1" dirty="0">
                <a:solidFill>
                  <a:schemeClr val="tx1"/>
                </a:solidFill>
                <a:latin typeface="Calibri" panose="020F0502020204030204" pitchFamily="34" charset="0"/>
                <a:cs typeface="Calibri" panose="020F0502020204030204" pitchFamily="34" charset="0"/>
              </a:rPr>
              <a:t>c</a:t>
            </a:r>
            <a:r>
              <a:rPr lang="fr-FR" sz="3200" b="1" dirty="0">
                <a:latin typeface="Calibri" panose="020F0502020204030204" pitchFamily="34" charset="0"/>
                <a:cs typeface="Calibri" panose="020F0502020204030204" pitchFamily="34" charset="0"/>
              </a:rPr>
              <a:t>œur </a:t>
            </a:r>
            <a:r>
              <a:rPr lang="en-US" altLang="en-US" sz="3200" b="1" dirty="0">
                <a:solidFill>
                  <a:schemeClr val="tx1"/>
                </a:solidFill>
                <a:latin typeface="Calibri" panose="020F0502020204030204" pitchFamily="34" charset="0"/>
                <a:cs typeface="Calibri" panose="020F0502020204030204" pitchFamily="34" charset="0"/>
              </a:rPr>
              <a:t>de </a:t>
            </a:r>
            <a:r>
              <a:rPr lang="en-US" altLang="en-US" sz="3200" b="1" dirty="0" err="1">
                <a:solidFill>
                  <a:schemeClr val="tx1"/>
                </a:solidFill>
                <a:latin typeface="Calibri" panose="020F0502020204030204" pitchFamily="34" charset="0"/>
                <a:cs typeface="Calibri" panose="020F0502020204030204" pitchFamily="34" charset="0"/>
              </a:rPr>
              <a:t>l’art</a:t>
            </a:r>
            <a:r>
              <a:rPr lang="en-US" altLang="en-US" sz="3200" b="1" dirty="0">
                <a:solidFill>
                  <a:schemeClr val="tx1"/>
                </a:solidFill>
                <a:latin typeface="Calibri" panose="020F0502020204030204" pitchFamily="34" charset="0"/>
                <a:cs typeface="Calibri" panose="020F0502020204030204" pitchFamily="34" charset="0"/>
              </a:rPr>
              <a:t> </a:t>
            </a:r>
            <a:r>
              <a:rPr lang="en-US" altLang="en-US" sz="3200" b="1" dirty="0" err="1">
                <a:solidFill>
                  <a:schemeClr val="tx1"/>
                </a:solidFill>
                <a:latin typeface="Calibri" panose="020F0502020204030204" pitchFamily="34" charset="0"/>
                <a:cs typeface="Calibri" panose="020F0502020204030204" pitchFamily="34" charset="0"/>
              </a:rPr>
              <a:t>d’entraîner</a:t>
            </a:r>
            <a:r>
              <a:rPr lang="en-US" altLang="en-US" sz="3200" b="1" dirty="0">
                <a:solidFill>
                  <a:schemeClr val="tx1"/>
                </a:solidFill>
                <a:latin typeface="Calibri" panose="020F0502020204030204" pitchFamily="34" charset="0"/>
                <a:cs typeface="Calibri" panose="020F0502020204030204" pitchFamily="34" charset="0"/>
              </a:rPr>
              <a:t> </a:t>
            </a:r>
            <a:endParaRPr lang="en-US" altLang="en-US" sz="3200" dirty="0">
              <a:solidFill>
                <a:schemeClr val="tx1"/>
              </a:solidFill>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defRPr/>
            </a:pPr>
            <a:endParaRPr lang="en-US" altLang="en-US" sz="1400" dirty="0">
              <a:solidFill>
                <a:schemeClr val="tx1"/>
              </a:solidFill>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defRPr/>
            </a:pPr>
            <a:r>
              <a:rPr lang="en-US" altLang="en-US" sz="2400" dirty="0" err="1">
                <a:solidFill>
                  <a:schemeClr val="tx1"/>
                </a:solidFill>
                <a:latin typeface="Calibri" panose="020F0502020204030204" pitchFamily="34" charset="0"/>
                <a:cs typeface="Calibri" panose="020F0502020204030204" pitchFamily="34" charset="0"/>
              </a:rPr>
              <a:t>Quel</a:t>
            </a:r>
            <a:r>
              <a:rPr lang="en-US" altLang="en-US" sz="2400" dirty="0">
                <a:solidFill>
                  <a:schemeClr val="tx1"/>
                </a:solidFill>
                <a:latin typeface="Calibri" panose="020F0502020204030204" pitchFamily="34" charset="0"/>
                <a:cs typeface="Calibri" panose="020F0502020204030204" pitchFamily="34" charset="0"/>
              </a:rPr>
              <a:t> type de communication </a:t>
            </a:r>
            <a:r>
              <a:rPr lang="en-US" altLang="en-US" sz="2400" dirty="0" err="1">
                <a:solidFill>
                  <a:schemeClr val="tx1"/>
                </a:solidFill>
                <a:latin typeface="Calibri" panose="020F0502020204030204" pitchFamily="34" charset="0"/>
                <a:cs typeface="Calibri" panose="020F0502020204030204" pitchFamily="34" charset="0"/>
              </a:rPr>
              <a:t>orale</a:t>
            </a:r>
            <a:r>
              <a:rPr lang="en-US" altLang="en-US" sz="2400" dirty="0">
                <a:solidFill>
                  <a:schemeClr val="tx1"/>
                </a:solidFill>
                <a:latin typeface="Calibri" panose="020F0502020204030204" pitchFamily="34" charset="0"/>
                <a:cs typeface="Calibri" panose="020F0502020204030204" pitchFamily="34" charset="0"/>
              </a:rPr>
              <a:t> </a:t>
            </a:r>
            <a:r>
              <a:rPr lang="en-US" altLang="en-US" sz="2400" dirty="0" err="1">
                <a:solidFill>
                  <a:schemeClr val="tx1"/>
                </a:solidFill>
                <a:latin typeface="Calibri" panose="020F0502020204030204" pitchFamily="34" charset="0"/>
                <a:cs typeface="Calibri" panose="020F0502020204030204" pitchFamily="34" charset="0"/>
              </a:rPr>
              <a:t>est-ce</a:t>
            </a:r>
            <a:r>
              <a:rPr lang="en-US" altLang="en-US" sz="2400" dirty="0">
                <a:solidFill>
                  <a:schemeClr val="tx1"/>
                </a:solidFill>
                <a:latin typeface="Calibri" panose="020F0502020204030204" pitchFamily="34" charset="0"/>
                <a:cs typeface="Calibri" panose="020F0502020204030204" pitchFamily="34" charset="0"/>
              </a:rPr>
              <a:t> que </a:t>
            </a:r>
            <a:r>
              <a:rPr lang="en-US" altLang="en-US" sz="2400" dirty="0" err="1">
                <a:solidFill>
                  <a:schemeClr val="tx1"/>
                </a:solidFill>
                <a:latin typeface="Calibri" panose="020F0502020204030204" pitchFamily="34" charset="0"/>
                <a:cs typeface="Calibri" panose="020F0502020204030204" pitchFamily="34" charset="0"/>
              </a:rPr>
              <a:t>j’utilise</a:t>
            </a:r>
            <a:r>
              <a:rPr lang="en-US" altLang="en-US" sz="2400" dirty="0">
                <a:solidFill>
                  <a:schemeClr val="tx1"/>
                </a:solidFill>
                <a:latin typeface="Calibri" panose="020F0502020204030204" pitchFamily="34" charset="0"/>
                <a:cs typeface="Calibri" panose="020F0502020204030204" pitchFamily="34" charset="0"/>
              </a:rPr>
              <a:t> le plus ? Est-</a:t>
            </a:r>
            <a:r>
              <a:rPr lang="en-US" altLang="en-US" sz="2400" dirty="0" err="1">
                <a:solidFill>
                  <a:schemeClr val="tx1"/>
                </a:solidFill>
                <a:latin typeface="Calibri" panose="020F0502020204030204" pitchFamily="34" charset="0"/>
                <a:cs typeface="Calibri" panose="020F0502020204030204" pitchFamily="34" charset="0"/>
              </a:rPr>
              <a:t>ce</a:t>
            </a:r>
            <a:r>
              <a:rPr lang="en-US" altLang="en-US" sz="2400" dirty="0">
                <a:solidFill>
                  <a:schemeClr val="tx1"/>
                </a:solidFill>
                <a:latin typeface="Calibri" panose="020F0502020204030204" pitchFamily="34" charset="0"/>
                <a:cs typeface="Calibri" panose="020F0502020204030204" pitchFamily="34" charset="0"/>
              </a:rPr>
              <a:t> que </a:t>
            </a:r>
            <a:r>
              <a:rPr lang="en-US" altLang="en-US" sz="2400" dirty="0" err="1">
                <a:solidFill>
                  <a:schemeClr val="tx1"/>
                </a:solidFill>
                <a:latin typeface="Calibri" panose="020F0502020204030204" pitchFamily="34" charset="0"/>
                <a:cs typeface="Calibri" panose="020F0502020204030204" pitchFamily="34" charset="0"/>
              </a:rPr>
              <a:t>j’utilise</a:t>
            </a:r>
            <a:r>
              <a:rPr lang="en-US" altLang="en-US" sz="2400" dirty="0">
                <a:solidFill>
                  <a:schemeClr val="tx1"/>
                </a:solidFill>
                <a:latin typeface="Calibri" panose="020F0502020204030204" pitchFamily="34" charset="0"/>
                <a:cs typeface="Calibri" panose="020F0502020204030204" pitchFamily="34" charset="0"/>
              </a:rPr>
              <a:t> des affirmations (</a:t>
            </a:r>
            <a:r>
              <a:rPr lang="en-US" altLang="en-US" sz="2400" dirty="0" err="1">
                <a:solidFill>
                  <a:schemeClr val="tx1"/>
                </a:solidFill>
                <a:latin typeface="Calibri" panose="020F0502020204030204" pitchFamily="34" charset="0"/>
                <a:cs typeface="Calibri" panose="020F0502020204030204" pitchFamily="34" charset="0"/>
              </a:rPr>
              <a:t>en</a:t>
            </a:r>
            <a:r>
              <a:rPr lang="en-US" altLang="en-US" sz="2400" dirty="0">
                <a:solidFill>
                  <a:schemeClr val="tx1"/>
                </a:solidFill>
                <a:latin typeface="Calibri" panose="020F0502020204030204" pitchFamily="34" charset="0"/>
                <a:cs typeface="Calibri" panose="020F0502020204030204" pitchFamily="34" charset="0"/>
              </a:rPr>
              <a:t> </a:t>
            </a:r>
            <a:r>
              <a:rPr lang="en-US" altLang="en-US" sz="2400" dirty="0" err="1">
                <a:solidFill>
                  <a:schemeClr val="tx1"/>
                </a:solidFill>
                <a:latin typeface="Calibri" panose="020F0502020204030204" pitchFamily="34" charset="0"/>
                <a:cs typeface="Calibri" panose="020F0502020204030204" pitchFamily="34" charset="0"/>
              </a:rPr>
              <a:t>leur</a:t>
            </a:r>
            <a:r>
              <a:rPr lang="en-US" altLang="en-US" sz="2400" dirty="0">
                <a:solidFill>
                  <a:schemeClr val="tx1"/>
                </a:solidFill>
                <a:latin typeface="Calibri" panose="020F0502020204030204" pitchFamily="34" charset="0"/>
                <a:cs typeface="Calibri" panose="020F0502020204030204" pitchFamily="34" charset="0"/>
              </a:rPr>
              <a:t> </a:t>
            </a:r>
            <a:r>
              <a:rPr lang="en-US" altLang="en-US" sz="2400" dirty="0" err="1">
                <a:solidFill>
                  <a:schemeClr val="tx1"/>
                </a:solidFill>
                <a:latin typeface="Calibri" panose="020F0502020204030204" pitchFamily="34" charset="0"/>
                <a:cs typeface="Calibri" panose="020F0502020204030204" pitchFamily="34" charset="0"/>
              </a:rPr>
              <a:t>donnant</a:t>
            </a:r>
            <a:r>
              <a:rPr lang="en-US" altLang="en-US" sz="2400" dirty="0">
                <a:solidFill>
                  <a:schemeClr val="tx1"/>
                </a:solidFill>
                <a:latin typeface="Calibri" panose="020F0502020204030204" pitchFamily="34" charset="0"/>
                <a:cs typeface="Calibri" panose="020F0502020204030204" pitchFamily="34" charset="0"/>
              </a:rPr>
              <a:t> des </a:t>
            </a:r>
            <a:r>
              <a:rPr lang="en-US" altLang="en-US" sz="2400" dirty="0" err="1">
                <a:solidFill>
                  <a:schemeClr val="tx1"/>
                </a:solidFill>
                <a:latin typeface="Calibri" panose="020F0502020204030204" pitchFamily="34" charset="0"/>
                <a:cs typeface="Calibri" panose="020F0502020204030204" pitchFamily="34" charset="0"/>
              </a:rPr>
              <a:t>informations</a:t>
            </a:r>
            <a:r>
              <a:rPr lang="en-US" altLang="en-US" sz="2400" dirty="0">
                <a:solidFill>
                  <a:schemeClr val="tx1"/>
                </a:solidFill>
                <a:latin typeface="Calibri" panose="020F0502020204030204" pitchFamily="34" charset="0"/>
                <a:cs typeface="Calibri" panose="020F0502020204030204" pitchFamily="34" charset="0"/>
              </a:rPr>
              <a:t>), </a:t>
            </a:r>
            <a:r>
              <a:rPr lang="en-US" altLang="en-US" sz="2400" dirty="0" err="1">
                <a:solidFill>
                  <a:schemeClr val="tx1"/>
                </a:solidFill>
                <a:latin typeface="Calibri" panose="020F0502020204030204" pitchFamily="34" charset="0"/>
                <a:cs typeface="Calibri" panose="020F0502020204030204" pitchFamily="34" charset="0"/>
              </a:rPr>
              <a:t>est-ce</a:t>
            </a:r>
            <a:r>
              <a:rPr lang="en-US" altLang="en-US" sz="2400" dirty="0">
                <a:solidFill>
                  <a:schemeClr val="tx1"/>
                </a:solidFill>
                <a:latin typeface="Calibri" panose="020F0502020204030204" pitchFamily="34" charset="0"/>
                <a:cs typeface="Calibri" panose="020F0502020204030204" pitchFamily="34" charset="0"/>
              </a:rPr>
              <a:t> que je </a:t>
            </a:r>
            <a:r>
              <a:rPr lang="en-US" altLang="en-US" sz="2400" dirty="0" err="1">
                <a:solidFill>
                  <a:schemeClr val="tx1"/>
                </a:solidFill>
                <a:latin typeface="Calibri" panose="020F0502020204030204" pitchFamily="34" charset="0"/>
                <a:cs typeface="Calibri" panose="020F0502020204030204" pitchFamily="34" charset="0"/>
              </a:rPr>
              <a:t>donne</a:t>
            </a:r>
            <a:r>
              <a:rPr lang="en-US" altLang="en-US" sz="2400" dirty="0">
                <a:solidFill>
                  <a:schemeClr val="tx1"/>
                </a:solidFill>
                <a:latin typeface="Calibri" panose="020F0502020204030204" pitchFamily="34" charset="0"/>
                <a:cs typeface="Calibri" panose="020F0502020204030204" pitchFamily="34" charset="0"/>
              </a:rPr>
              <a:t> des </a:t>
            </a:r>
            <a:r>
              <a:rPr lang="en-US" altLang="en-US" sz="2400" dirty="0" err="1">
                <a:solidFill>
                  <a:schemeClr val="tx1"/>
                </a:solidFill>
                <a:latin typeface="Calibri" panose="020F0502020204030204" pitchFamily="34" charset="0"/>
                <a:cs typeface="Calibri" panose="020F0502020204030204" pitchFamily="34" charset="0"/>
              </a:rPr>
              <a:t>ordres</a:t>
            </a:r>
            <a:r>
              <a:rPr lang="en-US" altLang="en-US" sz="2400" dirty="0">
                <a:solidFill>
                  <a:schemeClr val="tx1"/>
                </a:solidFill>
                <a:latin typeface="Calibri" panose="020F0502020204030204" pitchFamily="34" charset="0"/>
                <a:cs typeface="Calibri" panose="020F0502020204030204" pitchFamily="34" charset="0"/>
              </a:rPr>
              <a:t> (</a:t>
            </a:r>
            <a:r>
              <a:rPr lang="en-US" altLang="en-US" sz="2400" dirty="0" err="1">
                <a:solidFill>
                  <a:schemeClr val="tx1"/>
                </a:solidFill>
                <a:latin typeface="Calibri" panose="020F0502020204030204" pitchFamily="34" charset="0"/>
                <a:cs typeface="Calibri" panose="020F0502020204030204" pitchFamily="34" charset="0"/>
              </a:rPr>
              <a:t>en</a:t>
            </a:r>
            <a:r>
              <a:rPr lang="en-US" altLang="en-US" sz="2400" dirty="0">
                <a:solidFill>
                  <a:schemeClr val="tx1"/>
                </a:solidFill>
                <a:latin typeface="Calibri" panose="020F0502020204030204" pitchFamily="34" charset="0"/>
                <a:cs typeface="Calibri" panose="020F0502020204030204" pitchFamily="34" charset="0"/>
              </a:rPr>
              <a:t> </a:t>
            </a:r>
            <a:r>
              <a:rPr lang="en-US" altLang="en-US" sz="2400" dirty="0" err="1">
                <a:solidFill>
                  <a:schemeClr val="tx1"/>
                </a:solidFill>
                <a:latin typeface="Calibri" panose="020F0502020204030204" pitchFamily="34" charset="0"/>
                <a:cs typeface="Calibri" panose="020F0502020204030204" pitchFamily="34" charset="0"/>
              </a:rPr>
              <a:t>leur</a:t>
            </a:r>
            <a:r>
              <a:rPr lang="en-US" altLang="en-US" sz="2400" dirty="0">
                <a:solidFill>
                  <a:schemeClr val="tx1"/>
                </a:solidFill>
                <a:latin typeface="Calibri" panose="020F0502020204030204" pitchFamily="34" charset="0"/>
                <a:cs typeface="Calibri" panose="020F0502020204030204" pitchFamily="34" charset="0"/>
              </a:rPr>
              <a:t> </a:t>
            </a:r>
            <a:r>
              <a:rPr lang="en-US" altLang="en-US" sz="2400" dirty="0" err="1">
                <a:solidFill>
                  <a:schemeClr val="tx1"/>
                </a:solidFill>
                <a:latin typeface="Calibri" panose="020F0502020204030204" pitchFamily="34" charset="0"/>
                <a:cs typeface="Calibri" panose="020F0502020204030204" pitchFamily="34" charset="0"/>
              </a:rPr>
              <a:t>disant</a:t>
            </a:r>
            <a:r>
              <a:rPr lang="en-US" altLang="en-US" sz="2400" dirty="0">
                <a:solidFill>
                  <a:schemeClr val="tx1"/>
                </a:solidFill>
                <a:latin typeface="Calibri" panose="020F0502020204030204" pitchFamily="34" charset="0"/>
                <a:cs typeface="Calibri" panose="020F0502020204030204" pitchFamily="34" charset="0"/>
              </a:rPr>
              <a:t> quoi faire) </a:t>
            </a:r>
            <a:r>
              <a:rPr lang="en-US" altLang="en-US" sz="2400" dirty="0" err="1">
                <a:solidFill>
                  <a:schemeClr val="tx1"/>
                </a:solidFill>
                <a:latin typeface="Calibri" panose="020F0502020204030204" pitchFamily="34" charset="0"/>
                <a:cs typeface="Calibri" panose="020F0502020204030204" pitchFamily="34" charset="0"/>
              </a:rPr>
              <a:t>ou</a:t>
            </a:r>
            <a:r>
              <a:rPr lang="en-US" altLang="en-US" sz="2400" dirty="0">
                <a:solidFill>
                  <a:schemeClr val="tx1"/>
                </a:solidFill>
                <a:latin typeface="Calibri" panose="020F0502020204030204" pitchFamily="34" charset="0"/>
                <a:cs typeface="Calibri" panose="020F0502020204030204" pitchFamily="34" charset="0"/>
              </a:rPr>
              <a:t> </a:t>
            </a:r>
            <a:r>
              <a:rPr lang="en-US" altLang="en-US" sz="2400" dirty="0" err="1">
                <a:solidFill>
                  <a:schemeClr val="tx1"/>
                </a:solidFill>
                <a:latin typeface="Calibri" panose="020F0502020204030204" pitchFamily="34" charset="0"/>
                <a:cs typeface="Calibri" panose="020F0502020204030204" pitchFamily="34" charset="0"/>
              </a:rPr>
              <a:t>est-ce</a:t>
            </a:r>
            <a:r>
              <a:rPr lang="en-US" altLang="en-US" sz="2400" dirty="0">
                <a:solidFill>
                  <a:schemeClr val="tx1"/>
                </a:solidFill>
                <a:latin typeface="Calibri" panose="020F0502020204030204" pitchFamily="34" charset="0"/>
                <a:cs typeface="Calibri" panose="020F0502020204030204" pitchFamily="34" charset="0"/>
              </a:rPr>
              <a:t> que je pose des questions (</a:t>
            </a:r>
            <a:r>
              <a:rPr lang="en-US" altLang="en-US" sz="2400" dirty="0" err="1">
                <a:solidFill>
                  <a:schemeClr val="tx1"/>
                </a:solidFill>
                <a:latin typeface="Calibri" panose="020F0502020204030204" pitchFamily="34" charset="0"/>
                <a:cs typeface="Calibri" panose="020F0502020204030204" pitchFamily="34" charset="0"/>
              </a:rPr>
              <a:t>en</a:t>
            </a:r>
            <a:r>
              <a:rPr lang="en-US" altLang="en-US" sz="2400" dirty="0">
                <a:solidFill>
                  <a:schemeClr val="tx1"/>
                </a:solidFill>
                <a:latin typeface="Calibri" panose="020F0502020204030204" pitchFamily="34" charset="0"/>
                <a:cs typeface="Calibri" panose="020F0502020204030204" pitchFamily="34" charset="0"/>
              </a:rPr>
              <a:t> </a:t>
            </a:r>
            <a:r>
              <a:rPr lang="en-US" altLang="en-US" sz="2400" dirty="0" err="1">
                <a:solidFill>
                  <a:schemeClr val="tx1"/>
                </a:solidFill>
                <a:latin typeface="Calibri" panose="020F0502020204030204" pitchFamily="34" charset="0"/>
                <a:cs typeface="Calibri" panose="020F0502020204030204" pitchFamily="34" charset="0"/>
              </a:rPr>
              <a:t>leur</a:t>
            </a:r>
            <a:r>
              <a:rPr lang="en-US" altLang="en-US" sz="2400" dirty="0">
                <a:solidFill>
                  <a:schemeClr val="tx1"/>
                </a:solidFill>
                <a:latin typeface="Calibri" panose="020F0502020204030204" pitchFamily="34" charset="0"/>
                <a:cs typeface="Calibri" panose="020F0502020204030204" pitchFamily="34" charset="0"/>
              </a:rPr>
              <a:t> demandant des </a:t>
            </a:r>
            <a:r>
              <a:rPr lang="en-US" altLang="en-US" sz="2400" dirty="0" err="1">
                <a:solidFill>
                  <a:schemeClr val="tx1"/>
                </a:solidFill>
                <a:latin typeface="Calibri" panose="020F0502020204030204" pitchFamily="34" charset="0"/>
                <a:cs typeface="Calibri" panose="020F0502020204030204" pitchFamily="34" charset="0"/>
              </a:rPr>
              <a:t>informations</a:t>
            </a:r>
            <a:r>
              <a:rPr lang="en-US" altLang="en-US" sz="2400" dirty="0">
                <a:solidFill>
                  <a:schemeClr val="tx1"/>
                </a:solidFill>
                <a:latin typeface="Calibri" panose="020F0502020204030204" pitchFamily="34" charset="0"/>
                <a:cs typeface="Calibri" panose="020F0502020204030204" pitchFamily="34" charset="0"/>
              </a:rPr>
              <a:t>) ?</a:t>
            </a:r>
          </a:p>
          <a:p>
            <a:pPr>
              <a:spcBef>
                <a:spcPts val="0"/>
              </a:spcBef>
              <a:spcAft>
                <a:spcPts val="0"/>
              </a:spcAft>
              <a:buFont typeface="Wingdings" panose="05000000000000000000" pitchFamily="2" charset="2"/>
              <a:buChar char="§"/>
              <a:defRPr/>
            </a:pPr>
            <a:r>
              <a:rPr lang="en-US" altLang="en-US" sz="2400" dirty="0" err="1">
                <a:solidFill>
                  <a:schemeClr val="tx1"/>
                </a:solidFill>
                <a:latin typeface="Calibri" panose="020F0502020204030204" pitchFamily="34" charset="0"/>
                <a:cs typeface="Calibri" panose="020F0502020204030204" pitchFamily="34" charset="0"/>
              </a:rPr>
              <a:t>Qu’est-ce</a:t>
            </a:r>
            <a:r>
              <a:rPr lang="en-US" altLang="en-US" sz="2400" dirty="0">
                <a:solidFill>
                  <a:schemeClr val="tx1"/>
                </a:solidFill>
                <a:latin typeface="Calibri" panose="020F0502020204030204" pitchFamily="34" charset="0"/>
                <a:cs typeface="Calibri" panose="020F0502020204030204" pitchFamily="34" charset="0"/>
              </a:rPr>
              <a:t> que ma communication non-</a:t>
            </a:r>
            <a:r>
              <a:rPr lang="en-US" altLang="en-US" sz="2400" dirty="0" err="1">
                <a:solidFill>
                  <a:schemeClr val="tx1"/>
                </a:solidFill>
                <a:latin typeface="Calibri" panose="020F0502020204030204" pitchFamily="34" charset="0"/>
                <a:cs typeface="Calibri" panose="020F0502020204030204" pitchFamily="34" charset="0"/>
              </a:rPr>
              <a:t>verbale</a:t>
            </a:r>
            <a:r>
              <a:rPr lang="en-US" altLang="en-US" sz="2400" dirty="0">
                <a:solidFill>
                  <a:schemeClr val="tx1"/>
                </a:solidFill>
                <a:latin typeface="Calibri" panose="020F0502020204030204" pitchFamily="34" charset="0"/>
                <a:cs typeface="Calibri" panose="020F0502020204030204" pitchFamily="34" charset="0"/>
              </a:rPr>
              <a:t> </a:t>
            </a:r>
            <a:r>
              <a:rPr lang="en-US" altLang="en-US" sz="2400" dirty="0" err="1">
                <a:solidFill>
                  <a:schemeClr val="tx1"/>
                </a:solidFill>
                <a:latin typeface="Calibri" panose="020F0502020204030204" pitchFamily="34" charset="0"/>
                <a:cs typeface="Calibri" panose="020F0502020204030204" pitchFamily="34" charset="0"/>
              </a:rPr>
              <a:t>suggère</a:t>
            </a:r>
            <a:r>
              <a:rPr lang="en-US" altLang="en-US" sz="2400" dirty="0">
                <a:solidFill>
                  <a:schemeClr val="tx1"/>
                </a:solidFill>
                <a:latin typeface="Calibri" panose="020F0502020204030204" pitchFamily="34" charset="0"/>
                <a:cs typeface="Calibri" panose="020F0502020204030204" pitchFamily="34" charset="0"/>
              </a:rPr>
              <a:t> ? Est-</a:t>
            </a:r>
            <a:r>
              <a:rPr lang="en-US" altLang="en-US" sz="2400" dirty="0" err="1">
                <a:solidFill>
                  <a:schemeClr val="tx1"/>
                </a:solidFill>
                <a:latin typeface="Calibri" panose="020F0502020204030204" pitchFamily="34" charset="0"/>
                <a:cs typeface="Calibri" panose="020F0502020204030204" pitchFamily="34" charset="0"/>
              </a:rPr>
              <a:t>ce</a:t>
            </a:r>
            <a:r>
              <a:rPr lang="en-US" altLang="en-US" sz="2400" dirty="0">
                <a:solidFill>
                  <a:schemeClr val="tx1"/>
                </a:solidFill>
                <a:latin typeface="Calibri" panose="020F0502020204030204" pitchFamily="34" charset="0"/>
                <a:cs typeface="Calibri" panose="020F0502020204030204" pitchFamily="34" charset="0"/>
              </a:rPr>
              <a:t> que le ton de ma </a:t>
            </a:r>
            <a:r>
              <a:rPr lang="en-US" altLang="en-US" sz="2400" dirty="0" err="1">
                <a:solidFill>
                  <a:schemeClr val="tx1"/>
                </a:solidFill>
                <a:latin typeface="Calibri" panose="020F0502020204030204" pitchFamily="34" charset="0"/>
                <a:cs typeface="Calibri" panose="020F0502020204030204" pitchFamily="34" charset="0"/>
              </a:rPr>
              <a:t>voix</a:t>
            </a:r>
            <a:r>
              <a:rPr lang="en-US" altLang="en-US" sz="2400" dirty="0">
                <a:solidFill>
                  <a:schemeClr val="tx1"/>
                </a:solidFill>
                <a:latin typeface="Calibri" panose="020F0502020204030204" pitchFamily="34" charset="0"/>
                <a:cs typeface="Calibri" panose="020F0502020204030204" pitchFamily="34" charset="0"/>
              </a:rPr>
              <a:t> et mon </a:t>
            </a:r>
            <a:r>
              <a:rPr lang="en-US" altLang="en-US" sz="2400" dirty="0" err="1">
                <a:solidFill>
                  <a:schemeClr val="tx1"/>
                </a:solidFill>
                <a:latin typeface="Calibri" panose="020F0502020204030204" pitchFamily="34" charset="0"/>
                <a:cs typeface="Calibri" panose="020F0502020204030204" pitchFamily="34" charset="0"/>
              </a:rPr>
              <a:t>langage</a:t>
            </a:r>
            <a:r>
              <a:rPr lang="en-US" altLang="en-US" sz="2400" dirty="0">
                <a:solidFill>
                  <a:schemeClr val="tx1"/>
                </a:solidFill>
                <a:latin typeface="Calibri" panose="020F0502020204030204" pitchFamily="34" charset="0"/>
                <a:cs typeface="Calibri" panose="020F0502020204030204" pitchFamily="34" charset="0"/>
              </a:rPr>
              <a:t> </a:t>
            </a:r>
            <a:r>
              <a:rPr lang="en-US" altLang="en-US" sz="2400" dirty="0" err="1">
                <a:solidFill>
                  <a:schemeClr val="tx1"/>
                </a:solidFill>
                <a:latin typeface="Calibri" panose="020F0502020204030204" pitchFamily="34" charset="0"/>
                <a:cs typeface="Calibri" panose="020F0502020204030204" pitchFamily="34" charset="0"/>
              </a:rPr>
              <a:t>corporel</a:t>
            </a:r>
            <a:r>
              <a:rPr lang="en-US" altLang="en-US" sz="2400" dirty="0">
                <a:solidFill>
                  <a:schemeClr val="tx1"/>
                </a:solidFill>
                <a:latin typeface="Calibri" panose="020F0502020204030204" pitchFamily="34" charset="0"/>
                <a:cs typeface="Calibri" panose="020F0502020204030204" pitchFamily="34" charset="0"/>
              </a:rPr>
              <a:t> </a:t>
            </a:r>
            <a:r>
              <a:rPr lang="en-US" altLang="en-US" sz="2400" dirty="0" err="1">
                <a:solidFill>
                  <a:schemeClr val="tx1"/>
                </a:solidFill>
                <a:latin typeface="Calibri" panose="020F0502020204030204" pitchFamily="34" charset="0"/>
                <a:cs typeface="Calibri" panose="020F0502020204030204" pitchFamily="34" charset="0"/>
              </a:rPr>
              <a:t>renforcent</a:t>
            </a:r>
            <a:r>
              <a:rPr lang="en-US" altLang="en-US" sz="2400" dirty="0">
                <a:solidFill>
                  <a:schemeClr val="tx1"/>
                </a:solidFill>
                <a:latin typeface="Calibri" panose="020F0502020204030204" pitchFamily="34" charset="0"/>
                <a:cs typeface="Calibri" panose="020F0502020204030204" pitchFamily="34" charset="0"/>
              </a:rPr>
              <a:t> mon message verbal ?</a:t>
            </a:r>
          </a:p>
          <a:p>
            <a:pPr>
              <a:spcBef>
                <a:spcPts val="0"/>
              </a:spcBef>
              <a:spcAft>
                <a:spcPts val="0"/>
              </a:spcAft>
              <a:buFont typeface="Wingdings" panose="05000000000000000000" pitchFamily="2" charset="2"/>
              <a:buChar char="§"/>
              <a:defRPr/>
            </a:pPr>
            <a:r>
              <a:rPr lang="en-US" altLang="en-US" sz="2400" dirty="0" err="1">
                <a:solidFill>
                  <a:schemeClr val="tx1"/>
                </a:solidFill>
                <a:latin typeface="Calibri" panose="020F0502020204030204" pitchFamily="34" charset="0"/>
                <a:cs typeface="Calibri" panose="020F0502020204030204" pitchFamily="34" charset="0"/>
              </a:rPr>
              <a:t>Puis</a:t>
            </a:r>
            <a:r>
              <a:rPr lang="en-US" altLang="en-US" sz="2400" dirty="0">
                <a:solidFill>
                  <a:schemeClr val="tx1"/>
                </a:solidFill>
                <a:latin typeface="Calibri" panose="020F0502020204030204" pitchFamily="34" charset="0"/>
                <a:cs typeface="Calibri" panose="020F0502020204030204" pitchFamily="34" charset="0"/>
              </a:rPr>
              <a:t>-je adapter ma communication pour </a:t>
            </a:r>
            <a:r>
              <a:rPr lang="en-US" altLang="en-US" sz="2400" dirty="0" err="1">
                <a:solidFill>
                  <a:schemeClr val="tx1"/>
                </a:solidFill>
                <a:latin typeface="Calibri" panose="020F0502020204030204" pitchFamily="34" charset="0"/>
                <a:cs typeface="Calibri" panose="020F0502020204030204" pitchFamily="34" charset="0"/>
              </a:rPr>
              <a:t>qu’elle</a:t>
            </a:r>
            <a:r>
              <a:rPr lang="en-US" altLang="en-US" sz="2400" dirty="0">
                <a:solidFill>
                  <a:schemeClr val="tx1"/>
                </a:solidFill>
                <a:latin typeface="Calibri" panose="020F0502020204030204" pitchFamily="34" charset="0"/>
                <a:cs typeface="Calibri" panose="020F0502020204030204" pitchFamily="34" charset="0"/>
              </a:rPr>
              <a:t> </a:t>
            </a:r>
            <a:r>
              <a:rPr lang="en-US" altLang="en-US" sz="2400" dirty="0" err="1">
                <a:solidFill>
                  <a:schemeClr val="tx1"/>
                </a:solidFill>
                <a:latin typeface="Calibri" panose="020F0502020204030204" pitchFamily="34" charset="0"/>
                <a:cs typeface="Calibri" panose="020F0502020204030204" pitchFamily="34" charset="0"/>
              </a:rPr>
              <a:t>convienne</a:t>
            </a:r>
            <a:r>
              <a:rPr lang="en-US" altLang="en-US" sz="2400" dirty="0">
                <a:solidFill>
                  <a:schemeClr val="tx1"/>
                </a:solidFill>
                <a:latin typeface="Calibri" panose="020F0502020204030204" pitchFamily="34" charset="0"/>
                <a:cs typeface="Calibri" panose="020F0502020204030204" pitchFamily="34" charset="0"/>
              </a:rPr>
              <a:t> à la situation et aux </a:t>
            </a:r>
            <a:r>
              <a:rPr lang="en-US" altLang="en-US" sz="2400" dirty="0" err="1">
                <a:solidFill>
                  <a:schemeClr val="tx1"/>
                </a:solidFill>
                <a:latin typeface="Calibri" panose="020F0502020204030204" pitchFamily="34" charset="0"/>
                <a:cs typeface="Calibri" panose="020F0502020204030204" pitchFamily="34" charset="0"/>
              </a:rPr>
              <a:t>besoins</a:t>
            </a:r>
            <a:r>
              <a:rPr lang="en-US" altLang="en-US" sz="2400" dirty="0">
                <a:solidFill>
                  <a:schemeClr val="tx1"/>
                </a:solidFill>
                <a:latin typeface="Calibri" panose="020F0502020204030204" pitchFamily="34" charset="0"/>
                <a:cs typeface="Calibri" panose="020F0502020204030204" pitchFamily="34" charset="0"/>
              </a:rPr>
              <a:t> de </a:t>
            </a:r>
            <a:r>
              <a:rPr lang="en-US" altLang="en-US" sz="2400" dirty="0" err="1">
                <a:solidFill>
                  <a:schemeClr val="tx1"/>
                </a:solidFill>
                <a:latin typeface="Calibri" panose="020F0502020204030204" pitchFamily="34" charset="0"/>
                <a:cs typeface="Calibri" panose="020F0502020204030204" pitchFamily="34" charset="0"/>
              </a:rPr>
              <a:t>mes</a:t>
            </a:r>
            <a:r>
              <a:rPr lang="en-US" altLang="en-US" sz="2400" dirty="0">
                <a:solidFill>
                  <a:schemeClr val="tx1"/>
                </a:solidFill>
                <a:latin typeface="Calibri" panose="020F0502020204030204" pitchFamily="34" charset="0"/>
                <a:cs typeface="Calibri" panose="020F0502020204030204" pitchFamily="34" charset="0"/>
              </a:rPr>
              <a:t> </a:t>
            </a:r>
            <a:r>
              <a:rPr lang="en-US" altLang="en-US" sz="2400" dirty="0" err="1">
                <a:solidFill>
                  <a:schemeClr val="tx1"/>
                </a:solidFill>
                <a:latin typeface="Calibri" panose="020F0502020204030204" pitchFamily="34" charset="0"/>
                <a:cs typeface="Calibri" panose="020F0502020204030204" pitchFamily="34" charset="0"/>
              </a:rPr>
              <a:t>joueurs</a:t>
            </a:r>
            <a:r>
              <a:rPr lang="en-US" altLang="en-US" sz="2400" dirty="0">
                <a:solidFill>
                  <a:schemeClr val="tx1"/>
                </a:solidFill>
                <a:latin typeface="Calibri" panose="020F0502020204030204" pitchFamily="34" charset="0"/>
                <a:cs typeface="Calibri" panose="020F0502020204030204" pitchFamily="34" charset="0"/>
              </a:rPr>
              <a:t> ?</a:t>
            </a:r>
          </a:p>
          <a:p>
            <a:pPr>
              <a:spcBef>
                <a:spcPts val="0"/>
              </a:spcBef>
              <a:spcAft>
                <a:spcPts val="0"/>
              </a:spcAft>
              <a:buFont typeface="Wingdings" panose="05000000000000000000" pitchFamily="2" charset="2"/>
              <a:buChar char="§"/>
              <a:defRPr/>
            </a:pPr>
            <a:r>
              <a:rPr lang="en-US" altLang="en-US" sz="2400" dirty="0">
                <a:solidFill>
                  <a:schemeClr val="tx1"/>
                </a:solidFill>
                <a:latin typeface="Calibri" panose="020F0502020204030204" pitchFamily="34" charset="0"/>
                <a:cs typeface="Calibri" panose="020F0502020204030204" pitchFamily="34" charset="0"/>
              </a:rPr>
              <a:t>Est-</a:t>
            </a:r>
            <a:r>
              <a:rPr lang="en-US" altLang="en-US" sz="2400" dirty="0" err="1">
                <a:solidFill>
                  <a:schemeClr val="tx1"/>
                </a:solidFill>
                <a:latin typeface="Calibri" panose="020F0502020204030204" pitchFamily="34" charset="0"/>
                <a:cs typeface="Calibri" panose="020F0502020204030204" pitchFamily="34" charset="0"/>
              </a:rPr>
              <a:t>ce</a:t>
            </a:r>
            <a:r>
              <a:rPr lang="en-US" altLang="en-US" sz="2400" dirty="0">
                <a:solidFill>
                  <a:schemeClr val="tx1"/>
                </a:solidFill>
                <a:latin typeface="Calibri" panose="020F0502020204030204" pitchFamily="34" charset="0"/>
                <a:cs typeface="Calibri" panose="020F0502020204030204" pitchFamily="34" charset="0"/>
              </a:rPr>
              <a:t> que </a:t>
            </a:r>
            <a:r>
              <a:rPr lang="en-US" altLang="en-US" sz="2400" dirty="0" err="1">
                <a:solidFill>
                  <a:schemeClr val="tx1"/>
                </a:solidFill>
                <a:latin typeface="Calibri" panose="020F0502020204030204" pitchFamily="34" charset="0"/>
                <a:cs typeface="Calibri" panose="020F0502020204030204" pitchFamily="34" charset="0"/>
              </a:rPr>
              <a:t>j’écoute</a:t>
            </a:r>
            <a:r>
              <a:rPr lang="en-US" altLang="en-US" sz="2400" dirty="0">
                <a:solidFill>
                  <a:schemeClr val="tx1"/>
                </a:solidFill>
                <a:latin typeface="Calibri" panose="020F0502020204030204" pitchFamily="34" charset="0"/>
                <a:cs typeface="Calibri" panose="020F0502020204030204" pitchFamily="34" charset="0"/>
              </a:rPr>
              <a:t> et </a:t>
            </a:r>
            <a:r>
              <a:rPr lang="en-US" altLang="en-US" sz="2400" dirty="0" err="1">
                <a:solidFill>
                  <a:schemeClr val="tx1"/>
                </a:solidFill>
                <a:latin typeface="Calibri" panose="020F0502020204030204" pitchFamily="34" charset="0"/>
                <a:cs typeface="Calibri" panose="020F0502020204030204" pitchFamily="34" charset="0"/>
              </a:rPr>
              <a:t>comprends</a:t>
            </a:r>
            <a:r>
              <a:rPr lang="en-US" altLang="en-US" sz="2400" dirty="0">
                <a:solidFill>
                  <a:schemeClr val="tx1"/>
                </a:solidFill>
                <a:latin typeface="Calibri" panose="020F0502020204030204" pitchFamily="34" charset="0"/>
                <a:cs typeface="Calibri" panose="020F0502020204030204" pitchFamily="34" charset="0"/>
              </a:rPr>
              <a:t> bien </a:t>
            </a:r>
            <a:r>
              <a:rPr lang="en-US" altLang="en-US" sz="2400" dirty="0" err="1">
                <a:solidFill>
                  <a:schemeClr val="tx1"/>
                </a:solidFill>
                <a:latin typeface="Calibri" panose="020F0502020204030204" pitchFamily="34" charset="0"/>
                <a:cs typeface="Calibri" panose="020F0502020204030204" pitchFamily="34" charset="0"/>
              </a:rPr>
              <a:t>ce</a:t>
            </a:r>
            <a:r>
              <a:rPr lang="en-US" altLang="en-US" sz="2400" dirty="0">
                <a:solidFill>
                  <a:schemeClr val="tx1"/>
                </a:solidFill>
                <a:latin typeface="Calibri" panose="020F0502020204030204" pitchFamily="34" charset="0"/>
                <a:cs typeface="Calibri" panose="020F0502020204030204" pitchFamily="34" charset="0"/>
              </a:rPr>
              <a:t> que les </a:t>
            </a:r>
            <a:r>
              <a:rPr lang="en-US" altLang="en-US" sz="2400" dirty="0" err="1">
                <a:solidFill>
                  <a:schemeClr val="tx1"/>
                </a:solidFill>
                <a:latin typeface="Calibri" panose="020F0502020204030204" pitchFamily="34" charset="0"/>
                <a:cs typeface="Calibri" panose="020F0502020204030204" pitchFamily="34" charset="0"/>
              </a:rPr>
              <a:t>joueurs</a:t>
            </a:r>
            <a:r>
              <a:rPr lang="en-US" altLang="en-US" sz="2400" dirty="0">
                <a:solidFill>
                  <a:schemeClr val="tx1"/>
                </a:solidFill>
                <a:latin typeface="Calibri" panose="020F0502020204030204" pitchFamily="34" charset="0"/>
                <a:cs typeface="Calibri" panose="020F0502020204030204" pitchFamily="34" charset="0"/>
              </a:rPr>
              <a:t> </a:t>
            </a:r>
            <a:r>
              <a:rPr lang="en-US" altLang="en-US" sz="2400" dirty="0" err="1">
                <a:solidFill>
                  <a:schemeClr val="tx1"/>
                </a:solidFill>
                <a:latin typeface="Calibri" panose="020F0502020204030204" pitchFamily="34" charset="0"/>
                <a:cs typeface="Calibri" panose="020F0502020204030204" pitchFamily="34" charset="0"/>
              </a:rPr>
              <a:t>ont</a:t>
            </a:r>
            <a:r>
              <a:rPr lang="en-US" altLang="en-US" sz="2400" dirty="0">
                <a:solidFill>
                  <a:schemeClr val="tx1"/>
                </a:solidFill>
                <a:latin typeface="Calibri" panose="020F0502020204030204" pitchFamily="34" charset="0"/>
                <a:cs typeface="Calibri" panose="020F0502020204030204" pitchFamily="34" charset="0"/>
              </a:rPr>
              <a:t> à me dire ?</a:t>
            </a:r>
          </a:p>
          <a:p>
            <a:pPr>
              <a:spcBef>
                <a:spcPts val="0"/>
              </a:spcBef>
              <a:spcAft>
                <a:spcPts val="0"/>
              </a:spcAft>
              <a:buFont typeface="Wingdings" panose="05000000000000000000" pitchFamily="2" charset="2"/>
              <a:buChar char="§"/>
              <a:defRPr/>
            </a:pPr>
            <a:r>
              <a:rPr lang="en-US" altLang="en-US" sz="2400" dirty="0">
                <a:solidFill>
                  <a:schemeClr val="tx1"/>
                </a:solidFill>
                <a:latin typeface="Calibri" panose="020F0502020204030204" pitchFamily="34" charset="0"/>
                <a:cs typeface="Calibri" panose="020F0502020204030204" pitchFamily="34" charset="0"/>
              </a:rPr>
              <a:t>Est-</a:t>
            </a:r>
            <a:r>
              <a:rPr lang="en-US" altLang="en-US" sz="2400" dirty="0" err="1">
                <a:solidFill>
                  <a:schemeClr val="tx1"/>
                </a:solidFill>
                <a:latin typeface="Calibri" panose="020F0502020204030204" pitchFamily="34" charset="0"/>
                <a:cs typeface="Calibri" panose="020F0502020204030204" pitchFamily="34" charset="0"/>
              </a:rPr>
              <a:t>ce</a:t>
            </a:r>
            <a:r>
              <a:rPr lang="en-US" altLang="en-US" sz="2400" dirty="0">
                <a:solidFill>
                  <a:schemeClr val="tx1"/>
                </a:solidFill>
                <a:latin typeface="Calibri" panose="020F0502020204030204" pitchFamily="34" charset="0"/>
                <a:cs typeface="Calibri" panose="020F0502020204030204" pitchFamily="34" charset="0"/>
              </a:rPr>
              <a:t> que </a:t>
            </a:r>
            <a:r>
              <a:rPr lang="en-US" altLang="en-US" sz="2400" dirty="0" err="1">
                <a:solidFill>
                  <a:schemeClr val="tx1"/>
                </a:solidFill>
                <a:latin typeface="Calibri" panose="020F0502020204030204" pitchFamily="34" charset="0"/>
                <a:cs typeface="Calibri" panose="020F0502020204030204" pitchFamily="34" charset="0"/>
              </a:rPr>
              <a:t>j’encourage</a:t>
            </a:r>
            <a:r>
              <a:rPr lang="en-US" altLang="en-US" sz="2400" dirty="0">
                <a:solidFill>
                  <a:schemeClr val="tx1"/>
                </a:solidFill>
                <a:latin typeface="Calibri" panose="020F0502020204030204" pitchFamily="34" charset="0"/>
                <a:cs typeface="Calibri" panose="020F0502020204030204" pitchFamily="34" charset="0"/>
              </a:rPr>
              <a:t> et </a:t>
            </a:r>
            <a:r>
              <a:rPr lang="en-US" altLang="en-US" sz="2400" dirty="0" err="1">
                <a:solidFill>
                  <a:schemeClr val="tx1"/>
                </a:solidFill>
                <a:latin typeface="Calibri" panose="020F0502020204030204" pitchFamily="34" charset="0"/>
                <a:cs typeface="Calibri" panose="020F0502020204030204" pitchFamily="34" charset="0"/>
              </a:rPr>
              <a:t>fais</a:t>
            </a:r>
            <a:r>
              <a:rPr lang="en-US" altLang="en-US" sz="2400" dirty="0">
                <a:solidFill>
                  <a:schemeClr val="tx1"/>
                </a:solidFill>
                <a:latin typeface="Calibri" panose="020F0502020204030204" pitchFamily="34" charset="0"/>
                <a:cs typeface="Calibri" panose="020F0502020204030204" pitchFamily="34" charset="0"/>
              </a:rPr>
              <a:t> des compliments (</a:t>
            </a:r>
            <a:r>
              <a:rPr lang="en-US" altLang="en-US" sz="2400" dirty="0" err="1">
                <a:solidFill>
                  <a:schemeClr val="tx1"/>
                </a:solidFill>
                <a:latin typeface="Calibri" panose="020F0502020204030204" pitchFamily="34" charset="0"/>
                <a:cs typeface="Calibri" panose="020F0502020204030204" pitchFamily="34" charset="0"/>
              </a:rPr>
              <a:t>individuellement</a:t>
            </a:r>
            <a:r>
              <a:rPr lang="en-US" altLang="en-US" sz="2400" dirty="0">
                <a:solidFill>
                  <a:schemeClr val="tx1"/>
                </a:solidFill>
                <a:latin typeface="Calibri" panose="020F0502020204030204" pitchFamily="34" charset="0"/>
                <a:cs typeface="Calibri" panose="020F0502020204030204" pitchFamily="34" charset="0"/>
              </a:rPr>
              <a:t>, de manière </a:t>
            </a:r>
            <a:r>
              <a:rPr lang="en-US" altLang="en-US" sz="2400" dirty="0" err="1">
                <a:solidFill>
                  <a:schemeClr val="tx1"/>
                </a:solidFill>
                <a:latin typeface="Calibri" panose="020F0502020204030204" pitchFamily="34" charset="0"/>
                <a:cs typeface="Calibri" panose="020F0502020204030204" pitchFamily="34" charset="0"/>
              </a:rPr>
              <a:t>spécifique</a:t>
            </a:r>
            <a:r>
              <a:rPr lang="en-US" altLang="en-US" sz="2400" dirty="0">
                <a:solidFill>
                  <a:schemeClr val="tx1"/>
                </a:solidFill>
                <a:latin typeface="Calibri" panose="020F0502020204030204" pitchFamily="34" charset="0"/>
                <a:cs typeface="Calibri" panose="020F0502020204030204" pitchFamily="34" charset="0"/>
              </a:rPr>
              <a:t>) ?</a:t>
            </a:r>
          </a:p>
          <a:p>
            <a:pPr>
              <a:spcBef>
                <a:spcPts val="0"/>
              </a:spcBef>
              <a:spcAft>
                <a:spcPts val="0"/>
              </a:spcAft>
              <a:buFont typeface="Wingdings" panose="05000000000000000000" pitchFamily="2" charset="2"/>
              <a:buChar char="§"/>
              <a:defRPr/>
            </a:pPr>
            <a:r>
              <a:rPr lang="en-US" altLang="en-US" sz="2400" dirty="0">
                <a:solidFill>
                  <a:schemeClr val="tx1"/>
                </a:solidFill>
                <a:latin typeface="Calibri" panose="020F0502020204030204" pitchFamily="34" charset="0"/>
                <a:cs typeface="Calibri" panose="020F0502020204030204" pitchFamily="34" charset="0"/>
              </a:rPr>
              <a:t>Est-</a:t>
            </a:r>
            <a:r>
              <a:rPr lang="en-US" altLang="en-US" sz="2400" dirty="0" err="1">
                <a:solidFill>
                  <a:schemeClr val="tx1"/>
                </a:solidFill>
                <a:latin typeface="Calibri" panose="020F0502020204030204" pitchFamily="34" charset="0"/>
                <a:cs typeface="Calibri" panose="020F0502020204030204" pitchFamily="34" charset="0"/>
              </a:rPr>
              <a:t>ce</a:t>
            </a:r>
            <a:r>
              <a:rPr lang="en-US" altLang="en-US" sz="2400" dirty="0">
                <a:solidFill>
                  <a:schemeClr val="tx1"/>
                </a:solidFill>
                <a:latin typeface="Calibri" panose="020F0502020204030204" pitchFamily="34" charset="0"/>
                <a:cs typeface="Calibri" panose="020F0502020204030204" pitchFamily="34" charset="0"/>
              </a:rPr>
              <a:t> que je communique </a:t>
            </a:r>
            <a:r>
              <a:rPr lang="en-US" altLang="en-US" sz="2400" dirty="0" err="1">
                <a:solidFill>
                  <a:schemeClr val="tx1"/>
                </a:solidFill>
                <a:latin typeface="Calibri" panose="020F0502020204030204" pitchFamily="34" charset="0"/>
                <a:cs typeface="Calibri" panose="020F0502020204030204" pitchFamily="34" charset="0"/>
              </a:rPr>
              <a:t>efficacement</a:t>
            </a:r>
            <a:r>
              <a:rPr lang="en-US" altLang="en-US" sz="2400" dirty="0">
                <a:solidFill>
                  <a:schemeClr val="tx1"/>
                </a:solidFill>
                <a:latin typeface="Calibri" panose="020F0502020204030204" pitchFamily="34" charset="0"/>
                <a:cs typeface="Calibri" panose="020F0502020204030204" pitchFamily="34" charset="0"/>
              </a:rPr>
              <a:t> avec </a:t>
            </a:r>
            <a:r>
              <a:rPr lang="en-US" altLang="en-US" sz="2400" dirty="0" err="1">
                <a:solidFill>
                  <a:schemeClr val="tx1"/>
                </a:solidFill>
                <a:latin typeface="Calibri" panose="020F0502020204030204" pitchFamily="34" charset="0"/>
                <a:cs typeface="Calibri" panose="020F0502020204030204" pitchFamily="34" charset="0"/>
              </a:rPr>
              <a:t>ceux</a:t>
            </a:r>
            <a:r>
              <a:rPr lang="en-US" altLang="en-US" sz="2400" dirty="0">
                <a:solidFill>
                  <a:schemeClr val="tx1"/>
                </a:solidFill>
                <a:latin typeface="Calibri" panose="020F0502020204030204" pitchFamily="34" charset="0"/>
                <a:cs typeface="Calibri" panose="020F0502020204030204" pitchFamily="34" charset="0"/>
              </a:rPr>
              <a:t> qui </a:t>
            </a:r>
            <a:r>
              <a:rPr lang="en-US" altLang="en-US" sz="2400" dirty="0" err="1">
                <a:solidFill>
                  <a:schemeClr val="tx1"/>
                </a:solidFill>
                <a:latin typeface="Calibri" panose="020F0502020204030204" pitchFamily="34" charset="0"/>
                <a:cs typeface="Calibri" panose="020F0502020204030204" pitchFamily="34" charset="0"/>
              </a:rPr>
              <a:t>viennent</a:t>
            </a:r>
            <a:r>
              <a:rPr lang="en-US" altLang="en-US" sz="2400" dirty="0">
                <a:solidFill>
                  <a:schemeClr val="tx1"/>
                </a:solidFill>
                <a:latin typeface="Calibri" panose="020F0502020204030204" pitchFamily="34" charset="0"/>
                <a:cs typeface="Calibri" panose="020F0502020204030204" pitchFamily="34" charset="0"/>
              </a:rPr>
              <a:t> </a:t>
            </a:r>
            <a:r>
              <a:rPr lang="en-US" altLang="en-US" sz="2400" dirty="0" err="1">
                <a:solidFill>
                  <a:schemeClr val="tx1"/>
                </a:solidFill>
                <a:latin typeface="Calibri" panose="020F0502020204030204" pitchFamily="34" charset="0"/>
                <a:cs typeface="Calibri" panose="020F0502020204030204" pitchFamily="34" charset="0"/>
              </a:rPr>
              <a:t>vers</a:t>
            </a:r>
            <a:r>
              <a:rPr lang="en-US" altLang="en-US" sz="2400" dirty="0">
                <a:solidFill>
                  <a:schemeClr val="tx1"/>
                </a:solidFill>
                <a:latin typeface="Calibri" panose="020F0502020204030204" pitchFamily="34" charset="0"/>
                <a:cs typeface="Calibri" panose="020F0502020204030204" pitchFamily="34" charset="0"/>
              </a:rPr>
              <a:t> </a:t>
            </a:r>
            <a:r>
              <a:rPr lang="en-US" altLang="en-US" sz="2400" dirty="0" err="1">
                <a:solidFill>
                  <a:schemeClr val="tx1"/>
                </a:solidFill>
                <a:latin typeface="Calibri" panose="020F0502020204030204" pitchFamily="34" charset="0"/>
                <a:cs typeface="Calibri" panose="020F0502020204030204" pitchFamily="34" charset="0"/>
              </a:rPr>
              <a:t>moi</a:t>
            </a:r>
            <a:r>
              <a:rPr lang="en-US" altLang="en-US" sz="2400" dirty="0">
                <a:solidFill>
                  <a:schemeClr val="tx1"/>
                </a:solidFill>
                <a:latin typeface="Calibri" panose="020F0502020204030204" pitchFamily="34" charset="0"/>
                <a:cs typeface="Calibri" panose="020F0502020204030204" pitchFamily="34" charset="0"/>
              </a:rPr>
              <a:t> pour me </a:t>
            </a:r>
            <a:r>
              <a:rPr lang="en-US" altLang="en-US" sz="2400" dirty="0" err="1">
                <a:solidFill>
                  <a:schemeClr val="tx1"/>
                </a:solidFill>
                <a:latin typeface="Calibri" panose="020F0502020204030204" pitchFamily="34" charset="0"/>
                <a:cs typeface="Calibri" panose="020F0502020204030204" pitchFamily="34" charset="0"/>
              </a:rPr>
              <a:t>soumettre</a:t>
            </a:r>
            <a:r>
              <a:rPr lang="en-US" altLang="en-US" sz="2400" dirty="0">
                <a:solidFill>
                  <a:schemeClr val="tx1"/>
                </a:solidFill>
                <a:latin typeface="Calibri" panose="020F0502020204030204" pitchFamily="34" charset="0"/>
                <a:cs typeface="Calibri" panose="020F0502020204030204" pitchFamily="34" charset="0"/>
              </a:rPr>
              <a:t> des </a:t>
            </a:r>
            <a:r>
              <a:rPr lang="en-US" altLang="en-US" sz="2400" dirty="0" err="1">
                <a:solidFill>
                  <a:schemeClr val="tx1"/>
                </a:solidFill>
                <a:latin typeface="Calibri" panose="020F0502020204030204" pitchFamily="34" charset="0"/>
                <a:cs typeface="Calibri" panose="020F0502020204030204" pitchFamily="34" charset="0"/>
              </a:rPr>
              <a:t>problèmes</a:t>
            </a:r>
            <a:r>
              <a:rPr lang="en-US" altLang="en-US" sz="2400" dirty="0">
                <a:solidFill>
                  <a:schemeClr val="tx1"/>
                </a:solidFill>
                <a:latin typeface="Calibri" panose="020F0502020204030204" pitchFamily="34" charset="0"/>
                <a:cs typeface="Calibri" panose="020F0502020204030204" pitchFamily="34" charset="0"/>
              </a:rPr>
              <a:t> ?</a:t>
            </a:r>
          </a:p>
          <a:p>
            <a:pPr>
              <a:spcBef>
                <a:spcPts val="0"/>
              </a:spcBef>
              <a:spcAft>
                <a:spcPts val="0"/>
              </a:spcAft>
              <a:buFont typeface="Wingdings" panose="05000000000000000000" pitchFamily="2" charset="2"/>
              <a:buChar char="§"/>
              <a:defRPr/>
            </a:pPr>
            <a:r>
              <a:rPr lang="en-US" altLang="en-US" sz="2400" dirty="0">
                <a:solidFill>
                  <a:schemeClr val="tx1"/>
                </a:solidFill>
                <a:latin typeface="Calibri" panose="020F0502020204030204" pitchFamily="34" charset="0"/>
                <a:cs typeface="Calibri" panose="020F0502020204030204" pitchFamily="34" charset="0"/>
              </a:rPr>
              <a:t>Est-</a:t>
            </a:r>
            <a:r>
              <a:rPr lang="en-US" altLang="en-US" sz="2400" dirty="0" err="1">
                <a:solidFill>
                  <a:schemeClr val="tx1"/>
                </a:solidFill>
                <a:latin typeface="Calibri" panose="020F0502020204030204" pitchFamily="34" charset="0"/>
                <a:cs typeface="Calibri" panose="020F0502020204030204" pitchFamily="34" charset="0"/>
              </a:rPr>
              <a:t>ce</a:t>
            </a:r>
            <a:r>
              <a:rPr lang="en-US" altLang="en-US" sz="2400" dirty="0">
                <a:solidFill>
                  <a:schemeClr val="tx1"/>
                </a:solidFill>
                <a:latin typeface="Calibri" panose="020F0502020204030204" pitchFamily="34" charset="0"/>
                <a:cs typeface="Calibri" panose="020F0502020204030204" pitchFamily="34" charset="0"/>
              </a:rPr>
              <a:t> que je </a:t>
            </a:r>
            <a:r>
              <a:rPr lang="en-US" altLang="en-US" sz="2400" dirty="0" err="1">
                <a:solidFill>
                  <a:schemeClr val="tx1"/>
                </a:solidFill>
                <a:latin typeface="Calibri" panose="020F0502020204030204" pitchFamily="34" charset="0"/>
                <a:cs typeface="Calibri" panose="020F0502020204030204" pitchFamily="34" charset="0"/>
              </a:rPr>
              <a:t>traite</a:t>
            </a:r>
            <a:r>
              <a:rPr lang="en-US" altLang="en-US" sz="2400" dirty="0">
                <a:solidFill>
                  <a:schemeClr val="tx1"/>
                </a:solidFill>
                <a:latin typeface="Calibri" panose="020F0502020204030204" pitchFamily="34" charset="0"/>
                <a:cs typeface="Calibri" panose="020F0502020204030204" pitchFamily="34" charset="0"/>
              </a:rPr>
              <a:t> tout le monde de </a:t>
            </a:r>
            <a:r>
              <a:rPr lang="en-US" altLang="en-US" sz="2400" dirty="0" err="1">
                <a:solidFill>
                  <a:schemeClr val="tx1"/>
                </a:solidFill>
                <a:latin typeface="Calibri" panose="020F0502020204030204" pitchFamily="34" charset="0"/>
                <a:cs typeface="Calibri" panose="020F0502020204030204" pitchFamily="34" charset="0"/>
              </a:rPr>
              <a:t>façon</a:t>
            </a:r>
            <a:r>
              <a:rPr lang="en-US" altLang="en-US" sz="2400" dirty="0">
                <a:solidFill>
                  <a:schemeClr val="tx1"/>
                </a:solidFill>
                <a:latin typeface="Calibri" panose="020F0502020204030204" pitchFamily="34" charset="0"/>
                <a:cs typeface="Calibri" panose="020F0502020204030204" pitchFamily="34" charset="0"/>
              </a:rPr>
              <a:t> </a:t>
            </a:r>
            <a:r>
              <a:rPr lang="en-US" altLang="en-US" sz="2400" dirty="0" err="1">
                <a:solidFill>
                  <a:schemeClr val="tx1"/>
                </a:solidFill>
                <a:latin typeface="Calibri" panose="020F0502020204030204" pitchFamily="34" charset="0"/>
                <a:cs typeface="Calibri" panose="020F0502020204030204" pitchFamily="34" charset="0"/>
              </a:rPr>
              <a:t>égale</a:t>
            </a:r>
            <a:r>
              <a:rPr lang="en-US" altLang="en-US" sz="2400" dirty="0">
                <a:solidFill>
                  <a:schemeClr val="tx1"/>
                </a:solidFill>
                <a:latin typeface="Calibri" panose="020F0502020204030204" pitchFamily="34" charset="0"/>
                <a:cs typeface="Calibri" panose="020F0502020204030204" pitchFamily="34" charset="0"/>
              </a:rPr>
              <a:t> </a:t>
            </a:r>
            <a:r>
              <a:rPr lang="en-US" altLang="en-US" sz="2400" dirty="0" err="1">
                <a:solidFill>
                  <a:schemeClr val="tx1"/>
                </a:solidFill>
                <a:latin typeface="Calibri" panose="020F0502020204030204" pitchFamily="34" charset="0"/>
                <a:cs typeface="Calibri" panose="020F0502020204030204" pitchFamily="34" charset="0"/>
              </a:rPr>
              <a:t>ou</a:t>
            </a:r>
            <a:r>
              <a:rPr lang="en-US" altLang="en-US" sz="2400" dirty="0">
                <a:solidFill>
                  <a:schemeClr val="tx1"/>
                </a:solidFill>
                <a:latin typeface="Calibri" panose="020F0502020204030204" pitchFamily="34" charset="0"/>
                <a:cs typeface="Calibri" panose="020F0502020204030204" pitchFamily="34" charset="0"/>
              </a:rPr>
              <a:t> </a:t>
            </a:r>
            <a:r>
              <a:rPr lang="en-US" altLang="en-US" sz="2400" dirty="0" err="1">
                <a:solidFill>
                  <a:schemeClr val="tx1"/>
                </a:solidFill>
                <a:latin typeface="Calibri" panose="020F0502020204030204" pitchFamily="34" charset="0"/>
                <a:cs typeface="Calibri" panose="020F0502020204030204" pitchFamily="34" charset="0"/>
              </a:rPr>
              <a:t>est-ce</a:t>
            </a:r>
            <a:r>
              <a:rPr lang="en-US" altLang="en-US" sz="2400" dirty="0">
                <a:solidFill>
                  <a:schemeClr val="tx1"/>
                </a:solidFill>
                <a:latin typeface="Calibri" panose="020F0502020204030204" pitchFamily="34" charset="0"/>
                <a:cs typeface="Calibri" panose="020F0502020204030204" pitchFamily="34" charset="0"/>
              </a:rPr>
              <a:t> que je </a:t>
            </a:r>
            <a:r>
              <a:rPr lang="en-US" altLang="en-US" sz="2400" dirty="0" err="1">
                <a:solidFill>
                  <a:schemeClr val="tx1"/>
                </a:solidFill>
                <a:latin typeface="Calibri" panose="020F0502020204030204" pitchFamily="34" charset="0"/>
                <a:cs typeface="Calibri" panose="020F0502020204030204" pitchFamily="34" charset="0"/>
              </a:rPr>
              <a:t>parle</a:t>
            </a:r>
            <a:r>
              <a:rPr lang="en-US" altLang="en-US" sz="2400" dirty="0">
                <a:solidFill>
                  <a:schemeClr val="tx1"/>
                </a:solidFill>
                <a:latin typeface="Calibri" panose="020F0502020204030204" pitchFamily="34" charset="0"/>
                <a:cs typeface="Calibri" panose="020F0502020204030204" pitchFamily="34" charset="0"/>
              </a:rPr>
              <a:t> plus avec </a:t>
            </a:r>
            <a:r>
              <a:rPr lang="en-US" altLang="en-US" sz="2400" dirty="0" err="1">
                <a:solidFill>
                  <a:schemeClr val="tx1"/>
                </a:solidFill>
                <a:latin typeface="Calibri" panose="020F0502020204030204" pitchFamily="34" charset="0"/>
                <a:cs typeface="Calibri" panose="020F0502020204030204" pitchFamily="34" charset="0"/>
              </a:rPr>
              <a:t>quelques-uns</a:t>
            </a:r>
            <a:r>
              <a:rPr lang="en-US" altLang="en-US" sz="2400" dirty="0">
                <a:solidFill>
                  <a:schemeClr val="tx1"/>
                </a:solidFill>
                <a:latin typeface="Calibri" panose="020F0502020204030204" pitchFamily="34" charset="0"/>
                <a:cs typeface="Calibri" panose="020F0502020204030204" pitchFamily="34" charset="0"/>
              </a:rPr>
              <a:t> </a:t>
            </a:r>
            <a:r>
              <a:rPr lang="en-US" altLang="en-US" sz="2400" dirty="0" err="1">
                <a:solidFill>
                  <a:schemeClr val="tx1"/>
                </a:solidFill>
                <a:latin typeface="Calibri" panose="020F0502020204030204" pitchFamily="34" charset="0"/>
                <a:cs typeface="Calibri" panose="020F0502020204030204" pitchFamily="34" charset="0"/>
              </a:rPr>
              <a:t>qu’avec</a:t>
            </a:r>
            <a:r>
              <a:rPr lang="en-US" altLang="en-US" sz="2400" dirty="0">
                <a:solidFill>
                  <a:schemeClr val="tx1"/>
                </a:solidFill>
                <a:latin typeface="Calibri" panose="020F0502020204030204" pitchFamily="34" charset="0"/>
                <a:cs typeface="Calibri" panose="020F0502020204030204" pitchFamily="34" charset="0"/>
              </a:rPr>
              <a:t> </a:t>
            </a:r>
            <a:r>
              <a:rPr lang="en-US" altLang="en-US" sz="2400" dirty="0" err="1">
                <a:solidFill>
                  <a:schemeClr val="tx1"/>
                </a:solidFill>
                <a:latin typeface="Calibri" panose="020F0502020204030204" pitchFamily="34" charset="0"/>
                <a:cs typeface="Calibri" panose="020F0502020204030204" pitchFamily="34" charset="0"/>
              </a:rPr>
              <a:t>d’autres</a:t>
            </a:r>
            <a:r>
              <a:rPr lang="en-US" altLang="en-US" sz="2400" dirty="0">
                <a:solidFill>
                  <a:schemeClr val="tx1"/>
                </a:solidFill>
                <a:latin typeface="Calibri" panose="020F0502020204030204" pitchFamily="34" charset="0"/>
                <a:cs typeface="Calibri" panose="020F0502020204030204" pitchFamily="34" charset="0"/>
              </a:rPr>
              <a:t> ?</a:t>
            </a:r>
          </a:p>
          <a:p>
            <a:pPr marL="0" indent="0">
              <a:buNone/>
            </a:pPr>
            <a:endParaRPr lang="en-GB" sz="1400" dirty="0"/>
          </a:p>
          <a:p>
            <a:pPr marL="0" indent="0">
              <a:buNone/>
            </a:pPr>
            <a:endParaRPr lang="en-GB" sz="1400" dirty="0"/>
          </a:p>
        </p:txBody>
      </p:sp>
      <p:sp>
        <p:nvSpPr>
          <p:cNvPr id="4" name="Slide Number Placeholder 3">
            <a:extLst>
              <a:ext uri="{FF2B5EF4-FFF2-40B4-BE49-F238E27FC236}">
                <a16:creationId xmlns:a16="http://schemas.microsoft.com/office/drawing/2014/main" id="{669414F6-E94F-46FE-B9D2-ADC554176C48}"/>
              </a:ext>
            </a:extLst>
          </p:cNvPr>
          <p:cNvSpPr>
            <a:spLocks noGrp="1"/>
          </p:cNvSpPr>
          <p:nvPr>
            <p:ph type="sldNum" sz="quarter" idx="12"/>
          </p:nvPr>
        </p:nvSpPr>
        <p:spPr/>
        <p:txBody>
          <a:bodyPr/>
          <a:lstStyle/>
          <a:p>
            <a:fld id="{3CEE04D8-5262-4F13-A81F-A0D626D4E455}" type="slidenum">
              <a:rPr lang="en-GB" smtClean="0"/>
              <a:t>62</a:t>
            </a:fld>
            <a:endParaRPr lang="en-GB"/>
          </a:p>
        </p:txBody>
      </p:sp>
    </p:spTree>
    <p:extLst>
      <p:ext uri="{BB962C8B-B14F-4D97-AF65-F5344CB8AC3E}">
        <p14:creationId xmlns:p14="http://schemas.microsoft.com/office/powerpoint/2010/main" val="59439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84909"/>
            <a:ext cx="12191999" cy="835747"/>
          </a:xfrm>
        </p:spPr>
        <p:txBody>
          <a:bodyPr/>
          <a:lstStyle/>
          <a:p>
            <a:pPr algn="ctr"/>
            <a:r>
              <a:rPr lang="en-GB" sz="4000" cap="none" dirty="0" err="1">
                <a:latin typeface="Calibri" panose="020F0502020204030204" pitchFamily="34" charset="0"/>
                <a:cs typeface="Calibri" panose="020F0502020204030204" pitchFamily="34" charset="0"/>
              </a:rPr>
              <a:t>Planifier</a:t>
            </a:r>
            <a:r>
              <a:rPr lang="en-GB" sz="4000" cap="none" dirty="0">
                <a:latin typeface="Calibri" panose="020F0502020204030204" pitchFamily="34" charset="0"/>
                <a:cs typeface="Calibri" panose="020F0502020204030204" pitchFamily="34" charset="0"/>
              </a:rPr>
              <a:t> et </a:t>
            </a:r>
            <a:r>
              <a:rPr lang="en-GB" sz="4000" cap="none" dirty="0" err="1">
                <a:latin typeface="Calibri" panose="020F0502020204030204" pitchFamily="34" charset="0"/>
                <a:cs typeface="Calibri" panose="020F0502020204030204" pitchFamily="34" charset="0"/>
              </a:rPr>
              <a:t>évaluer</a:t>
            </a:r>
            <a:endParaRPr lang="en-GB" sz="40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245660" y="1570957"/>
            <a:ext cx="11641540" cy="4802134"/>
          </a:xfrm>
        </p:spPr>
        <p:txBody>
          <a:bodyPr>
            <a:noAutofit/>
          </a:bodyPr>
          <a:lstStyle/>
          <a:p>
            <a:pPr marL="0" indent="0">
              <a:spcBef>
                <a:spcPts val="0"/>
              </a:spcBef>
              <a:spcAft>
                <a:spcPts val="0"/>
              </a:spcAft>
              <a:buNone/>
            </a:pPr>
            <a:r>
              <a:rPr lang="en-GB" sz="3200" b="1" dirty="0" err="1">
                <a:latin typeface="Calibri" panose="020F0502020204030204" pitchFamily="34" charset="0"/>
                <a:cs typeface="Calibri" panose="020F0502020204030204" pitchFamily="34" charset="0"/>
              </a:rPr>
              <a:t>En</a:t>
            </a:r>
            <a:r>
              <a:rPr lang="en-GB" sz="3200" b="1" dirty="0">
                <a:latin typeface="Calibri" panose="020F0502020204030204" pitchFamily="34" charset="0"/>
                <a:cs typeface="Calibri" panose="020F0502020204030204" pitchFamily="34" charset="0"/>
              </a:rPr>
              <a:t> résumé : </a:t>
            </a:r>
          </a:p>
          <a:p>
            <a:pPr marL="0" indent="0">
              <a:spcBef>
                <a:spcPts val="0"/>
              </a:spcBef>
              <a:spcAft>
                <a:spcPts val="0"/>
              </a:spcAft>
              <a:buNone/>
            </a:pPr>
            <a:endParaRPr lang="en-GB" sz="3200" b="1" dirty="0">
              <a:latin typeface="Calibri" panose="020F0502020204030204" pitchFamily="34" charset="0"/>
              <a:cs typeface="Calibri" panose="020F0502020204030204" pitchFamily="34" charset="0"/>
            </a:endParaRPr>
          </a:p>
          <a:p>
            <a:pPr>
              <a:spcBef>
                <a:spcPts val="0"/>
              </a:spcBef>
              <a:spcAft>
                <a:spcPts val="0"/>
              </a:spcAft>
            </a:pPr>
            <a:endParaRPr lang="en-GB" sz="1400" b="1"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Planifer</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Passer à </a:t>
            </a:r>
            <a:r>
              <a:rPr lang="en-GB" sz="3200" dirty="0" err="1">
                <a:latin typeface="Calibri" panose="020F0502020204030204" pitchFamily="34" charset="0"/>
                <a:cs typeface="Calibri" panose="020F0502020204030204" pitchFamily="34" charset="0"/>
              </a:rPr>
              <a:t>l’action</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Faire le </a:t>
            </a:r>
            <a:r>
              <a:rPr lang="en-GB" sz="3200" dirty="0" err="1">
                <a:latin typeface="Calibri" panose="020F0502020204030204" pitchFamily="34" charset="0"/>
                <a:cs typeface="Calibri" panose="020F0502020204030204" pitchFamily="34" charset="0"/>
              </a:rPr>
              <a:t>bilan</a:t>
            </a:r>
            <a:r>
              <a:rPr lang="en-GB" sz="3200" dirty="0">
                <a:latin typeface="Calibri" panose="020F0502020204030204" pitchFamily="34" charset="0"/>
                <a:cs typeface="Calibri" panose="020F0502020204030204" pitchFamily="34" charset="0"/>
              </a:rPr>
              <a:t> de </a:t>
            </a:r>
            <a:r>
              <a:rPr lang="en-GB" sz="3200" dirty="0" err="1">
                <a:latin typeface="Calibri" panose="020F0502020204030204" pitchFamily="34" charset="0"/>
                <a:cs typeface="Calibri" panose="020F0502020204030204" pitchFamily="34" charset="0"/>
              </a:rPr>
              <a:t>ce</a:t>
            </a:r>
            <a:r>
              <a:rPr lang="en-GB" sz="3200" dirty="0">
                <a:latin typeface="Calibri" panose="020F0502020204030204" pitchFamily="34" charset="0"/>
                <a:cs typeface="Calibri" panose="020F0502020204030204" pitchFamily="34" charset="0"/>
              </a:rPr>
              <a:t> qui a </a:t>
            </a:r>
            <a:r>
              <a:rPr lang="en-GB" sz="3200" dirty="0" err="1">
                <a:latin typeface="Calibri" panose="020F0502020204030204" pitchFamily="34" charset="0"/>
                <a:cs typeface="Calibri" panose="020F0502020204030204" pitchFamily="34" charset="0"/>
              </a:rPr>
              <a:t>été</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entrepris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en</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l’évaluant</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Réflexion</a:t>
            </a:r>
            <a:r>
              <a:rPr lang="en-GB" sz="3200" dirty="0">
                <a:latin typeface="Calibri" panose="020F0502020204030204" pitchFamily="34" charset="0"/>
                <a:cs typeface="Calibri" panose="020F0502020204030204" pitchFamily="34" charset="0"/>
              </a:rPr>
              <a:t> sur </a:t>
            </a:r>
            <a:r>
              <a:rPr lang="en-GB" sz="3200" dirty="0" err="1">
                <a:latin typeface="Calibri" panose="020F0502020204030204" pitchFamily="34" charset="0"/>
                <a:cs typeface="Calibri" panose="020F0502020204030204" pitchFamily="34" charset="0"/>
              </a:rPr>
              <a:t>soi-même</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GB" sz="3200" dirty="0" err="1">
                <a:latin typeface="Calibri" panose="020F0502020204030204" pitchFamily="34" charset="0"/>
                <a:cs typeface="Calibri" panose="020F0502020204030204" pitchFamily="34" charset="0"/>
              </a:rPr>
              <a:t>Planifer</a:t>
            </a:r>
            <a:r>
              <a:rPr lang="en-GB" sz="3200" dirty="0">
                <a:latin typeface="Calibri" panose="020F0502020204030204" pitchFamily="34" charset="0"/>
                <a:cs typeface="Calibri" panose="020F0502020204030204" pitchFamily="34" charset="0"/>
              </a:rPr>
              <a:t> à nouveau</a:t>
            </a:r>
          </a:p>
        </p:txBody>
      </p:sp>
      <p:sp>
        <p:nvSpPr>
          <p:cNvPr id="4" name="Slide Number Placeholder 3">
            <a:extLst>
              <a:ext uri="{FF2B5EF4-FFF2-40B4-BE49-F238E27FC236}">
                <a16:creationId xmlns:a16="http://schemas.microsoft.com/office/drawing/2014/main" id="{4F3D47A5-1489-4840-8F29-4327F2B71DE9}"/>
              </a:ext>
            </a:extLst>
          </p:cNvPr>
          <p:cNvSpPr>
            <a:spLocks noGrp="1"/>
          </p:cNvSpPr>
          <p:nvPr>
            <p:ph type="sldNum" sz="quarter" idx="12"/>
          </p:nvPr>
        </p:nvSpPr>
        <p:spPr/>
        <p:txBody>
          <a:bodyPr/>
          <a:lstStyle/>
          <a:p>
            <a:fld id="{3CEE04D8-5262-4F13-A81F-A0D626D4E455}" type="slidenum">
              <a:rPr lang="en-GB" smtClean="0"/>
              <a:t>63</a:t>
            </a:fld>
            <a:endParaRPr lang="en-GB"/>
          </a:p>
        </p:txBody>
      </p:sp>
    </p:spTree>
    <p:extLst>
      <p:ext uri="{BB962C8B-B14F-4D97-AF65-F5344CB8AC3E}">
        <p14:creationId xmlns:p14="http://schemas.microsoft.com/office/powerpoint/2010/main" val="27849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17462B8-7FFA-4105-B7A2-4A1F74306C52}"/>
              </a:ext>
            </a:extLst>
          </p:cNvPr>
          <p:cNvSpPr>
            <a:spLocks noGrp="1"/>
          </p:cNvSpPr>
          <p:nvPr>
            <p:ph type="ctrTitle"/>
          </p:nvPr>
        </p:nvSpPr>
        <p:spPr>
          <a:xfrm>
            <a:off x="1613756" y="114180"/>
            <a:ext cx="8964489" cy="923925"/>
          </a:xfrm>
        </p:spPr>
        <p:txBody>
          <a:bodyPr rtlCol="0">
            <a:normAutofit fontScale="90000"/>
          </a:bodyPr>
          <a:lstStyle/>
          <a:p>
            <a:br>
              <a:rPr lang="en-AU" altLang="en-US" sz="4800" b="1" dirty="0">
                <a:solidFill>
                  <a:prstClr val="black"/>
                </a:solidFill>
                <a:latin typeface="Calibri" panose="020F0502020204030204" pitchFamily="34" charset="0"/>
                <a:cs typeface="Calibri" panose="020F0502020204030204" pitchFamily="34" charset="0"/>
              </a:rPr>
            </a:br>
            <a:r>
              <a:rPr lang="en-US" altLang="en-US" sz="4800" b="1" dirty="0">
                <a:solidFill>
                  <a:prstClr val="black"/>
                </a:solidFill>
                <a:latin typeface="Calibri" panose="020F0502020204030204" pitchFamily="34" charset="0"/>
                <a:ea typeface="+mn-ea"/>
                <a:cs typeface="Calibri" panose="020F0502020204030204" pitchFamily="34" charset="0"/>
              </a:rPr>
              <a:t> </a:t>
            </a:r>
            <a:r>
              <a:rPr lang="en-US" altLang="en-US" sz="5300" b="1" dirty="0">
                <a:solidFill>
                  <a:prstClr val="black"/>
                </a:solidFill>
                <a:latin typeface="Calibri" panose="020F0502020204030204" pitchFamily="34" charset="0"/>
                <a:ea typeface="+mn-ea"/>
                <a:cs typeface="Calibri" panose="020F0502020204030204" pitchFamily="34" charset="0"/>
              </a:rPr>
              <a:t>Formation</a:t>
            </a:r>
            <a:r>
              <a:rPr lang="en-US" altLang="en-US" sz="5300" b="1" dirty="0">
                <a:solidFill>
                  <a:prstClr val="black"/>
                </a:solidFill>
                <a:latin typeface="Calibri" panose="020F0502020204030204" pitchFamily="34" charset="0"/>
                <a:cs typeface="Calibri" panose="020F0502020204030204" pitchFamily="34" charset="0"/>
              </a:rPr>
              <a:t> </a:t>
            </a:r>
            <a:r>
              <a:rPr lang="en-US" altLang="en-US" sz="5300" b="1" dirty="0" err="1">
                <a:solidFill>
                  <a:prstClr val="black"/>
                </a:solidFill>
                <a:latin typeface="Calibri" panose="020F0502020204030204" pitchFamily="34" charset="0"/>
                <a:cs typeface="Calibri" panose="020F0502020204030204" pitchFamily="34" charset="0"/>
              </a:rPr>
              <a:t>d’entraîneur</a:t>
            </a:r>
            <a:r>
              <a:rPr lang="en-US" altLang="en-US" sz="5300" b="1" dirty="0">
                <a:solidFill>
                  <a:prstClr val="black"/>
                </a:solidFill>
                <a:latin typeface="Calibri" panose="020F0502020204030204" pitchFamily="34" charset="0"/>
                <a:cs typeface="Calibri" panose="020F0502020204030204" pitchFamily="34" charset="0"/>
              </a:rPr>
              <a:t> - </a:t>
            </a:r>
            <a:r>
              <a:rPr lang="en-US" altLang="en-US" sz="5300" b="1" dirty="0" err="1">
                <a:solidFill>
                  <a:prstClr val="black"/>
                </a:solidFill>
                <a:latin typeface="Calibri" panose="020F0502020204030204" pitchFamily="34" charset="0"/>
                <a:cs typeface="Calibri" panose="020F0502020204030204" pitchFamily="34" charset="0"/>
              </a:rPr>
              <a:t>Niveau</a:t>
            </a:r>
            <a:r>
              <a:rPr lang="en-US" altLang="en-US" sz="5300" b="1" dirty="0">
                <a:solidFill>
                  <a:prstClr val="black"/>
                </a:solidFill>
                <a:latin typeface="Calibri" panose="020F0502020204030204" pitchFamily="34" charset="0"/>
                <a:cs typeface="Calibri" panose="020F0502020204030204" pitchFamily="34" charset="0"/>
              </a:rPr>
              <a:t> 1</a:t>
            </a:r>
            <a:endParaRPr lang="en-AU" altLang="en-US" sz="5300" b="1" dirty="0">
              <a:solidFill>
                <a:prstClr val="black"/>
              </a:solidFill>
              <a:latin typeface="Calibri" panose="020F0502020204030204" pitchFamily="34" charset="0"/>
              <a:ea typeface="+mn-ea"/>
              <a:cs typeface="Calibri" panose="020F0502020204030204" pitchFamily="34" charset="0"/>
            </a:endParaRPr>
          </a:p>
        </p:txBody>
      </p:sp>
      <p:sp>
        <p:nvSpPr>
          <p:cNvPr id="7171" name="Subtitle 2">
            <a:extLst>
              <a:ext uri="{FF2B5EF4-FFF2-40B4-BE49-F238E27FC236}">
                <a16:creationId xmlns:a16="http://schemas.microsoft.com/office/drawing/2014/main" id="{37B73039-B760-4187-A28C-42BE5DB3A97F}"/>
              </a:ext>
            </a:extLst>
          </p:cNvPr>
          <p:cNvSpPr>
            <a:spLocks noGrp="1" noChangeArrowheads="1"/>
          </p:cNvSpPr>
          <p:nvPr>
            <p:ph type="subTitle" idx="1"/>
          </p:nvPr>
        </p:nvSpPr>
        <p:spPr>
          <a:xfrm>
            <a:off x="1901824" y="2707177"/>
            <a:ext cx="8388350" cy="646112"/>
          </a:xfrm>
        </p:spPr>
        <p:txBody>
          <a:bodyPr>
            <a:noAutofit/>
          </a:bodyPr>
          <a:lstStyle/>
          <a:p>
            <a:pPr algn="ctr" eaLnBrk="1" hangingPunct="1"/>
            <a:r>
              <a:rPr lang="en-AU" altLang="en-US" sz="4800" b="1" dirty="0">
                <a:solidFill>
                  <a:srgbClr val="00B0F0"/>
                </a:solidFill>
                <a:latin typeface="Calibri" panose="020F0502020204030204" pitchFamily="34" charset="0"/>
                <a:cs typeface="Calibri" panose="020F0502020204030204" pitchFamily="34" charset="0"/>
              </a:rPr>
              <a:t>Module 5 </a:t>
            </a:r>
          </a:p>
          <a:p>
            <a:pPr algn="ctr" eaLnBrk="1" hangingPunct="1"/>
            <a:endParaRPr lang="en-AU" altLang="en-US" sz="1000" b="1" dirty="0">
              <a:latin typeface="Calibri" panose="020F0502020204030204" pitchFamily="34" charset="0"/>
              <a:cs typeface="Calibri" panose="020F0502020204030204" pitchFamily="34" charset="0"/>
            </a:endParaRPr>
          </a:p>
          <a:p>
            <a:pPr algn="ctr" eaLnBrk="1" hangingPunct="1"/>
            <a:r>
              <a:rPr lang="en-AU" altLang="en-US" sz="4800" b="1" dirty="0">
                <a:latin typeface="Calibri" panose="020F0502020204030204" pitchFamily="34" charset="0"/>
                <a:cs typeface="Calibri" panose="020F0502020204030204" pitchFamily="34" charset="0"/>
              </a:rPr>
              <a:t>Les </a:t>
            </a:r>
            <a:r>
              <a:rPr lang="en-AU" altLang="en-US" sz="4800" b="1" dirty="0" err="1">
                <a:latin typeface="Calibri" panose="020F0502020204030204" pitchFamily="34" charset="0"/>
                <a:cs typeface="Calibri" panose="020F0502020204030204" pitchFamily="34" charset="0"/>
              </a:rPr>
              <a:t>règles</a:t>
            </a:r>
            <a:r>
              <a:rPr lang="en-AU" altLang="en-US" sz="4800" b="1" dirty="0">
                <a:latin typeface="Calibri" panose="020F0502020204030204" pitchFamily="34" charset="0"/>
                <a:cs typeface="Calibri" panose="020F0502020204030204" pitchFamily="34" charset="0"/>
              </a:rPr>
              <a:t> </a:t>
            </a:r>
            <a:r>
              <a:rPr lang="en-AU" altLang="en-US" sz="4800" b="1" dirty="0" err="1">
                <a:latin typeface="Calibri" panose="020F0502020204030204" pitchFamily="34" charset="0"/>
                <a:cs typeface="Calibri" panose="020F0502020204030204" pitchFamily="34" charset="0"/>
              </a:rPr>
              <a:t>internationales</a:t>
            </a:r>
            <a:r>
              <a:rPr lang="en-AU" altLang="en-US" sz="4800" b="1" dirty="0">
                <a:latin typeface="Calibri" panose="020F0502020204030204" pitchFamily="34" charset="0"/>
                <a:cs typeface="Calibri" panose="020F0502020204030204" pitchFamily="34" charset="0"/>
              </a:rPr>
              <a:t> du </a:t>
            </a:r>
            <a:r>
              <a:rPr lang="en-AU" altLang="en-US" sz="4800" b="1" dirty="0" err="1">
                <a:latin typeface="Calibri" panose="020F0502020204030204" pitchFamily="34" charset="0"/>
                <a:cs typeface="Calibri" panose="020F0502020204030204" pitchFamily="34" charset="0"/>
              </a:rPr>
              <a:t>jeu</a:t>
            </a:r>
            <a:r>
              <a:rPr lang="en-AU" altLang="en-US" sz="4800" b="1" dirty="0">
                <a:latin typeface="Calibri" panose="020F0502020204030204" pitchFamily="34" charset="0"/>
                <a:cs typeface="Calibri" panose="020F0502020204030204" pitchFamily="34" charset="0"/>
              </a:rPr>
              <a:t>  </a:t>
            </a:r>
          </a:p>
        </p:txBody>
      </p:sp>
      <p:sp>
        <p:nvSpPr>
          <p:cNvPr id="7172" name="Rectangle 1">
            <a:extLst>
              <a:ext uri="{FF2B5EF4-FFF2-40B4-BE49-F238E27FC236}">
                <a16:creationId xmlns:a16="http://schemas.microsoft.com/office/drawing/2014/main" id="{1B891D8B-BAB7-4884-A9AE-ED7ED8FF9F38}"/>
              </a:ext>
            </a:extLst>
          </p:cNvPr>
          <p:cNvSpPr>
            <a:spLocks noChangeArrowheads="1"/>
          </p:cNvSpPr>
          <p:nvPr/>
        </p:nvSpPr>
        <p:spPr bwMode="auto">
          <a:xfrm>
            <a:off x="6437552" y="5103674"/>
            <a:ext cx="41433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None/>
            </a:pPr>
            <a:r>
              <a:rPr lang="en-US" altLang="en-US" b="1" dirty="0">
                <a:solidFill>
                  <a:srgbClr val="000000"/>
                </a:solidFill>
                <a:latin typeface="Calibri" panose="020F0502020204030204" pitchFamily="34" charset="0"/>
                <a:cs typeface="Calibri" panose="020F0502020204030204" pitchFamily="34" charset="0"/>
              </a:rPr>
              <a:t>Module </a:t>
            </a:r>
            <a:r>
              <a:rPr lang="en-US" altLang="en-US" b="1" dirty="0" err="1">
                <a:solidFill>
                  <a:srgbClr val="000000"/>
                </a:solidFill>
                <a:latin typeface="Calibri" panose="020F0502020204030204" pitchFamily="34" charset="0"/>
                <a:cs typeface="Calibri" panose="020F0502020204030204" pitchFamily="34" charset="0"/>
              </a:rPr>
              <a:t>conçu</a:t>
            </a:r>
            <a:r>
              <a:rPr lang="en-US" altLang="en-US" b="1" dirty="0">
                <a:solidFill>
                  <a:srgbClr val="000000"/>
                </a:solidFill>
                <a:latin typeface="Calibri" panose="020F0502020204030204" pitchFamily="34" charset="0"/>
                <a:cs typeface="Calibri" panose="020F0502020204030204" pitchFamily="34" charset="0"/>
              </a:rPr>
              <a:t> pour </a:t>
            </a:r>
            <a:r>
              <a:rPr lang="en-US" altLang="en-US" b="1" dirty="0" err="1">
                <a:solidFill>
                  <a:srgbClr val="000000"/>
                </a:solidFill>
                <a:latin typeface="Calibri" panose="020F0502020204030204" pitchFamily="34" charset="0"/>
                <a:cs typeface="Calibri" panose="020F0502020204030204" pitchFamily="34" charset="0"/>
              </a:rPr>
              <a:t>l’IRL</a:t>
            </a:r>
            <a:r>
              <a:rPr lang="en-US" altLang="en-US" b="1" dirty="0">
                <a:solidFill>
                  <a:srgbClr val="000000"/>
                </a:solidFill>
                <a:latin typeface="Calibri" panose="020F0502020204030204" pitchFamily="34" charset="0"/>
                <a:cs typeface="Calibri" panose="020F0502020204030204" pitchFamily="34" charset="0"/>
              </a:rPr>
              <a:t>. A </a:t>
            </a:r>
            <a:r>
              <a:rPr lang="en-US" altLang="en-US" b="1" dirty="0" err="1">
                <a:solidFill>
                  <a:srgbClr val="000000"/>
                </a:solidFill>
                <a:latin typeface="Calibri" panose="020F0502020204030204" pitchFamily="34" charset="0"/>
                <a:cs typeface="Calibri" panose="020F0502020204030204" pitchFamily="34" charset="0"/>
              </a:rPr>
              <a:t>utiliser</a:t>
            </a:r>
            <a:r>
              <a:rPr lang="en-US" altLang="en-US" b="1" dirty="0">
                <a:solidFill>
                  <a:srgbClr val="000000"/>
                </a:solidFill>
                <a:latin typeface="Calibri" panose="020F0502020204030204" pitchFamily="34" charset="0"/>
                <a:cs typeface="Calibri" panose="020F0502020204030204" pitchFamily="34" charset="0"/>
              </a:rPr>
              <a:t> avec </a:t>
            </a:r>
            <a:r>
              <a:rPr lang="en-US" altLang="en-US" b="1" dirty="0" err="1">
                <a:solidFill>
                  <a:srgbClr val="000000"/>
                </a:solidFill>
                <a:latin typeface="Calibri" panose="020F0502020204030204" pitchFamily="34" charset="0"/>
                <a:cs typeface="Calibri" panose="020F0502020204030204" pitchFamily="34" charset="0"/>
              </a:rPr>
              <a:t>sa</a:t>
            </a:r>
            <a:r>
              <a:rPr lang="en-US" altLang="en-US" b="1" dirty="0">
                <a:solidFill>
                  <a:srgbClr val="000000"/>
                </a:solidFill>
                <a:latin typeface="Calibri" panose="020F0502020204030204" pitchFamily="34" charset="0"/>
                <a:cs typeface="Calibri" panose="020F0502020204030204" pitchFamily="34" charset="0"/>
              </a:rPr>
              <a:t> permission et sous </a:t>
            </a:r>
            <a:r>
              <a:rPr lang="en-US" altLang="en-US" b="1" dirty="0" err="1">
                <a:solidFill>
                  <a:srgbClr val="000000"/>
                </a:solidFill>
                <a:latin typeface="Calibri" panose="020F0502020204030204" pitchFamily="34" charset="0"/>
                <a:cs typeface="Calibri" panose="020F0502020204030204" pitchFamily="34" charset="0"/>
              </a:rPr>
              <a:t>sa</a:t>
            </a:r>
            <a:r>
              <a:rPr lang="en-US" altLang="en-US" b="1" dirty="0">
                <a:solidFill>
                  <a:srgbClr val="000000"/>
                </a:solidFill>
                <a:latin typeface="Calibri" panose="020F0502020204030204" pitchFamily="34" charset="0"/>
                <a:cs typeface="Calibri" panose="020F0502020204030204" pitchFamily="34" charset="0"/>
              </a:rPr>
              <a:t> direction par des </a:t>
            </a:r>
            <a:r>
              <a:rPr lang="en-US" altLang="en-US" b="1" dirty="0" err="1">
                <a:solidFill>
                  <a:srgbClr val="000000"/>
                </a:solidFill>
                <a:latin typeface="Calibri" panose="020F0502020204030204" pitchFamily="34" charset="0"/>
                <a:cs typeface="Calibri" panose="020F0502020204030204" pitchFamily="34" charset="0"/>
              </a:rPr>
              <a:t>formateurs</a:t>
            </a:r>
            <a:r>
              <a:rPr lang="en-US" altLang="en-US" b="1" dirty="0">
                <a:solidFill>
                  <a:srgbClr val="000000"/>
                </a:solidFill>
                <a:latin typeface="Calibri" panose="020F0502020204030204" pitchFamily="34" charset="0"/>
                <a:cs typeface="Calibri" panose="020F0502020204030204" pitchFamily="34" charset="0"/>
              </a:rPr>
              <a:t> </a:t>
            </a:r>
            <a:r>
              <a:rPr lang="en-US" altLang="en-US" b="1" dirty="0" err="1">
                <a:solidFill>
                  <a:srgbClr val="000000"/>
                </a:solidFill>
                <a:latin typeface="Calibri" panose="020F0502020204030204" pitchFamily="34" charset="0"/>
                <a:cs typeface="Calibri" panose="020F0502020204030204" pitchFamily="34" charset="0"/>
              </a:rPr>
              <a:t>accrédités</a:t>
            </a:r>
            <a:r>
              <a:rPr lang="en-US" altLang="en-US" b="1" dirty="0">
                <a:solidFill>
                  <a:srgbClr val="000000"/>
                </a:solidFill>
                <a:latin typeface="Calibri" panose="020F0502020204030204" pitchFamily="34" charset="0"/>
                <a:cs typeface="Calibri" panose="020F0502020204030204" pitchFamily="34" charset="0"/>
              </a:rPr>
              <a:t> de la Fédération </a:t>
            </a:r>
            <a:r>
              <a:rPr lang="en-US" altLang="en-US" b="1" dirty="0" err="1">
                <a:solidFill>
                  <a:srgbClr val="000000"/>
                </a:solidFill>
                <a:latin typeface="Calibri" panose="020F0502020204030204" pitchFamily="34" charset="0"/>
                <a:cs typeface="Calibri" panose="020F0502020204030204" pitchFamily="34" charset="0"/>
              </a:rPr>
              <a:t>Européenne</a:t>
            </a:r>
            <a:r>
              <a:rPr lang="en-US" altLang="en-US" b="1" dirty="0">
                <a:solidFill>
                  <a:srgbClr val="000000"/>
                </a:solidFill>
                <a:latin typeface="Calibri" panose="020F0502020204030204" pitchFamily="34" charset="0"/>
                <a:cs typeface="Calibri" panose="020F0502020204030204" pitchFamily="34" charset="0"/>
              </a:rPr>
              <a:t> &amp; de la Fédération </a:t>
            </a:r>
            <a:r>
              <a:rPr lang="en-US" altLang="en-US" b="1" dirty="0" err="1">
                <a:solidFill>
                  <a:srgbClr val="000000"/>
                </a:solidFill>
                <a:latin typeface="Calibri" panose="020F0502020204030204" pitchFamily="34" charset="0"/>
                <a:cs typeface="Calibri" panose="020F0502020204030204" pitchFamily="34" charset="0"/>
              </a:rPr>
              <a:t>d’Asie-Pacifique</a:t>
            </a:r>
            <a:r>
              <a:rPr lang="en-US" altLang="en-US" b="1" dirty="0">
                <a:solidFill>
                  <a:srgbClr val="000000"/>
                </a:solidFill>
                <a:latin typeface="Calibri" panose="020F0502020204030204" pitchFamily="34" charset="0"/>
                <a:cs typeface="Calibri" panose="020F0502020204030204" pitchFamily="34" charset="0"/>
              </a:rPr>
              <a:t> de rugby à XIII.</a:t>
            </a:r>
            <a:endParaRPr lang="en-AU" altLang="en-US" dirty="0">
              <a:solidFill>
                <a:srgbClr val="000000"/>
              </a:solidFill>
              <a:latin typeface="Calibri" panose="020F0502020204030204" pitchFamily="34" charset="0"/>
            </a:endParaRPr>
          </a:p>
          <a:p>
            <a:pPr>
              <a:spcBef>
                <a:spcPct val="0"/>
              </a:spcBef>
              <a:buClrTx/>
              <a:buSzTx/>
              <a:buNone/>
            </a:pPr>
            <a:endParaRPr lang="en-AU" altLang="en-US" b="1" dirty="0">
              <a:solidFill>
                <a:srgbClr val="00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294FD7C-475F-8D40-BCC5-32BA08AF9D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17087" y="1444891"/>
            <a:ext cx="7157825" cy="1081627"/>
          </a:xfrm>
          <a:prstGeom prst="rect">
            <a:avLst/>
          </a:prstGeom>
        </p:spPr>
      </p:pic>
      <p:sp>
        <p:nvSpPr>
          <p:cNvPr id="2" name="Slide Number Placeholder 1">
            <a:extLst>
              <a:ext uri="{FF2B5EF4-FFF2-40B4-BE49-F238E27FC236}">
                <a16:creationId xmlns:a16="http://schemas.microsoft.com/office/drawing/2014/main" id="{982F7C1D-97FA-4835-9B9D-04322D0FAA2E}"/>
              </a:ext>
            </a:extLst>
          </p:cNvPr>
          <p:cNvSpPr>
            <a:spLocks noGrp="1"/>
          </p:cNvSpPr>
          <p:nvPr>
            <p:ph type="sldNum" sz="quarter" idx="12"/>
          </p:nvPr>
        </p:nvSpPr>
        <p:spPr/>
        <p:txBody>
          <a:bodyPr/>
          <a:lstStyle/>
          <a:p>
            <a:pPr>
              <a:defRPr/>
            </a:pPr>
            <a:fld id="{8032AFAA-268D-4251-92A0-C2E04D6E7DDF}" type="slidenum">
              <a:rPr lang="en-AU" altLang="en-US" smtClean="0"/>
              <a:pPr>
                <a:defRPr/>
              </a:pPr>
              <a:t>64</a:t>
            </a:fld>
            <a:endParaRPr lang="en-AU"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a:extLst>
              <a:ext uri="{FF2B5EF4-FFF2-40B4-BE49-F238E27FC236}">
                <a16:creationId xmlns:a16="http://schemas.microsoft.com/office/drawing/2014/main" id="{19BD23D5-1BAE-424C-B1D9-2D93BFE725AF}"/>
              </a:ext>
            </a:extLst>
          </p:cNvPr>
          <p:cNvSpPr txBox="1">
            <a:spLocks noChangeArrowheads="1"/>
          </p:cNvSpPr>
          <p:nvPr/>
        </p:nvSpPr>
        <p:spPr bwMode="auto">
          <a:xfrm>
            <a:off x="1517650" y="404814"/>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buNone/>
            </a:pPr>
            <a:r>
              <a:rPr lang="en-AU" altLang="en-US" sz="4000" b="1" dirty="0">
                <a:solidFill>
                  <a:schemeClr val="tx1"/>
                </a:solidFill>
                <a:latin typeface="Calibri" panose="020F0502020204030204" pitchFamily="34" charset="0"/>
                <a:cs typeface="Calibri" panose="020F0502020204030204" pitchFamily="34" charset="0"/>
              </a:rPr>
              <a:t>Les </a:t>
            </a:r>
            <a:r>
              <a:rPr lang="en-AU" altLang="en-US" sz="4000" b="1" dirty="0" err="1">
                <a:solidFill>
                  <a:schemeClr val="tx1"/>
                </a:solidFill>
                <a:latin typeface="Calibri" panose="020F0502020204030204" pitchFamily="34" charset="0"/>
                <a:cs typeface="Calibri" panose="020F0502020204030204" pitchFamily="34" charset="0"/>
              </a:rPr>
              <a:t>règles</a:t>
            </a:r>
            <a:r>
              <a:rPr lang="en-AU" altLang="en-US" sz="4000" b="1" dirty="0">
                <a:solidFill>
                  <a:schemeClr val="tx1"/>
                </a:solidFill>
                <a:latin typeface="Calibri" panose="020F0502020204030204" pitchFamily="34" charset="0"/>
                <a:cs typeface="Calibri" panose="020F0502020204030204" pitchFamily="34" charset="0"/>
              </a:rPr>
              <a:t> </a:t>
            </a:r>
            <a:r>
              <a:rPr lang="en-AU" altLang="en-US" sz="4000" b="1" dirty="0" err="1">
                <a:solidFill>
                  <a:schemeClr val="tx1"/>
                </a:solidFill>
                <a:latin typeface="Calibri" panose="020F0502020204030204" pitchFamily="34" charset="0"/>
                <a:cs typeface="Calibri" panose="020F0502020204030204" pitchFamily="34" charset="0"/>
              </a:rPr>
              <a:t>internationales</a:t>
            </a:r>
            <a:r>
              <a:rPr lang="en-AU" altLang="en-US" sz="4000" b="1" dirty="0">
                <a:solidFill>
                  <a:schemeClr val="tx1"/>
                </a:solidFill>
                <a:latin typeface="Calibri" panose="020F0502020204030204" pitchFamily="34" charset="0"/>
                <a:cs typeface="Calibri" panose="020F0502020204030204" pitchFamily="34" charset="0"/>
              </a:rPr>
              <a:t> du </a:t>
            </a:r>
            <a:r>
              <a:rPr lang="en-AU" altLang="en-US" sz="4000" b="1" dirty="0" err="1">
                <a:solidFill>
                  <a:schemeClr val="tx1"/>
                </a:solidFill>
                <a:latin typeface="Calibri" panose="020F0502020204030204" pitchFamily="34" charset="0"/>
                <a:cs typeface="Calibri" panose="020F0502020204030204" pitchFamily="34" charset="0"/>
              </a:rPr>
              <a:t>jeu</a:t>
            </a:r>
            <a:r>
              <a:rPr lang="en-AU" altLang="en-US" sz="4000" b="1" dirty="0">
                <a:solidFill>
                  <a:schemeClr val="tx1"/>
                </a:solidFill>
                <a:latin typeface="Calibri" panose="020F0502020204030204" pitchFamily="34" charset="0"/>
                <a:cs typeface="Calibri" panose="020F0502020204030204" pitchFamily="34" charset="0"/>
              </a:rPr>
              <a:t>  </a:t>
            </a:r>
          </a:p>
        </p:txBody>
      </p:sp>
      <p:sp>
        <p:nvSpPr>
          <p:cNvPr id="9219" name="Text Box 6">
            <a:extLst>
              <a:ext uri="{FF2B5EF4-FFF2-40B4-BE49-F238E27FC236}">
                <a16:creationId xmlns:a16="http://schemas.microsoft.com/office/drawing/2014/main" id="{AB45F4EA-3DD4-4EED-AC62-1FAA3DDAFB83}"/>
              </a:ext>
            </a:extLst>
          </p:cNvPr>
          <p:cNvSpPr txBox="1">
            <a:spLocks noChangeArrowheads="1"/>
          </p:cNvSpPr>
          <p:nvPr/>
        </p:nvSpPr>
        <p:spPr bwMode="auto">
          <a:xfrm>
            <a:off x="1703512" y="1341438"/>
            <a:ext cx="8856984"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 typeface="Wingdings" panose="05000000000000000000" pitchFamily="2" charset="2"/>
              <a:buChar char="§"/>
            </a:pPr>
            <a:r>
              <a:rPr lang="fr-FR" sz="2000" b="1" dirty="0">
                <a:latin typeface="Calibri" panose="020F0502020204030204" pitchFamily="34" charset="0"/>
                <a:cs typeface="Calibri" panose="020F0502020204030204" pitchFamily="34" charset="0"/>
              </a:rPr>
              <a:t>But du jeu </a:t>
            </a:r>
            <a:r>
              <a:rPr lang="fr-FR" sz="2000" dirty="0">
                <a:solidFill>
                  <a:schemeClr val="tx1"/>
                </a:solidFill>
                <a:latin typeface="Calibri" panose="020F0502020204030204" pitchFamily="34" charset="0"/>
                <a:cs typeface="Calibri" panose="020F0502020204030204" pitchFamily="34" charset="0"/>
              </a:rPr>
              <a:t>: aplatir le ballon à l’intérieur de l’en-but adverse (marquer des essais) et botter le ballon au-dessus de la barre transversale adverse (marquer des buts)</a:t>
            </a:r>
            <a:endParaRPr lang="en-US" altLang="en-US" sz="2000" dirty="0">
              <a:solidFill>
                <a:schemeClr val="tx1"/>
              </a:solidFill>
              <a:latin typeface="Calibri" panose="020F0502020204030204" pitchFamily="34" charset="0"/>
              <a:cs typeface="Calibri" panose="020F0502020204030204" pitchFamily="34" charset="0"/>
            </a:endParaRPr>
          </a:p>
          <a:p>
            <a:pPr eaLnBrk="1" hangingPunct="1">
              <a:spcBef>
                <a:spcPct val="0"/>
              </a:spcBef>
              <a:buClrTx/>
              <a:buSzTx/>
              <a:buFont typeface="Wingdings" panose="05000000000000000000" pitchFamily="2" charset="2"/>
              <a:buChar char="§"/>
            </a:pPr>
            <a:r>
              <a:rPr lang="en-US" altLang="en-US" sz="2000" b="1" dirty="0">
                <a:solidFill>
                  <a:schemeClr val="tx1"/>
                </a:solidFill>
                <a:latin typeface="Calibri" panose="020F0502020204030204" pitchFamily="34" charset="0"/>
              </a:rPr>
              <a:t>Début du </a:t>
            </a:r>
            <a:r>
              <a:rPr lang="en-US" altLang="en-US" sz="2000" b="1" dirty="0" err="1">
                <a:solidFill>
                  <a:schemeClr val="tx1"/>
                </a:solidFill>
                <a:latin typeface="Calibri" panose="020F0502020204030204" pitchFamily="34" charset="0"/>
              </a:rPr>
              <a:t>jeu</a:t>
            </a:r>
            <a:r>
              <a:rPr lang="en-US" altLang="en-US" sz="2000" b="1" dirty="0">
                <a:solidFill>
                  <a:schemeClr val="tx1"/>
                </a:solidFill>
                <a:latin typeface="Calibri" panose="020F0502020204030204" pitchFamily="34" charset="0"/>
              </a:rPr>
              <a:t> </a:t>
            </a:r>
            <a:r>
              <a:rPr lang="en-US" altLang="en-US" sz="2000" dirty="0">
                <a:solidFill>
                  <a:schemeClr val="tx1"/>
                </a:solidFill>
                <a:latin typeface="Calibri" panose="020F0502020204030204" pitchFamily="34" charset="0"/>
              </a:rPr>
              <a:t>: </a:t>
            </a:r>
            <a:r>
              <a:rPr lang="fr-FR" altLang="en-US" sz="2000" dirty="0">
                <a:solidFill>
                  <a:schemeClr val="tx1"/>
                </a:solidFill>
                <a:latin typeface="Calibri" panose="020F0502020204030204" pitchFamily="34" charset="0"/>
                <a:cs typeface="Calibri" panose="020F0502020204030204" pitchFamily="34" charset="0"/>
              </a:rPr>
              <a:t>e</a:t>
            </a:r>
            <a:r>
              <a:rPr lang="fr-FR" sz="2000" dirty="0">
                <a:solidFill>
                  <a:schemeClr val="tx1"/>
                </a:solidFill>
                <a:latin typeface="Calibri" panose="020F0502020204030204" pitchFamily="34" charset="0"/>
                <a:cs typeface="Calibri" panose="020F0502020204030204" pitchFamily="34" charset="0"/>
              </a:rPr>
              <a:t>n présence de l’arbitre, les capitaines des deux équipes procèdent à un tirage au sort à l’aide d’une pièce. Le capitaine gagnant le tirage au sort aura le choix entre deux options : donner le coup d’envoi ou choisir le côté du terrain que son équipe défendra. L’option restante s’imposera au capitaine de l’équipe ayant perdu le tirage au sort</a:t>
            </a:r>
          </a:p>
          <a:p>
            <a:pPr eaLnBrk="1" hangingPunct="1">
              <a:spcBef>
                <a:spcPct val="0"/>
              </a:spcBef>
              <a:buClrTx/>
              <a:buSzTx/>
              <a:buFont typeface="Wingdings" panose="05000000000000000000" pitchFamily="2" charset="2"/>
              <a:buChar char="§"/>
            </a:pPr>
            <a:r>
              <a:rPr lang="en-US" altLang="en-US" sz="2000" b="1" dirty="0">
                <a:solidFill>
                  <a:schemeClr val="tx1"/>
                </a:solidFill>
                <a:latin typeface="Calibri" panose="020F0502020204030204" pitchFamily="34" charset="0"/>
              </a:rPr>
              <a:t>Manière de </a:t>
            </a:r>
            <a:r>
              <a:rPr lang="en-US" altLang="en-US" sz="2000" b="1" dirty="0" err="1">
                <a:solidFill>
                  <a:schemeClr val="tx1"/>
                </a:solidFill>
                <a:latin typeface="Calibri" panose="020F0502020204030204" pitchFamily="34" charset="0"/>
              </a:rPr>
              <a:t>jouer</a:t>
            </a:r>
            <a:r>
              <a:rPr lang="en-US" altLang="en-US" sz="2000" b="1" dirty="0">
                <a:solidFill>
                  <a:schemeClr val="tx1"/>
                </a:solidFill>
                <a:latin typeface="Calibri" panose="020F0502020204030204" pitchFamily="34" charset="0"/>
              </a:rPr>
              <a:t> </a:t>
            </a:r>
            <a:r>
              <a:rPr lang="en-US" altLang="en-US" sz="2000" dirty="0">
                <a:solidFill>
                  <a:schemeClr val="tx1"/>
                </a:solidFill>
                <a:latin typeface="Calibri" panose="020F0502020204030204" pitchFamily="34" charset="0"/>
              </a:rPr>
              <a:t>: </a:t>
            </a:r>
            <a:r>
              <a:rPr lang="fr-FR" altLang="en-US" sz="2000" dirty="0">
                <a:solidFill>
                  <a:schemeClr val="tx1"/>
                </a:solidFill>
                <a:latin typeface="Calibri" panose="020F0502020204030204" pitchFamily="34" charset="0"/>
                <a:cs typeface="Calibri" panose="020F0502020204030204" pitchFamily="34" charset="0"/>
              </a:rPr>
              <a:t>u</a:t>
            </a:r>
            <a:r>
              <a:rPr lang="fr-FR" sz="2000" dirty="0">
                <a:solidFill>
                  <a:schemeClr val="tx1"/>
                </a:solidFill>
                <a:latin typeface="Calibri" panose="020F0502020204030204" pitchFamily="34" charset="0"/>
                <a:cs typeface="Calibri" panose="020F0502020204030204" pitchFamily="34" charset="0"/>
              </a:rPr>
              <a:t>ne fois la partie commencée, tout joueur qui est en jeu ou qui n’est pas hors-jeu peut courir avec le ballon, le botter dans n’importe quelle direction, le lancer, le frapper ou le passer dans toute direction sauf dans la direction de la ligne de ballon mort adverse</a:t>
            </a:r>
            <a:endParaRPr lang="en-US" altLang="en-US" sz="2000" dirty="0">
              <a:solidFill>
                <a:schemeClr val="tx1"/>
              </a:solidFill>
              <a:latin typeface="Calibri" panose="020F0502020204030204" pitchFamily="34" charset="0"/>
              <a:cs typeface="Calibri" panose="020F0502020204030204" pitchFamily="34" charset="0"/>
            </a:endParaRPr>
          </a:p>
          <a:p>
            <a:pPr eaLnBrk="1" hangingPunct="1">
              <a:spcBef>
                <a:spcPct val="0"/>
              </a:spcBef>
              <a:buClrTx/>
              <a:buSzTx/>
              <a:buFont typeface="Wingdings" panose="05000000000000000000" pitchFamily="2" charset="2"/>
              <a:buChar char="§"/>
            </a:pPr>
            <a:r>
              <a:rPr lang="en-US" altLang="en-US" sz="2000" b="1" dirty="0" err="1">
                <a:solidFill>
                  <a:schemeClr val="tx1"/>
                </a:solidFill>
                <a:latin typeface="Calibri" panose="020F0502020204030204" pitchFamily="34" charset="0"/>
              </a:rPr>
              <a:t>Plaquage</a:t>
            </a:r>
            <a:r>
              <a:rPr lang="en-US" altLang="en-US" sz="2000" b="1" dirty="0">
                <a:solidFill>
                  <a:schemeClr val="tx1"/>
                </a:solidFill>
                <a:latin typeface="Calibri" panose="020F0502020204030204" pitchFamily="34" charset="0"/>
              </a:rPr>
              <a:t> </a:t>
            </a:r>
            <a:r>
              <a:rPr lang="en-US" altLang="en-US" sz="2000" dirty="0">
                <a:solidFill>
                  <a:schemeClr val="tx1"/>
                </a:solidFill>
                <a:latin typeface="Calibri" panose="020F0502020204030204" pitchFamily="34" charset="0"/>
              </a:rPr>
              <a:t>: </a:t>
            </a:r>
            <a:r>
              <a:rPr lang="fr-FR" altLang="en-US" sz="2000" dirty="0">
                <a:solidFill>
                  <a:schemeClr val="tx1"/>
                </a:solidFill>
                <a:latin typeface="Calibri" panose="020F0502020204030204" pitchFamily="34" charset="0"/>
                <a:cs typeface="Calibri" panose="020F0502020204030204" pitchFamily="34" charset="0"/>
              </a:rPr>
              <a:t>u</a:t>
            </a:r>
            <a:r>
              <a:rPr lang="fr-FR" sz="2000" dirty="0">
                <a:solidFill>
                  <a:schemeClr val="tx1"/>
                </a:solidFill>
                <a:latin typeface="Calibri" panose="020F0502020204030204" pitchFamily="34" charset="0"/>
                <a:cs typeface="Calibri" panose="020F0502020204030204" pitchFamily="34" charset="0"/>
              </a:rPr>
              <a:t>n joueur en possession du ballon peut être plaqué par un ou plusieurs adversaires afin de l’empêcher de courir avec le ballon, de le botter ou de le passer à un partenaire</a:t>
            </a:r>
            <a:endParaRPr lang="en-US" altLang="en-US" sz="2000" dirty="0">
              <a:solidFill>
                <a:schemeClr val="tx1"/>
              </a:solidFill>
              <a:latin typeface="Calibri" panose="020F0502020204030204" pitchFamily="34" charset="0"/>
              <a:cs typeface="Calibri" panose="020F0502020204030204" pitchFamily="34" charset="0"/>
            </a:endParaRPr>
          </a:p>
          <a:p>
            <a:pPr eaLnBrk="1" hangingPunct="1">
              <a:spcBef>
                <a:spcPct val="0"/>
              </a:spcBef>
              <a:buClrTx/>
              <a:buSzTx/>
              <a:buFont typeface="Wingdings" panose="05000000000000000000" pitchFamily="2" charset="2"/>
              <a:buChar char="§"/>
            </a:pPr>
            <a:r>
              <a:rPr lang="en-US" altLang="en-US" sz="2000" b="1" dirty="0">
                <a:solidFill>
                  <a:schemeClr val="tx1"/>
                </a:solidFill>
                <a:latin typeface="Calibri" panose="020F0502020204030204" pitchFamily="34" charset="0"/>
                <a:cs typeface="Calibri" panose="020F0502020204030204" pitchFamily="34" charset="0"/>
              </a:rPr>
              <a:t>Obstruction </a:t>
            </a:r>
            <a:r>
              <a:rPr lang="en-US" altLang="en-US" sz="2000" dirty="0">
                <a:solidFill>
                  <a:schemeClr val="tx1"/>
                </a:solidFill>
                <a:latin typeface="Calibri" panose="020F0502020204030204" pitchFamily="34" charset="0"/>
                <a:cs typeface="Calibri" panose="020F0502020204030204" pitchFamily="34" charset="0"/>
              </a:rPr>
              <a:t>: </a:t>
            </a:r>
            <a:r>
              <a:rPr lang="fr-FR" sz="2000" dirty="0">
                <a:solidFill>
                  <a:schemeClr val="tx1"/>
                </a:solidFill>
                <a:latin typeface="Calibri" panose="020F0502020204030204" pitchFamily="34" charset="0"/>
                <a:cs typeface="Calibri" panose="020F0502020204030204" pitchFamily="34" charset="0"/>
              </a:rPr>
              <a:t>Un joueur qui n’est pas en possession du ballon ne peut être ni plaqué ni gêné </a:t>
            </a:r>
            <a:endParaRPr lang="en-US" altLang="en-US" sz="2000" dirty="0">
              <a:solidFill>
                <a:schemeClr val="tx1"/>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B801122A-CEA5-4A28-BFEF-D460B99EB2D3}"/>
              </a:ext>
            </a:extLst>
          </p:cNvPr>
          <p:cNvSpPr>
            <a:spLocks noGrp="1"/>
          </p:cNvSpPr>
          <p:nvPr>
            <p:ph type="sldNum" sz="quarter" idx="12"/>
          </p:nvPr>
        </p:nvSpPr>
        <p:spPr/>
        <p:txBody>
          <a:bodyPr/>
          <a:lstStyle/>
          <a:p>
            <a:pPr>
              <a:defRPr/>
            </a:pPr>
            <a:fld id="{D9D6048A-76C2-4C90-A0B2-54F7C2402DF9}" type="slidenum">
              <a:rPr lang="en-AU" altLang="en-US" smtClean="0"/>
              <a:pPr>
                <a:defRPr/>
              </a:pPr>
              <a:t>65</a:t>
            </a:fld>
            <a:endParaRPr lang="en-AU"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a:extLst>
              <a:ext uri="{FF2B5EF4-FFF2-40B4-BE49-F238E27FC236}">
                <a16:creationId xmlns:a16="http://schemas.microsoft.com/office/drawing/2014/main" id="{5F1AEC39-BDB2-416E-A362-F5BC25BE9144}"/>
              </a:ext>
            </a:extLst>
          </p:cNvPr>
          <p:cNvSpPr txBox="1">
            <a:spLocks noChangeArrowheads="1"/>
          </p:cNvSpPr>
          <p:nvPr/>
        </p:nvSpPr>
        <p:spPr bwMode="auto">
          <a:xfrm>
            <a:off x="1520661" y="0"/>
            <a:ext cx="91440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a:solidFill>
                  <a:schemeClr val="tx1"/>
                </a:solidFill>
                <a:latin typeface="Calibri" panose="020F0502020204030204" pitchFamily="34" charset="0"/>
              </a:rPr>
              <a:t>   Coups </a:t>
            </a:r>
            <a:r>
              <a:rPr lang="en-US" altLang="en-US" sz="4000" b="1" dirty="0" err="1">
                <a:solidFill>
                  <a:schemeClr val="tx1"/>
                </a:solidFill>
                <a:latin typeface="Calibri" panose="020F0502020204030204" pitchFamily="34" charset="0"/>
              </a:rPr>
              <a:t>d’envoi</a:t>
            </a:r>
            <a:r>
              <a:rPr lang="en-US" altLang="en-US" sz="4000" b="1" dirty="0">
                <a:solidFill>
                  <a:schemeClr val="tx1"/>
                </a:solidFill>
                <a:latin typeface="Calibri" panose="020F0502020204030204" pitchFamily="34" charset="0"/>
              </a:rPr>
              <a:t> et de renvoi (1)</a:t>
            </a:r>
            <a:endParaRPr lang="en-US" altLang="en-US" sz="4000" dirty="0">
              <a:solidFill>
                <a:schemeClr val="tx1"/>
              </a:solidFill>
              <a:latin typeface="Calibri" panose="020F0502020204030204" pitchFamily="34" charset="0"/>
            </a:endParaRPr>
          </a:p>
        </p:txBody>
      </p:sp>
      <p:sp>
        <p:nvSpPr>
          <p:cNvPr id="11269" name="Text Box 8">
            <a:extLst>
              <a:ext uri="{FF2B5EF4-FFF2-40B4-BE49-F238E27FC236}">
                <a16:creationId xmlns:a16="http://schemas.microsoft.com/office/drawing/2014/main" id="{4ADF6EC3-915C-4D3F-8EA6-2CBF7C14FE8F}"/>
              </a:ext>
            </a:extLst>
          </p:cNvPr>
          <p:cNvSpPr txBox="1">
            <a:spLocks noChangeArrowheads="1"/>
          </p:cNvSpPr>
          <p:nvPr/>
        </p:nvSpPr>
        <p:spPr bwMode="auto">
          <a:xfrm>
            <a:off x="1631504" y="548680"/>
            <a:ext cx="8925653"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n-US" altLang="en-US" sz="2400" b="1" dirty="0">
                <a:solidFill>
                  <a:schemeClr val="tx1"/>
                </a:solidFill>
                <a:latin typeface="Calibri" panose="020F0502020204030204" pitchFamily="34" charset="0"/>
              </a:rPr>
              <a:t>Le coup </a:t>
            </a:r>
            <a:r>
              <a:rPr lang="en-US" altLang="en-US" sz="2400" b="1" dirty="0" err="1">
                <a:solidFill>
                  <a:schemeClr val="tx1"/>
                </a:solidFill>
                <a:latin typeface="Calibri" panose="020F0502020204030204" pitchFamily="34" charset="0"/>
              </a:rPr>
              <a:t>d’envoi</a:t>
            </a:r>
            <a:r>
              <a:rPr lang="en-US" altLang="en-US" sz="2400" b="1" dirty="0">
                <a:solidFill>
                  <a:schemeClr val="tx1"/>
                </a:solidFill>
                <a:latin typeface="Calibri" panose="020F0502020204030204" pitchFamily="34" charset="0"/>
              </a:rPr>
              <a:t> :</a:t>
            </a:r>
          </a:p>
          <a:p>
            <a:pPr eaLnBrk="1" hangingPunct="1">
              <a:spcBef>
                <a:spcPct val="0"/>
              </a:spcBef>
              <a:buClrTx/>
              <a:buSzTx/>
              <a:buFontTx/>
              <a:buNone/>
              <a:defRPr/>
            </a:pPr>
            <a:endParaRPr lang="en-US" altLang="en-US" sz="600"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Un coup d’envoi est un coup de pied placé donné du milieu de la ligne médiane en début de partie</a:t>
            </a:r>
            <a:endParaRPr lang="en-US" altLang="en-US" sz="2000"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sz="2000" dirty="0" err="1">
                <a:solidFill>
                  <a:schemeClr val="tx1"/>
                </a:solidFill>
                <a:latin typeface="Calibri" panose="020F0502020204030204" pitchFamily="34" charset="0"/>
              </a:rPr>
              <a:t>En</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seconde</a:t>
            </a:r>
            <a:r>
              <a:rPr lang="en-US" altLang="en-US" sz="2000" dirty="0">
                <a:solidFill>
                  <a:schemeClr val="tx1"/>
                </a:solidFill>
                <a:latin typeface="Calibri" panose="020F0502020204030204" pitchFamily="34" charset="0"/>
              </a:rPr>
              <a:t> mi-temps, le </a:t>
            </a:r>
            <a:r>
              <a:rPr lang="en-US" altLang="en-US" sz="2000" dirty="0" err="1">
                <a:solidFill>
                  <a:schemeClr val="tx1"/>
                </a:solidFill>
                <a:latin typeface="Calibri" panose="020F0502020204030204" pitchFamily="34" charset="0"/>
              </a:rPr>
              <a:t>jeu</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reprend</a:t>
            </a:r>
            <a:r>
              <a:rPr lang="en-US" altLang="en-US" sz="2000" dirty="0">
                <a:solidFill>
                  <a:schemeClr val="tx1"/>
                </a:solidFill>
                <a:latin typeface="Calibri" panose="020F0502020204030204" pitchFamily="34" charset="0"/>
              </a:rPr>
              <a:t> à nouveau par un coup de pied </a:t>
            </a:r>
            <a:r>
              <a:rPr lang="en-US" altLang="en-US" sz="2000" dirty="0" err="1">
                <a:solidFill>
                  <a:schemeClr val="tx1"/>
                </a:solidFill>
                <a:latin typeface="Calibri" panose="020F0502020204030204" pitchFamily="34" charset="0"/>
              </a:rPr>
              <a:t>placé</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donnée</a:t>
            </a:r>
            <a:r>
              <a:rPr lang="en-US" altLang="en-US" sz="2000" dirty="0">
                <a:solidFill>
                  <a:schemeClr val="tx1"/>
                </a:solidFill>
                <a:latin typeface="Calibri" panose="020F0502020204030204" pitchFamily="34" charset="0"/>
              </a:rPr>
              <a:t> par </a:t>
            </a:r>
            <a:r>
              <a:rPr lang="en-US" altLang="en-US" sz="2000" dirty="0" err="1">
                <a:solidFill>
                  <a:schemeClr val="tx1"/>
                </a:solidFill>
                <a:latin typeface="Calibri" panose="020F0502020204030204" pitchFamily="34" charset="0"/>
              </a:rPr>
              <a:t>l’équipe</a:t>
            </a:r>
            <a:r>
              <a:rPr lang="en-US" altLang="en-US" sz="2000" dirty="0">
                <a:solidFill>
                  <a:schemeClr val="tx1"/>
                </a:solidFill>
                <a:latin typeface="Calibri" panose="020F0502020204030204" pitchFamily="34" charset="0"/>
              </a:rPr>
              <a:t> qui ne </a:t>
            </a:r>
            <a:r>
              <a:rPr lang="en-US" altLang="en-US" sz="2000" dirty="0" err="1">
                <a:solidFill>
                  <a:schemeClr val="tx1"/>
                </a:solidFill>
                <a:latin typeface="Calibri" panose="020F0502020204030204" pitchFamily="34" charset="0"/>
              </a:rPr>
              <a:t>l’a</a:t>
            </a:r>
            <a:r>
              <a:rPr lang="en-US" altLang="en-US" sz="2000" dirty="0">
                <a:solidFill>
                  <a:schemeClr val="tx1"/>
                </a:solidFill>
                <a:latin typeface="Calibri" panose="020F0502020204030204" pitchFamily="34" charset="0"/>
              </a:rPr>
              <a:t> pas fait </a:t>
            </a:r>
            <a:r>
              <a:rPr lang="en-US" altLang="en-US" sz="2000" dirty="0" err="1">
                <a:solidFill>
                  <a:schemeClr val="tx1"/>
                </a:solidFill>
                <a:latin typeface="Calibri" panose="020F0502020204030204" pitchFamily="34" charset="0"/>
              </a:rPr>
              <a:t>en</a:t>
            </a:r>
            <a:r>
              <a:rPr lang="en-US" altLang="en-US" sz="2000" dirty="0">
                <a:solidFill>
                  <a:schemeClr val="tx1"/>
                </a:solidFill>
                <a:latin typeface="Calibri" panose="020F0502020204030204" pitchFamily="34" charset="0"/>
              </a:rPr>
              <a:t> première mi-temps</a:t>
            </a:r>
            <a:r>
              <a:rPr lang="fr-FR" dirty="0"/>
              <a:t> </a:t>
            </a:r>
          </a:p>
          <a:p>
            <a:pPr marL="285750" indent="-285750">
              <a:spcBef>
                <a:spcPct val="0"/>
              </a:spcBef>
              <a:buClrTx/>
              <a:buSzTx/>
              <a:buFont typeface="Wingdings" panose="05000000000000000000" pitchFamily="2" charset="2"/>
              <a:buChar char="§"/>
              <a:defRPr/>
            </a:pPr>
            <a:r>
              <a:rPr lang="fr-FR" dirty="0">
                <a:solidFill>
                  <a:schemeClr val="tx1"/>
                </a:solidFill>
              </a:rPr>
              <a:t>Lorsque des points sont marqués contre une équipe, c’est cette même équipe qui donne un coup de renvoi de la ligne médiane pour recommencer la partie</a:t>
            </a:r>
            <a:endParaRPr lang="en-US" sz="2000" dirty="0">
              <a:solidFill>
                <a:schemeClr val="tx1"/>
              </a:solidFill>
              <a:latin typeface="Calibri" panose="020F0502020204030204" pitchFamily="34" charset="0"/>
            </a:endParaRPr>
          </a:p>
          <a:p>
            <a:pPr eaLnBrk="1" hangingPunct="1">
              <a:spcBef>
                <a:spcPct val="0"/>
              </a:spcBef>
              <a:buClrTx/>
              <a:buSzTx/>
              <a:buNone/>
              <a:defRPr/>
            </a:pPr>
            <a:endParaRPr lang="en-US" altLang="en-US" sz="600" dirty="0">
              <a:solidFill>
                <a:schemeClr val="tx1"/>
              </a:solidFill>
              <a:latin typeface="Calibri" panose="020F0502020204030204" pitchFamily="34" charset="0"/>
            </a:endParaRPr>
          </a:p>
          <a:p>
            <a:pPr eaLnBrk="1" hangingPunct="1">
              <a:spcBef>
                <a:spcPct val="0"/>
              </a:spcBef>
              <a:buClrTx/>
              <a:buSzTx/>
              <a:buFontTx/>
              <a:buNone/>
              <a:defRPr/>
            </a:pPr>
            <a:r>
              <a:rPr lang="en-US" altLang="en-US" sz="2400" b="1" dirty="0">
                <a:solidFill>
                  <a:schemeClr val="tx1"/>
                </a:solidFill>
                <a:latin typeface="Calibri" panose="020F0502020204030204" pitchFamily="34" charset="0"/>
              </a:rPr>
              <a:t>Renvoi aux 20 </a:t>
            </a:r>
            <a:r>
              <a:rPr lang="en-US" altLang="en-US" sz="2400" b="1" dirty="0" err="1">
                <a:solidFill>
                  <a:schemeClr val="tx1"/>
                </a:solidFill>
                <a:latin typeface="Calibri" panose="020F0502020204030204" pitchFamily="34" charset="0"/>
              </a:rPr>
              <a:t>mètres</a:t>
            </a:r>
            <a:r>
              <a:rPr lang="en-US" altLang="en-US" sz="2400" b="1" dirty="0">
                <a:solidFill>
                  <a:schemeClr val="tx1"/>
                </a:solidFill>
                <a:latin typeface="Calibri" panose="020F0502020204030204" pitchFamily="34" charset="0"/>
              </a:rPr>
              <a:t> avec option* :</a:t>
            </a:r>
          </a:p>
          <a:p>
            <a:pPr eaLnBrk="1" hangingPunct="1">
              <a:spcBef>
                <a:spcPct val="0"/>
              </a:spcBef>
              <a:buClrTx/>
              <a:buSzTx/>
              <a:buFont typeface="Wingdings 3" panose="05040102010807070707" pitchFamily="18" charset="2"/>
              <a:buNone/>
              <a:defRPr/>
            </a:pPr>
            <a:endParaRPr lang="en-US" altLang="en-US" sz="600" dirty="0">
              <a:solidFill>
                <a:schemeClr val="tx1"/>
              </a:solidFill>
              <a:latin typeface="Calibri" panose="020F0502020204030204" pitchFamily="34" charset="0"/>
            </a:endParaRPr>
          </a:p>
          <a:p>
            <a:pPr eaLnBrk="1" hangingPunct="1">
              <a:spcBef>
                <a:spcPct val="0"/>
              </a:spcBef>
              <a:buClrTx/>
              <a:buSzTx/>
              <a:buNone/>
              <a:defRPr/>
            </a:pPr>
            <a:r>
              <a:rPr lang="fr-FR" dirty="0">
                <a:solidFill>
                  <a:schemeClr val="tx1"/>
                </a:solidFill>
              </a:rPr>
              <a:t>Le jeu reprend par un renvoi aux 20 mètres avec option* du milieu de la ligne des 20 mètres lorsque </a:t>
            </a:r>
            <a:r>
              <a:rPr lang="en-US" altLang="en-US" sz="2000" dirty="0">
                <a:solidFill>
                  <a:schemeClr val="tx1"/>
                </a:solidFill>
                <a:latin typeface="Calibri" panose="020F0502020204030204" pitchFamily="34" charset="0"/>
              </a:rPr>
              <a:t>: </a:t>
            </a:r>
          </a:p>
          <a:p>
            <a:pPr marL="285750" indent="-285750">
              <a:spcBef>
                <a:spcPct val="0"/>
              </a:spcBef>
              <a:buClrTx/>
              <a:buSzTx/>
              <a:buFont typeface="Wingdings" panose="05000000000000000000" pitchFamily="2" charset="2"/>
              <a:buChar char="§"/>
              <a:defRPr/>
            </a:pPr>
            <a:r>
              <a:rPr lang="fr-FR" dirty="0">
                <a:solidFill>
                  <a:schemeClr val="tx1"/>
                </a:solidFill>
              </a:rPr>
              <a:t>un attaquant touche en dernier le ballon avant qu’il ne sorte en ballon mort ou en touche d’en-but, sauf après une tentative de but manquée à la suite d’un coup de pied de pénalité ou après un coup d’envoi/renvoi donné du centre de la ligne médiane </a:t>
            </a:r>
            <a:endParaRPr lang="en-US" altLang="en-US" sz="2000"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sz="2000" dirty="0">
                <a:solidFill>
                  <a:schemeClr val="tx1"/>
                </a:solidFill>
                <a:latin typeface="Calibri" panose="020F0502020204030204" pitchFamily="34" charset="0"/>
              </a:rPr>
              <a:t>Le </a:t>
            </a:r>
            <a:r>
              <a:rPr lang="en-US" altLang="en-US" sz="2000" dirty="0" err="1">
                <a:solidFill>
                  <a:schemeClr val="tx1"/>
                </a:solidFill>
                <a:latin typeface="Calibri" panose="020F0502020204030204" pitchFamily="34" charset="0"/>
              </a:rPr>
              <a:t>ballon</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franchit</a:t>
            </a:r>
            <a:r>
              <a:rPr lang="en-US" altLang="en-US" sz="2000" dirty="0">
                <a:solidFill>
                  <a:schemeClr val="tx1"/>
                </a:solidFill>
                <a:latin typeface="Calibri" panose="020F0502020204030204" pitchFamily="34" charset="0"/>
              </a:rPr>
              <a:t> la </a:t>
            </a:r>
            <a:r>
              <a:rPr lang="en-US" altLang="en-US" sz="2000" dirty="0" err="1">
                <a:solidFill>
                  <a:schemeClr val="tx1"/>
                </a:solidFill>
                <a:latin typeface="Calibri" panose="020F0502020204030204" pitchFamily="34" charset="0"/>
              </a:rPr>
              <a:t>ligne</a:t>
            </a:r>
            <a:r>
              <a:rPr lang="en-US" altLang="en-US" sz="2000" dirty="0">
                <a:solidFill>
                  <a:schemeClr val="tx1"/>
                </a:solidFill>
                <a:latin typeface="Calibri" panose="020F0502020204030204" pitchFamily="34" charset="0"/>
              </a:rPr>
              <a:t> de </a:t>
            </a:r>
            <a:r>
              <a:rPr lang="en-US" altLang="en-US" sz="2000" dirty="0" err="1">
                <a:solidFill>
                  <a:schemeClr val="tx1"/>
                </a:solidFill>
                <a:latin typeface="Calibri" panose="020F0502020204030204" pitchFamily="34" charset="0"/>
              </a:rPr>
              <a:t>ballon</a:t>
            </a:r>
            <a:r>
              <a:rPr lang="en-US" altLang="en-US" sz="2000" dirty="0">
                <a:solidFill>
                  <a:schemeClr val="tx1"/>
                </a:solidFill>
                <a:latin typeface="Calibri" panose="020F0502020204030204" pitchFamily="34" charset="0"/>
              </a:rPr>
              <a:t> mort </a:t>
            </a:r>
            <a:r>
              <a:rPr lang="en-US" altLang="en-US" sz="2000" dirty="0" err="1">
                <a:solidFill>
                  <a:schemeClr val="tx1"/>
                </a:solidFill>
                <a:latin typeface="Calibri" panose="020F0502020204030204" pitchFamily="34" charset="0"/>
              </a:rPr>
              <a:t>ou</a:t>
            </a:r>
            <a:r>
              <a:rPr lang="en-US" altLang="en-US" sz="2000" dirty="0">
                <a:solidFill>
                  <a:schemeClr val="tx1"/>
                </a:solidFill>
                <a:latin typeface="Calibri" panose="020F0502020204030204" pitchFamily="34" charset="0"/>
              </a:rPr>
              <a:t> de </a:t>
            </a:r>
            <a:r>
              <a:rPr lang="en-US" altLang="en-US" sz="2000" dirty="0" err="1">
                <a:solidFill>
                  <a:schemeClr val="tx1"/>
                </a:solidFill>
                <a:latin typeface="Calibri" panose="020F0502020204030204" pitchFamily="34" charset="0"/>
              </a:rPr>
              <a:t>touche</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d’en</a:t>
            </a:r>
            <a:r>
              <a:rPr lang="en-US" altLang="en-US" sz="2000" dirty="0">
                <a:solidFill>
                  <a:schemeClr val="tx1"/>
                </a:solidFill>
                <a:latin typeface="Calibri" panose="020F0502020204030204" pitchFamily="34" charset="0"/>
              </a:rPr>
              <a:t>-but après </a:t>
            </a:r>
            <a:r>
              <a:rPr lang="en-US" altLang="en-US" sz="2000" dirty="0" err="1">
                <a:solidFill>
                  <a:schemeClr val="tx1"/>
                </a:solidFill>
                <a:latin typeface="Calibri" panose="020F0502020204030204" pitchFamily="34" charset="0"/>
              </a:rPr>
              <a:t>avoir</a:t>
            </a:r>
            <a:r>
              <a:rPr lang="en-US" altLang="en-US" sz="2000" dirty="0">
                <a:solidFill>
                  <a:schemeClr val="tx1"/>
                </a:solidFill>
                <a:latin typeface="Calibri" panose="020F0502020204030204" pitchFamily="34" charset="0"/>
              </a:rPr>
              <a:t> touché </a:t>
            </a:r>
            <a:r>
              <a:rPr lang="en-US" altLang="en-US" sz="2000" dirty="0" err="1">
                <a:solidFill>
                  <a:schemeClr val="tx1"/>
                </a:solidFill>
                <a:latin typeface="Calibri" panose="020F0502020204030204" pitchFamily="34" charset="0"/>
              </a:rPr>
              <a:t>accidentellement</a:t>
            </a:r>
            <a:r>
              <a:rPr lang="en-US" altLang="en-US" sz="2000" dirty="0">
                <a:solidFill>
                  <a:schemeClr val="tx1"/>
                </a:solidFill>
                <a:latin typeface="Calibri" panose="020F0502020204030204" pitchFamily="34" charset="0"/>
              </a:rPr>
              <a:t> un </a:t>
            </a:r>
            <a:r>
              <a:rPr lang="en-US" altLang="en-US" sz="2000" dirty="0" err="1">
                <a:solidFill>
                  <a:schemeClr val="tx1"/>
                </a:solidFill>
                <a:latin typeface="Calibri" panose="020F0502020204030204" pitchFamily="34" charset="0"/>
              </a:rPr>
              <a:t>joueur</a:t>
            </a:r>
            <a:r>
              <a:rPr lang="en-US" altLang="en-US" sz="2000" dirty="0">
                <a:solidFill>
                  <a:schemeClr val="tx1"/>
                </a:solidFill>
                <a:latin typeface="Calibri" panose="020F0502020204030204" pitchFamily="34" charset="0"/>
              </a:rPr>
              <a:t> </a:t>
            </a:r>
          </a:p>
          <a:p>
            <a:pPr marL="285750" indent="-285750">
              <a:spcBef>
                <a:spcPct val="0"/>
              </a:spcBef>
              <a:buClrTx/>
              <a:buSzTx/>
              <a:buFont typeface="Wingdings" panose="05000000000000000000" pitchFamily="2" charset="2"/>
              <a:buChar char="§"/>
              <a:defRPr/>
            </a:pPr>
            <a:r>
              <a:rPr lang="fr-FR" dirty="0">
                <a:solidFill>
                  <a:schemeClr val="tx1"/>
                </a:solidFill>
              </a:rPr>
              <a:t>un attaquant fait une faute dans la surface de l’en-but adverse (ex : un en-avant) </a:t>
            </a:r>
            <a:r>
              <a:rPr lang="en-US" altLang="en-US" sz="2000" dirty="0">
                <a:solidFill>
                  <a:schemeClr val="tx1"/>
                </a:solidFill>
                <a:latin typeface="Calibri" panose="020F0502020204030204" pitchFamily="34" charset="0"/>
              </a:rPr>
              <a:t> </a:t>
            </a:r>
          </a:p>
          <a:p>
            <a:pPr marL="285750" indent="-285750">
              <a:spcBef>
                <a:spcPct val="0"/>
              </a:spcBef>
              <a:buClrTx/>
              <a:buSzTx/>
              <a:buFont typeface="Wingdings" panose="05000000000000000000" pitchFamily="2" charset="2"/>
              <a:buChar char="§"/>
              <a:defRPr/>
            </a:pPr>
            <a:r>
              <a:rPr lang="fr-FR" dirty="0">
                <a:solidFill>
                  <a:schemeClr val="tx1"/>
                </a:solidFill>
              </a:rPr>
              <a:t>un défenseur se trouvant dans son propre en-but réceptionne de volée le ballon botté par un adversaire dans le cours du jeu</a:t>
            </a:r>
            <a:endParaRPr lang="en-US" altLang="en-US" sz="2000" dirty="0">
              <a:solidFill>
                <a:schemeClr val="tx1"/>
              </a:solidFill>
              <a:latin typeface="Calibri" panose="020F0502020204030204" pitchFamily="34" charset="0"/>
            </a:endParaRPr>
          </a:p>
        </p:txBody>
      </p:sp>
      <p:sp>
        <p:nvSpPr>
          <p:cNvPr id="2" name="Slide Number Placeholder 1">
            <a:extLst>
              <a:ext uri="{FF2B5EF4-FFF2-40B4-BE49-F238E27FC236}">
                <a16:creationId xmlns:a16="http://schemas.microsoft.com/office/drawing/2014/main" id="{918E462F-81B9-4624-867C-D78EE342ACD0}"/>
              </a:ext>
            </a:extLst>
          </p:cNvPr>
          <p:cNvSpPr>
            <a:spLocks noGrp="1"/>
          </p:cNvSpPr>
          <p:nvPr>
            <p:ph type="sldNum" sz="quarter" idx="12"/>
          </p:nvPr>
        </p:nvSpPr>
        <p:spPr/>
        <p:txBody>
          <a:bodyPr/>
          <a:lstStyle/>
          <a:p>
            <a:pPr>
              <a:defRPr/>
            </a:pPr>
            <a:fld id="{D9D6048A-76C2-4C90-A0B2-54F7C2402DF9}" type="slidenum">
              <a:rPr lang="en-AU" altLang="en-US" smtClean="0"/>
              <a:pPr>
                <a:defRPr/>
              </a:pPr>
              <a:t>66</a:t>
            </a:fld>
            <a:endParaRPr lang="en-AU"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a:extLst>
              <a:ext uri="{FF2B5EF4-FFF2-40B4-BE49-F238E27FC236}">
                <a16:creationId xmlns:a16="http://schemas.microsoft.com/office/drawing/2014/main" id="{7E6E5442-605C-4EEB-8726-D1F4D4FF0E24}"/>
              </a:ext>
            </a:extLst>
          </p:cNvPr>
          <p:cNvSpPr txBox="1">
            <a:spLocks noChangeArrowheads="1"/>
          </p:cNvSpPr>
          <p:nvPr/>
        </p:nvSpPr>
        <p:spPr bwMode="auto">
          <a:xfrm>
            <a:off x="1534729" y="255745"/>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a:solidFill>
                  <a:schemeClr val="tx1"/>
                </a:solidFill>
                <a:latin typeface="Calibri" panose="020F0502020204030204" pitchFamily="34" charset="0"/>
              </a:rPr>
              <a:t> Coups </a:t>
            </a:r>
            <a:r>
              <a:rPr lang="en-US" altLang="en-US" sz="4000" b="1" dirty="0" err="1">
                <a:solidFill>
                  <a:schemeClr val="tx1"/>
                </a:solidFill>
                <a:latin typeface="Calibri" panose="020F0502020204030204" pitchFamily="34" charset="0"/>
              </a:rPr>
              <a:t>d’envoi</a:t>
            </a:r>
            <a:r>
              <a:rPr lang="en-US" altLang="en-US" sz="4000" b="1" dirty="0">
                <a:solidFill>
                  <a:schemeClr val="tx1"/>
                </a:solidFill>
                <a:latin typeface="Calibri" panose="020F0502020204030204" pitchFamily="34" charset="0"/>
              </a:rPr>
              <a:t> et de renvoi (2)</a:t>
            </a:r>
            <a:endParaRPr lang="en-US" altLang="en-US" sz="4000" dirty="0">
              <a:solidFill>
                <a:schemeClr val="tx1"/>
              </a:solidFill>
              <a:latin typeface="Calibri" panose="020F0502020204030204" pitchFamily="34" charset="0"/>
            </a:endParaRPr>
          </a:p>
        </p:txBody>
      </p:sp>
      <p:sp>
        <p:nvSpPr>
          <p:cNvPr id="13317" name="Text Box 6">
            <a:extLst>
              <a:ext uri="{FF2B5EF4-FFF2-40B4-BE49-F238E27FC236}">
                <a16:creationId xmlns:a16="http://schemas.microsoft.com/office/drawing/2014/main" id="{F5581FEA-276F-4A73-82F7-513B5B5E4B72}"/>
              </a:ext>
            </a:extLst>
          </p:cNvPr>
          <p:cNvSpPr txBox="1">
            <a:spLocks noChangeArrowheads="1"/>
          </p:cNvSpPr>
          <p:nvPr/>
        </p:nvSpPr>
        <p:spPr bwMode="auto">
          <a:xfrm>
            <a:off x="1631504" y="994430"/>
            <a:ext cx="8928992" cy="572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n-US" altLang="en-US" sz="2000" b="1" dirty="0">
                <a:solidFill>
                  <a:schemeClr val="tx1"/>
                </a:solidFill>
                <a:latin typeface="Calibri" panose="020F0502020204030204" pitchFamily="34" charset="0"/>
                <a:cs typeface="Calibri" panose="020F0502020204030204" pitchFamily="34" charset="0"/>
              </a:rPr>
              <a:t>Le </a:t>
            </a:r>
            <a:r>
              <a:rPr lang="en-US" altLang="en-US" sz="2000" b="1" dirty="0" err="1">
                <a:solidFill>
                  <a:schemeClr val="tx1"/>
                </a:solidFill>
                <a:latin typeface="Calibri" panose="020F0502020204030204" pitchFamily="34" charset="0"/>
                <a:cs typeface="Calibri" panose="020F0502020204030204" pitchFamily="34" charset="0"/>
              </a:rPr>
              <a:t>jeu</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reprend</a:t>
            </a:r>
            <a:r>
              <a:rPr lang="en-US" altLang="en-US" sz="2000" b="1" dirty="0">
                <a:solidFill>
                  <a:schemeClr val="tx1"/>
                </a:solidFill>
                <a:latin typeface="Calibri" panose="020F0502020204030204" pitchFamily="34" charset="0"/>
                <a:cs typeface="Calibri" panose="020F0502020204030204" pitchFamily="34" charset="0"/>
              </a:rPr>
              <a:t> par </a:t>
            </a:r>
            <a:r>
              <a:rPr lang="en-US" altLang="en-US" sz="2000" b="1" u="sng" dirty="0">
                <a:solidFill>
                  <a:schemeClr val="tx1"/>
                </a:solidFill>
                <a:latin typeface="Calibri" panose="020F0502020204030204" pitchFamily="34" charset="0"/>
                <a:cs typeface="Calibri" panose="020F0502020204030204" pitchFamily="34" charset="0"/>
              </a:rPr>
              <a:t>un renvoi aux 20 </a:t>
            </a:r>
            <a:r>
              <a:rPr lang="en-US" altLang="en-US" sz="2000" b="1" u="sng" dirty="0" err="1">
                <a:solidFill>
                  <a:schemeClr val="tx1"/>
                </a:solidFill>
                <a:latin typeface="Calibri" panose="020F0502020204030204" pitchFamily="34" charset="0"/>
                <a:cs typeface="Calibri" panose="020F0502020204030204" pitchFamily="34" charset="0"/>
              </a:rPr>
              <a:t>mètres</a:t>
            </a:r>
            <a:r>
              <a:rPr lang="en-US" altLang="en-US" sz="2000" b="1" u="sng" dirty="0">
                <a:solidFill>
                  <a:schemeClr val="tx1"/>
                </a:solidFill>
                <a:latin typeface="Calibri" panose="020F0502020204030204" pitchFamily="34" charset="0"/>
                <a:cs typeface="Calibri" panose="020F0502020204030204" pitchFamily="34" charset="0"/>
              </a:rPr>
              <a:t> </a:t>
            </a:r>
            <a:r>
              <a:rPr lang="en-US" altLang="en-US" sz="2000" b="1" u="sng" dirty="0" err="1">
                <a:solidFill>
                  <a:schemeClr val="tx1"/>
                </a:solidFill>
                <a:latin typeface="Calibri" panose="020F0502020204030204" pitchFamily="34" charset="0"/>
                <a:cs typeface="Calibri" panose="020F0502020204030204" pitchFamily="34" charset="0"/>
              </a:rPr>
              <a:t>en</a:t>
            </a:r>
            <a:r>
              <a:rPr lang="en-US" altLang="en-US" sz="2000" b="1" u="sng" dirty="0">
                <a:solidFill>
                  <a:schemeClr val="tx1"/>
                </a:solidFill>
                <a:latin typeface="Calibri" panose="020F0502020204030204" pitchFamily="34" charset="0"/>
                <a:cs typeface="Calibri" panose="020F0502020204030204" pitchFamily="34" charset="0"/>
              </a:rPr>
              <a:t> coup de pied </a:t>
            </a:r>
            <a:r>
              <a:rPr lang="en-US" altLang="en-US" sz="2000" b="1" u="sng" dirty="0" err="1">
                <a:solidFill>
                  <a:schemeClr val="tx1"/>
                </a:solidFill>
                <a:latin typeface="Calibri" panose="020F0502020204030204" pitchFamily="34" charset="0"/>
                <a:cs typeface="Calibri" panose="020F0502020204030204" pitchFamily="34" charset="0"/>
              </a:rPr>
              <a:t>tombé</a:t>
            </a:r>
            <a:r>
              <a:rPr lang="en-US" altLang="en-US" sz="2000" b="1" u="sng" dirty="0">
                <a:solidFill>
                  <a:schemeClr val="tx1"/>
                </a:solidFill>
                <a:latin typeface="Calibri" panose="020F0502020204030204" pitchFamily="34" charset="0"/>
                <a:cs typeface="Calibri" panose="020F0502020204030204" pitchFamily="34" charset="0"/>
              </a:rPr>
              <a:t> </a:t>
            </a:r>
          </a:p>
          <a:p>
            <a:pPr eaLnBrk="1" hangingPunct="1">
              <a:spcBef>
                <a:spcPct val="0"/>
              </a:spcBef>
              <a:buClrTx/>
              <a:buSzTx/>
              <a:buFontTx/>
              <a:buNone/>
              <a:defRPr/>
            </a:pPr>
            <a:endParaRPr lang="en-US" altLang="en-US" sz="800" dirty="0">
              <a:solidFill>
                <a:schemeClr val="tx1"/>
              </a:solidFill>
              <a:latin typeface="Calibri" panose="020F0502020204030204" pitchFamily="34" charset="0"/>
              <a:cs typeface="Calibri" panose="020F0502020204030204" pitchFamily="34" charset="0"/>
            </a:endParaRPr>
          </a:p>
          <a:p>
            <a:pPr marL="342900" indent="-34290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Si le ballon sort de l’en-but adverse après l’échec d’un coup de pied de pénalité (tir au but manqué) ou s’il en sort après une recherche de touche infructueuse à la suite d’une pénalité, le jeu reprendra par un coup de pied tombé donné par un défenseur du centre de la ligne des 20 mètres.</a:t>
            </a:r>
          </a:p>
          <a:p>
            <a:pPr eaLnBrk="1" hangingPunct="1">
              <a:spcBef>
                <a:spcPct val="0"/>
              </a:spcBef>
              <a:buClrTx/>
              <a:buSzTx/>
              <a:buNone/>
              <a:defRPr/>
            </a:pPr>
            <a:endParaRPr lang="en-US" altLang="en-US" sz="800" dirty="0">
              <a:solidFill>
                <a:schemeClr val="tx1"/>
              </a:solidFill>
              <a:latin typeface="Calibri" panose="020F0502020204030204" pitchFamily="34" charset="0"/>
              <a:cs typeface="Calibri" panose="020F0502020204030204" pitchFamily="34" charset="0"/>
            </a:endParaRPr>
          </a:p>
          <a:p>
            <a:pPr eaLnBrk="1" hangingPunct="1">
              <a:spcBef>
                <a:spcPct val="0"/>
              </a:spcBef>
              <a:buClrTx/>
              <a:buSzTx/>
              <a:buNone/>
              <a:defRPr/>
            </a:pPr>
            <a:r>
              <a:rPr lang="fr-FR" sz="2000" b="1" dirty="0">
                <a:solidFill>
                  <a:schemeClr val="tx1"/>
                </a:solidFill>
                <a:latin typeface="Calibri" panose="020F0502020204030204" pitchFamily="34" charset="0"/>
                <a:cs typeface="Calibri" panose="020F0502020204030204" pitchFamily="34" charset="0"/>
              </a:rPr>
              <a:t>Le jeu reprend par </a:t>
            </a:r>
            <a:r>
              <a:rPr lang="fr-FR" sz="2000" b="1" u="sng" dirty="0">
                <a:solidFill>
                  <a:schemeClr val="tx1"/>
                </a:solidFill>
                <a:latin typeface="Calibri" panose="020F0502020204030204" pitchFamily="34" charset="0"/>
                <a:cs typeface="Calibri" panose="020F0502020204030204" pitchFamily="34" charset="0"/>
              </a:rPr>
              <a:t>un coup de pied tombé </a:t>
            </a:r>
            <a:r>
              <a:rPr lang="fr-FR" sz="2000" b="1" dirty="0">
                <a:solidFill>
                  <a:schemeClr val="tx1"/>
                </a:solidFill>
                <a:latin typeface="Calibri" panose="020F0502020204030204" pitchFamily="34" charset="0"/>
                <a:cs typeface="Calibri" panose="020F0502020204030204" pitchFamily="34" charset="0"/>
              </a:rPr>
              <a:t>donné par un défenseur du milieu de la ligne de but (sous les poteux) lorsque</a:t>
            </a:r>
            <a:r>
              <a:rPr lang="en-US" altLang="en-US" sz="2000" b="1" dirty="0">
                <a:solidFill>
                  <a:schemeClr val="tx1"/>
                </a:solidFill>
                <a:latin typeface="Calibri" panose="020F0502020204030204" pitchFamily="34" charset="0"/>
                <a:cs typeface="Calibri" panose="020F0502020204030204" pitchFamily="34" charset="0"/>
              </a:rPr>
              <a:t> : </a:t>
            </a:r>
          </a:p>
          <a:p>
            <a:pPr eaLnBrk="1" hangingPunct="1">
              <a:spcBef>
                <a:spcPct val="0"/>
              </a:spcBef>
              <a:buClrTx/>
              <a:buSzTx/>
              <a:buNone/>
              <a:defRPr/>
            </a:pPr>
            <a:endParaRPr lang="en-US" altLang="en-US" sz="900" b="1" dirty="0">
              <a:solidFill>
                <a:schemeClr val="tx1"/>
              </a:solidFill>
              <a:latin typeface="Calibri" panose="020F0502020204030204" pitchFamily="34" charset="0"/>
              <a:cs typeface="Calibri" panose="020F0502020204030204" pitchFamily="34" charset="0"/>
            </a:endParaRPr>
          </a:p>
          <a:p>
            <a:pPr marL="342900" indent="-34290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un défenseur en possession du ballon est plaqué dans son propre en-but</a:t>
            </a:r>
          </a:p>
          <a:p>
            <a:pPr marL="342900" indent="-34290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suite à un coup d’envoi ou de renvoi du centre du terrain, le ballon sort indirectement en ballon mort ou en touche d’en-but*</a:t>
            </a:r>
          </a:p>
          <a:p>
            <a:pPr marL="342900" indent="-34290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un défenseur est le dernier à faire délibérément action de jeu sur le ballon avant qu’il ne sorte en ballon mort ou en touche d’en-but</a:t>
            </a:r>
            <a:endParaRPr lang="en-US" altLang="en-US" sz="2000" dirty="0">
              <a:solidFill>
                <a:schemeClr val="tx1"/>
              </a:solidFill>
              <a:latin typeface="Calibri" panose="020F0502020204030204" pitchFamily="34" charset="0"/>
              <a:cs typeface="Calibri" panose="020F0502020204030204" pitchFamily="34" charset="0"/>
            </a:endParaRPr>
          </a:p>
          <a:p>
            <a:pPr marL="342900" indent="-34290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un défenseur commet une faute accidentelle (ex : un en-avant) ou aplatit dans son propre en-but</a:t>
            </a:r>
            <a:endParaRPr lang="en-US" altLang="en-US" sz="2000" dirty="0">
              <a:solidFill>
                <a:schemeClr val="tx1"/>
              </a:solidFill>
              <a:latin typeface="Calibri" panose="020F0502020204030204" pitchFamily="34" charset="0"/>
              <a:cs typeface="Calibri" panose="020F0502020204030204" pitchFamily="34" charset="0"/>
            </a:endParaRPr>
          </a:p>
          <a:p>
            <a:pPr marL="342900" indent="-34290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un défenseur envoie le ballon en touche directe depuis son propre en-but</a:t>
            </a:r>
          </a:p>
          <a:p>
            <a:pPr marL="342900" indent="-34290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le ballon ou le défenseur porteur du ballon touche l’arbitre de telle sorte que le jeu soit perturbé</a:t>
            </a:r>
          </a:p>
        </p:txBody>
      </p:sp>
      <p:sp>
        <p:nvSpPr>
          <p:cNvPr id="2" name="Slide Number Placeholder 1">
            <a:extLst>
              <a:ext uri="{FF2B5EF4-FFF2-40B4-BE49-F238E27FC236}">
                <a16:creationId xmlns:a16="http://schemas.microsoft.com/office/drawing/2014/main" id="{FC1FFAFB-59F4-49F3-B033-CD6DAFD3BEF9}"/>
              </a:ext>
            </a:extLst>
          </p:cNvPr>
          <p:cNvSpPr>
            <a:spLocks noGrp="1"/>
          </p:cNvSpPr>
          <p:nvPr>
            <p:ph type="sldNum" sz="quarter" idx="12"/>
          </p:nvPr>
        </p:nvSpPr>
        <p:spPr/>
        <p:txBody>
          <a:bodyPr/>
          <a:lstStyle/>
          <a:p>
            <a:pPr>
              <a:defRPr/>
            </a:pPr>
            <a:fld id="{D9D6048A-76C2-4C90-A0B2-54F7C2402DF9}" type="slidenum">
              <a:rPr lang="en-AU" altLang="en-US" smtClean="0"/>
              <a:pPr>
                <a:defRPr/>
              </a:pPr>
              <a:t>67</a:t>
            </a:fld>
            <a:endParaRPr lang="en-AU"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a:extLst>
              <a:ext uri="{FF2B5EF4-FFF2-40B4-BE49-F238E27FC236}">
                <a16:creationId xmlns:a16="http://schemas.microsoft.com/office/drawing/2014/main" id="{EB5B0C7F-34D3-46D7-9CF9-F086F2C16562}"/>
              </a:ext>
            </a:extLst>
          </p:cNvPr>
          <p:cNvSpPr txBox="1">
            <a:spLocks noChangeArrowheads="1"/>
          </p:cNvSpPr>
          <p:nvPr/>
        </p:nvSpPr>
        <p:spPr bwMode="auto">
          <a:xfrm>
            <a:off x="1524000" y="260649"/>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None/>
            </a:pPr>
            <a:r>
              <a:rPr lang="en-US" altLang="en-US" sz="4000" b="1" dirty="0">
                <a:solidFill>
                  <a:schemeClr val="tx1"/>
                </a:solidFill>
                <a:latin typeface="Calibri" panose="020F0502020204030204" pitchFamily="34" charset="0"/>
              </a:rPr>
              <a:t>Coups </a:t>
            </a:r>
            <a:r>
              <a:rPr lang="en-US" altLang="en-US" sz="4000" b="1" dirty="0" err="1">
                <a:solidFill>
                  <a:schemeClr val="tx1"/>
                </a:solidFill>
                <a:latin typeface="Calibri" panose="020F0502020204030204" pitchFamily="34" charset="0"/>
              </a:rPr>
              <a:t>d’envoi</a:t>
            </a:r>
            <a:r>
              <a:rPr lang="en-US" altLang="en-US" sz="4000" b="1" dirty="0">
                <a:solidFill>
                  <a:schemeClr val="tx1"/>
                </a:solidFill>
                <a:latin typeface="Calibri" panose="020F0502020204030204" pitchFamily="34" charset="0"/>
              </a:rPr>
              <a:t> et de renvoi (3)</a:t>
            </a:r>
            <a:endParaRPr lang="en-US" altLang="en-US" sz="4000" dirty="0">
              <a:solidFill>
                <a:srgbClr val="000000"/>
              </a:solidFill>
              <a:latin typeface="Calibri" panose="020F0502020204030204" pitchFamily="34" charset="0"/>
            </a:endParaRPr>
          </a:p>
        </p:txBody>
      </p:sp>
      <p:sp>
        <p:nvSpPr>
          <p:cNvPr id="14341" name="Text Box 6">
            <a:extLst>
              <a:ext uri="{FF2B5EF4-FFF2-40B4-BE49-F238E27FC236}">
                <a16:creationId xmlns:a16="http://schemas.microsoft.com/office/drawing/2014/main" id="{FFF6963C-E33C-4B65-9F99-F22E521FA33A}"/>
              </a:ext>
            </a:extLst>
          </p:cNvPr>
          <p:cNvSpPr txBox="1">
            <a:spLocks noChangeArrowheads="1"/>
          </p:cNvSpPr>
          <p:nvPr/>
        </p:nvSpPr>
        <p:spPr bwMode="auto">
          <a:xfrm>
            <a:off x="1631504" y="1118930"/>
            <a:ext cx="9001000"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n-US" altLang="en-US" sz="2000" b="1" dirty="0" err="1">
                <a:solidFill>
                  <a:schemeClr val="tx1"/>
                </a:solidFill>
                <a:latin typeface="Calibri" panose="020F0502020204030204" pitchFamily="34" charset="0"/>
              </a:rPr>
              <a:t>Lors</a:t>
            </a:r>
            <a:r>
              <a:rPr lang="en-US" altLang="en-US" sz="2000" b="1" dirty="0">
                <a:solidFill>
                  <a:schemeClr val="tx1"/>
                </a:solidFill>
                <a:latin typeface="Calibri" panose="020F0502020204030204" pitchFamily="34" charset="0"/>
              </a:rPr>
              <a:t> des coups </a:t>
            </a:r>
            <a:r>
              <a:rPr lang="en-US" altLang="en-US" sz="2000" b="1" dirty="0" err="1">
                <a:solidFill>
                  <a:schemeClr val="tx1"/>
                </a:solidFill>
                <a:latin typeface="Calibri" panose="020F0502020204030204" pitchFamily="34" charset="0"/>
              </a:rPr>
              <a:t>d’envoi</a:t>
            </a:r>
            <a:r>
              <a:rPr lang="en-US" altLang="en-US" sz="2000" b="1" dirty="0">
                <a:solidFill>
                  <a:schemeClr val="tx1"/>
                </a:solidFill>
                <a:latin typeface="Calibri" panose="020F0502020204030204" pitchFamily="34" charset="0"/>
              </a:rPr>
              <a:t> et de renvoi les points </a:t>
            </a:r>
            <a:r>
              <a:rPr lang="en-US" altLang="en-US" sz="2000" b="1" dirty="0" err="1">
                <a:solidFill>
                  <a:schemeClr val="tx1"/>
                </a:solidFill>
                <a:latin typeface="Calibri" panose="020F0502020204030204" pitchFamily="34" charset="0"/>
              </a:rPr>
              <a:t>suivants</a:t>
            </a:r>
            <a:r>
              <a:rPr lang="en-US" altLang="en-US" sz="2000" b="1" dirty="0">
                <a:solidFill>
                  <a:schemeClr val="tx1"/>
                </a:solidFill>
                <a:latin typeface="Calibri" panose="020F0502020204030204" pitchFamily="34" charset="0"/>
              </a:rPr>
              <a:t> </a:t>
            </a:r>
            <a:r>
              <a:rPr lang="en-US" altLang="en-US" sz="2000" b="1" dirty="0" err="1">
                <a:solidFill>
                  <a:schemeClr val="tx1"/>
                </a:solidFill>
                <a:latin typeface="Calibri" panose="020F0502020204030204" pitchFamily="34" charset="0"/>
              </a:rPr>
              <a:t>doivent</a:t>
            </a:r>
            <a:r>
              <a:rPr lang="en-US" altLang="en-US" sz="2000" b="1" dirty="0">
                <a:solidFill>
                  <a:schemeClr val="tx1"/>
                </a:solidFill>
                <a:latin typeface="Calibri" panose="020F0502020204030204" pitchFamily="34" charset="0"/>
              </a:rPr>
              <a:t> </a:t>
            </a:r>
            <a:r>
              <a:rPr lang="en-US" altLang="en-US" sz="2000" b="1" dirty="0" err="1">
                <a:solidFill>
                  <a:schemeClr val="tx1"/>
                </a:solidFill>
                <a:latin typeface="Calibri" panose="020F0502020204030204" pitchFamily="34" charset="0"/>
              </a:rPr>
              <a:t>être</a:t>
            </a:r>
            <a:r>
              <a:rPr lang="en-US" altLang="en-US" sz="2000" b="1" dirty="0">
                <a:solidFill>
                  <a:schemeClr val="tx1"/>
                </a:solidFill>
                <a:latin typeface="Calibri" panose="020F0502020204030204" pitchFamily="34" charset="0"/>
              </a:rPr>
              <a:t> </a:t>
            </a:r>
            <a:r>
              <a:rPr lang="en-US" altLang="en-US" sz="2000" b="1" dirty="0" err="1">
                <a:solidFill>
                  <a:schemeClr val="tx1"/>
                </a:solidFill>
                <a:latin typeface="Calibri" panose="020F0502020204030204" pitchFamily="34" charset="0"/>
              </a:rPr>
              <a:t>respectés</a:t>
            </a:r>
            <a:r>
              <a:rPr lang="en-US" altLang="en-US" sz="2000" b="1" dirty="0">
                <a:solidFill>
                  <a:schemeClr val="tx1"/>
                </a:solidFill>
                <a:latin typeface="Calibri" panose="020F0502020204030204" pitchFamily="34" charset="0"/>
              </a:rPr>
              <a:t> :</a:t>
            </a:r>
          </a:p>
          <a:p>
            <a:pPr eaLnBrk="1" hangingPunct="1">
              <a:spcBef>
                <a:spcPct val="0"/>
              </a:spcBef>
              <a:buClrTx/>
              <a:buSzTx/>
              <a:buFontTx/>
              <a:buNone/>
              <a:defRPr/>
            </a:pPr>
            <a:endParaRPr lang="en-US" altLang="en-US" sz="1200"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sz="2000" dirty="0">
                <a:solidFill>
                  <a:schemeClr val="tx1"/>
                </a:solidFill>
                <a:latin typeface="Calibri" panose="020F0502020204030204" pitchFamily="34" charset="0"/>
              </a:rPr>
              <a:t>Les coups </a:t>
            </a:r>
            <a:r>
              <a:rPr lang="en-US" altLang="en-US" sz="2000" dirty="0" err="1">
                <a:solidFill>
                  <a:schemeClr val="tx1"/>
                </a:solidFill>
                <a:latin typeface="Calibri" panose="020F0502020204030204" pitchFamily="34" charset="0"/>
              </a:rPr>
              <a:t>d’envoi</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ou</a:t>
            </a:r>
            <a:r>
              <a:rPr lang="en-US" altLang="en-US" sz="2000" dirty="0">
                <a:solidFill>
                  <a:schemeClr val="tx1"/>
                </a:solidFill>
                <a:latin typeface="Calibri" panose="020F0502020204030204" pitchFamily="34" charset="0"/>
              </a:rPr>
              <a:t> de renvoi </a:t>
            </a:r>
            <a:r>
              <a:rPr lang="en-US" altLang="en-US" sz="2000" dirty="0" err="1">
                <a:solidFill>
                  <a:schemeClr val="tx1"/>
                </a:solidFill>
                <a:latin typeface="Calibri" panose="020F0502020204030204" pitchFamily="34" charset="0"/>
              </a:rPr>
              <a:t>donnés</a:t>
            </a:r>
            <a:r>
              <a:rPr lang="en-US" altLang="en-US" sz="2000" dirty="0">
                <a:solidFill>
                  <a:schemeClr val="tx1"/>
                </a:solidFill>
                <a:latin typeface="Calibri" panose="020F0502020204030204" pitchFamily="34" charset="0"/>
              </a:rPr>
              <a:t> de la </a:t>
            </a:r>
            <a:r>
              <a:rPr lang="en-US" altLang="en-US" sz="2000" dirty="0" err="1">
                <a:solidFill>
                  <a:schemeClr val="tx1"/>
                </a:solidFill>
                <a:latin typeface="Calibri" panose="020F0502020204030204" pitchFamily="34" charset="0"/>
              </a:rPr>
              <a:t>ligne</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médiane</a:t>
            </a:r>
            <a:r>
              <a:rPr lang="en-US" altLang="en-US" sz="2000" dirty="0">
                <a:solidFill>
                  <a:schemeClr val="tx1"/>
                </a:solidFill>
                <a:latin typeface="Calibri" panose="020F0502020204030204" pitchFamily="34" charset="0"/>
              </a:rPr>
              <a:t> et les coups de pied </a:t>
            </a:r>
            <a:r>
              <a:rPr lang="en-US" altLang="en-US" sz="2000" dirty="0" err="1">
                <a:solidFill>
                  <a:schemeClr val="tx1"/>
                </a:solidFill>
                <a:latin typeface="Calibri" panose="020F0502020204030204" pitchFamily="34" charset="0"/>
              </a:rPr>
              <a:t>tombé</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donnés</a:t>
            </a:r>
            <a:r>
              <a:rPr lang="en-US" altLang="en-US" sz="2000" dirty="0">
                <a:solidFill>
                  <a:schemeClr val="tx1"/>
                </a:solidFill>
                <a:latin typeface="Calibri" panose="020F0502020204030204" pitchFamily="34" charset="0"/>
              </a:rPr>
              <a:t> sous les </a:t>
            </a:r>
            <a:r>
              <a:rPr lang="en-US" altLang="en-US" sz="2000" dirty="0" err="1">
                <a:solidFill>
                  <a:schemeClr val="tx1"/>
                </a:solidFill>
                <a:latin typeface="Calibri" panose="020F0502020204030204" pitchFamily="34" charset="0"/>
              </a:rPr>
              <a:t>poteaux</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ou</a:t>
            </a:r>
            <a:r>
              <a:rPr lang="en-US" altLang="en-US" sz="2000" dirty="0">
                <a:solidFill>
                  <a:schemeClr val="tx1"/>
                </a:solidFill>
                <a:latin typeface="Calibri" panose="020F0502020204030204" pitchFamily="34" charset="0"/>
              </a:rPr>
              <a:t> de la </a:t>
            </a:r>
            <a:r>
              <a:rPr lang="en-US" altLang="en-US" sz="2000" dirty="0" err="1">
                <a:solidFill>
                  <a:schemeClr val="tx1"/>
                </a:solidFill>
                <a:latin typeface="Calibri" panose="020F0502020204030204" pitchFamily="34" charset="0"/>
              </a:rPr>
              <a:t>ligne</a:t>
            </a:r>
            <a:r>
              <a:rPr lang="en-US" altLang="en-US" sz="2000" dirty="0">
                <a:solidFill>
                  <a:schemeClr val="tx1"/>
                </a:solidFill>
                <a:latin typeface="Calibri" panose="020F0502020204030204" pitchFamily="34" charset="0"/>
              </a:rPr>
              <a:t> des 20 </a:t>
            </a:r>
            <a:r>
              <a:rPr lang="en-US" altLang="en-US" sz="2000" dirty="0" err="1">
                <a:solidFill>
                  <a:schemeClr val="tx1"/>
                </a:solidFill>
                <a:latin typeface="Calibri" panose="020F0502020204030204" pitchFamily="34" charset="0"/>
              </a:rPr>
              <a:t>mètres</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doivent</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parcourir</a:t>
            </a:r>
            <a:r>
              <a:rPr lang="en-US" altLang="en-US" sz="2000" dirty="0">
                <a:solidFill>
                  <a:schemeClr val="tx1"/>
                </a:solidFill>
                <a:latin typeface="Calibri" panose="020F0502020204030204" pitchFamily="34" charset="0"/>
              </a:rPr>
              <a:t> au </a:t>
            </a:r>
            <a:r>
              <a:rPr lang="en-US" altLang="en-US" sz="2000" dirty="0" err="1">
                <a:solidFill>
                  <a:schemeClr val="tx1"/>
                </a:solidFill>
                <a:latin typeface="Calibri" panose="020F0502020204030204" pitchFamily="34" charset="0"/>
              </a:rPr>
              <a:t>moins</a:t>
            </a:r>
            <a:r>
              <a:rPr lang="en-US" altLang="en-US" sz="2000" dirty="0">
                <a:solidFill>
                  <a:schemeClr val="tx1"/>
                </a:solidFill>
                <a:latin typeface="Calibri" panose="020F0502020204030204" pitchFamily="34" charset="0"/>
              </a:rPr>
              <a:t> 10 </a:t>
            </a:r>
            <a:r>
              <a:rPr lang="en-US" altLang="en-US" sz="2000" dirty="0" err="1">
                <a:solidFill>
                  <a:schemeClr val="tx1"/>
                </a:solidFill>
                <a:latin typeface="Calibri" panose="020F0502020204030204" pitchFamily="34" charset="0"/>
              </a:rPr>
              <a:t>mètres</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vers</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l’avant</a:t>
            </a:r>
            <a:endParaRPr lang="en-US" altLang="en-US" sz="2000"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sz="2000" dirty="0">
                <a:solidFill>
                  <a:schemeClr val="tx1"/>
                </a:solidFill>
                <a:latin typeface="Calibri" panose="020F0502020204030204" pitchFamily="34" charset="0"/>
              </a:rPr>
              <a:t>Le </a:t>
            </a:r>
            <a:r>
              <a:rPr lang="en-US" altLang="en-US" sz="2000" dirty="0" err="1">
                <a:solidFill>
                  <a:schemeClr val="tx1"/>
                </a:solidFill>
                <a:latin typeface="Calibri" panose="020F0502020204030204" pitchFamily="34" charset="0"/>
              </a:rPr>
              <a:t>ballon</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doit</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atterrir</a:t>
            </a:r>
            <a:r>
              <a:rPr lang="en-US" altLang="en-US" sz="2000" dirty="0">
                <a:solidFill>
                  <a:schemeClr val="tx1"/>
                </a:solidFill>
                <a:latin typeface="Calibri" panose="020F0502020204030204" pitchFamily="34" charset="0"/>
              </a:rPr>
              <a:t> dans le champ de </a:t>
            </a:r>
            <a:r>
              <a:rPr lang="en-US" altLang="en-US" sz="2000" dirty="0" err="1">
                <a:solidFill>
                  <a:schemeClr val="tx1"/>
                </a:solidFill>
                <a:latin typeface="Calibri" panose="020F0502020204030204" pitchFamily="34" charset="0"/>
              </a:rPr>
              <a:t>jeu</a:t>
            </a:r>
            <a:r>
              <a:rPr lang="en-US" altLang="en-US" sz="2000" dirty="0">
                <a:solidFill>
                  <a:schemeClr val="tx1"/>
                </a:solidFill>
                <a:latin typeface="Calibri" panose="020F0502020204030204" pitchFamily="34" charset="0"/>
              </a:rPr>
              <a:t> pour </a:t>
            </a:r>
            <a:r>
              <a:rPr lang="en-US" altLang="en-US" sz="2000" dirty="0" err="1">
                <a:solidFill>
                  <a:schemeClr val="tx1"/>
                </a:solidFill>
                <a:latin typeface="Calibri" panose="020F0502020204030204" pitchFamily="34" charset="0"/>
              </a:rPr>
              <a:t>être</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jouable</a:t>
            </a:r>
            <a:endParaRPr lang="en-US" altLang="en-US" sz="2000"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sz="2000" dirty="0">
                <a:solidFill>
                  <a:schemeClr val="tx1"/>
                </a:solidFill>
                <a:latin typeface="Calibri" panose="020F0502020204030204" pitchFamily="34" charset="0"/>
              </a:rPr>
              <a:t>Les </a:t>
            </a:r>
            <a:r>
              <a:rPr lang="en-US" altLang="en-US" sz="2000" dirty="0" err="1">
                <a:solidFill>
                  <a:schemeClr val="tx1"/>
                </a:solidFill>
                <a:latin typeface="Calibri" panose="020F0502020204030204" pitchFamily="34" charset="0"/>
              </a:rPr>
              <a:t>défenseurs</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doivent</a:t>
            </a:r>
            <a:r>
              <a:rPr lang="en-US" altLang="en-US" sz="2000" dirty="0">
                <a:solidFill>
                  <a:schemeClr val="tx1"/>
                </a:solidFill>
                <a:latin typeface="Calibri" panose="020F0502020204030204" pitchFamily="34" charset="0"/>
              </a:rPr>
              <a:t> se </a:t>
            </a:r>
            <a:r>
              <a:rPr lang="en-US" altLang="en-US" sz="2000" dirty="0" err="1">
                <a:solidFill>
                  <a:schemeClr val="tx1"/>
                </a:solidFill>
                <a:latin typeface="Calibri" panose="020F0502020204030204" pitchFamily="34" charset="0"/>
              </a:rPr>
              <a:t>trouver</a:t>
            </a:r>
            <a:r>
              <a:rPr lang="en-US" altLang="en-US" sz="2000" dirty="0">
                <a:solidFill>
                  <a:schemeClr val="tx1"/>
                </a:solidFill>
                <a:latin typeface="Calibri" panose="020F0502020204030204" pitchFamily="34" charset="0"/>
              </a:rPr>
              <a:t> à au </a:t>
            </a:r>
            <a:r>
              <a:rPr lang="en-US" altLang="en-US" sz="2000" dirty="0" err="1">
                <a:solidFill>
                  <a:schemeClr val="tx1"/>
                </a:solidFill>
                <a:latin typeface="Calibri" panose="020F0502020204030204" pitchFamily="34" charset="0"/>
              </a:rPr>
              <a:t>moins</a:t>
            </a:r>
            <a:r>
              <a:rPr lang="en-US" altLang="en-US" sz="2000" dirty="0">
                <a:solidFill>
                  <a:schemeClr val="tx1"/>
                </a:solidFill>
                <a:latin typeface="Calibri" panose="020F0502020204030204" pitchFamily="34" charset="0"/>
              </a:rPr>
              <a:t> 10 </a:t>
            </a:r>
            <a:r>
              <a:rPr lang="en-US" altLang="en-US" sz="2000" dirty="0" err="1">
                <a:solidFill>
                  <a:schemeClr val="tx1"/>
                </a:solidFill>
                <a:latin typeface="Calibri" panose="020F0502020204030204" pitchFamily="34" charset="0"/>
              </a:rPr>
              <a:t>mètres</a:t>
            </a:r>
            <a:r>
              <a:rPr lang="en-US" altLang="en-US" sz="2000" dirty="0">
                <a:solidFill>
                  <a:schemeClr val="tx1"/>
                </a:solidFill>
                <a:latin typeface="Calibri" panose="020F0502020204030204" pitchFamily="34" charset="0"/>
              </a:rPr>
              <a:t> de </a:t>
            </a:r>
            <a:r>
              <a:rPr lang="en-US" altLang="en-US" sz="2000" dirty="0" err="1">
                <a:solidFill>
                  <a:schemeClr val="tx1"/>
                </a:solidFill>
                <a:latin typeface="Calibri" panose="020F0502020204030204" pitchFamily="34" charset="0"/>
              </a:rPr>
              <a:t>l’endroit</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où</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est</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donné</a:t>
            </a:r>
            <a:r>
              <a:rPr lang="en-US" altLang="en-US" sz="2000" dirty="0">
                <a:solidFill>
                  <a:schemeClr val="tx1"/>
                </a:solidFill>
                <a:latin typeface="Calibri" panose="020F0502020204030204" pitchFamily="34" charset="0"/>
              </a:rPr>
              <a:t> le coup de pied</a:t>
            </a:r>
          </a:p>
          <a:p>
            <a:pPr marL="285750" indent="-285750">
              <a:spcBef>
                <a:spcPct val="0"/>
              </a:spcBef>
              <a:buClrTx/>
              <a:buSzTx/>
              <a:buFont typeface="Wingdings" panose="05000000000000000000" pitchFamily="2" charset="2"/>
              <a:buChar char="§"/>
              <a:defRPr/>
            </a:pPr>
            <a:r>
              <a:rPr lang="en-US" altLang="en-US" sz="2000" dirty="0" err="1">
                <a:solidFill>
                  <a:schemeClr val="tx1"/>
                </a:solidFill>
                <a:latin typeface="Calibri" panose="020F0502020204030204" pitchFamily="34" charset="0"/>
              </a:rPr>
              <a:t>Lors</a:t>
            </a:r>
            <a:r>
              <a:rPr lang="en-US" altLang="en-US" sz="2000" dirty="0">
                <a:solidFill>
                  <a:schemeClr val="tx1"/>
                </a:solidFill>
                <a:latin typeface="Calibri" panose="020F0502020204030204" pitchFamily="34" charset="0"/>
              </a:rPr>
              <a:t> des </a:t>
            </a:r>
            <a:r>
              <a:rPr lang="en-US" altLang="en-US" sz="2000" dirty="0" err="1">
                <a:solidFill>
                  <a:schemeClr val="tx1"/>
                </a:solidFill>
                <a:latin typeface="Calibri" panose="020F0502020204030204" pitchFamily="34" charset="0"/>
              </a:rPr>
              <a:t>renvois</a:t>
            </a:r>
            <a:r>
              <a:rPr lang="en-US" altLang="en-US" sz="2000" dirty="0">
                <a:solidFill>
                  <a:schemeClr val="tx1"/>
                </a:solidFill>
                <a:latin typeface="Calibri" panose="020F0502020204030204" pitchFamily="34" charset="0"/>
              </a:rPr>
              <a:t> aux 20 </a:t>
            </a:r>
            <a:r>
              <a:rPr lang="en-US" altLang="en-US" sz="2000" dirty="0" err="1">
                <a:solidFill>
                  <a:schemeClr val="tx1"/>
                </a:solidFill>
                <a:latin typeface="Calibri" panose="020F0502020204030204" pitchFamily="34" charset="0"/>
              </a:rPr>
              <a:t>mètres</a:t>
            </a:r>
            <a:r>
              <a:rPr lang="en-US" altLang="en-US" sz="2000" dirty="0">
                <a:solidFill>
                  <a:schemeClr val="tx1"/>
                </a:solidFill>
                <a:latin typeface="Calibri" panose="020F0502020204030204" pitchFamily="34" charset="0"/>
              </a:rPr>
              <a:t> avec option*, le </a:t>
            </a:r>
            <a:r>
              <a:rPr lang="en-US" altLang="en-US" sz="2000" dirty="0" err="1">
                <a:solidFill>
                  <a:schemeClr val="tx1"/>
                </a:solidFill>
                <a:latin typeface="Calibri" panose="020F0502020204030204" pitchFamily="34" charset="0"/>
              </a:rPr>
              <a:t>ballon</a:t>
            </a:r>
            <a:r>
              <a:rPr lang="en-US" altLang="en-US" sz="2000" dirty="0">
                <a:solidFill>
                  <a:schemeClr val="tx1"/>
                </a:solidFill>
                <a:latin typeface="Calibri" panose="020F0502020204030204" pitchFamily="34" charset="0"/>
              </a:rPr>
              <a:t> ne </a:t>
            </a:r>
            <a:r>
              <a:rPr lang="en-US" altLang="en-US" sz="2000" dirty="0" err="1">
                <a:solidFill>
                  <a:schemeClr val="tx1"/>
                </a:solidFill>
                <a:latin typeface="Calibri" panose="020F0502020204030204" pitchFamily="34" charset="0"/>
              </a:rPr>
              <a:t>doit</a:t>
            </a:r>
            <a:r>
              <a:rPr lang="en-US" altLang="en-US" sz="2000" dirty="0">
                <a:solidFill>
                  <a:schemeClr val="tx1"/>
                </a:solidFill>
                <a:latin typeface="Calibri" panose="020F0502020204030204" pitchFamily="34" charset="0"/>
              </a:rPr>
              <a:t> pas </a:t>
            </a:r>
            <a:r>
              <a:rPr lang="en-US" altLang="en-US" sz="2000" dirty="0" err="1">
                <a:solidFill>
                  <a:schemeClr val="tx1"/>
                </a:solidFill>
                <a:latin typeface="Calibri" panose="020F0502020204030204" pitchFamily="34" charset="0"/>
              </a:rPr>
              <a:t>être</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lâché</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mais</a:t>
            </a:r>
            <a:r>
              <a:rPr lang="en-US" altLang="en-US" sz="2000" dirty="0">
                <a:solidFill>
                  <a:schemeClr val="tx1"/>
                </a:solidFill>
                <a:latin typeface="Calibri" panose="020F0502020204030204" pitchFamily="34" charset="0"/>
              </a:rPr>
              <a:t> le pied </a:t>
            </a:r>
            <a:r>
              <a:rPr lang="en-US" altLang="en-US" sz="2000" dirty="0" err="1">
                <a:solidFill>
                  <a:schemeClr val="tx1"/>
                </a:solidFill>
                <a:latin typeface="Calibri" panose="020F0502020204030204" pitchFamily="34" charset="0"/>
              </a:rPr>
              <a:t>doit</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entrer</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en</a:t>
            </a:r>
            <a:r>
              <a:rPr lang="en-US" altLang="en-US" sz="2000" dirty="0">
                <a:solidFill>
                  <a:schemeClr val="tx1"/>
                </a:solidFill>
                <a:latin typeface="Calibri" panose="020F0502020204030204" pitchFamily="34" charset="0"/>
              </a:rPr>
              <a:t> contact </a:t>
            </a:r>
            <a:r>
              <a:rPr lang="en-US" altLang="en-US" sz="2000" dirty="0">
                <a:solidFill>
                  <a:schemeClr val="tx1"/>
                </a:solidFill>
                <a:highlight>
                  <a:srgbClr val="FFFF00"/>
                </a:highlight>
                <a:latin typeface="Calibri" panose="020F0502020204030204" pitchFamily="34" charset="0"/>
              </a:rPr>
              <a:t>avec le </a:t>
            </a:r>
            <a:r>
              <a:rPr lang="en-US" altLang="en-US" sz="2000" dirty="0" err="1">
                <a:solidFill>
                  <a:schemeClr val="tx1"/>
                </a:solidFill>
                <a:highlight>
                  <a:srgbClr val="FFFF00"/>
                </a:highlight>
                <a:latin typeface="Calibri" panose="020F0502020204030204" pitchFamily="34" charset="0"/>
              </a:rPr>
              <a:t>ballon</a:t>
            </a:r>
            <a:r>
              <a:rPr lang="en-US" altLang="en-US" sz="2000" dirty="0">
                <a:solidFill>
                  <a:schemeClr val="tx1"/>
                </a:solidFill>
                <a:highlight>
                  <a:srgbClr val="FFFF00"/>
                </a:highlight>
                <a:latin typeface="Calibri" panose="020F0502020204030204" pitchFamily="34" charset="0"/>
              </a:rPr>
              <a:t>**</a:t>
            </a:r>
          </a:p>
          <a:p>
            <a:pPr marL="285750" indent="-285750">
              <a:spcBef>
                <a:spcPct val="0"/>
              </a:spcBef>
              <a:buClrTx/>
              <a:buSzTx/>
              <a:buFont typeface="Wingdings" panose="05000000000000000000" pitchFamily="2" charset="2"/>
              <a:buChar char="§"/>
              <a:defRPr/>
            </a:pPr>
            <a:r>
              <a:rPr lang="en-US" altLang="en-US" sz="2000" dirty="0" err="1">
                <a:solidFill>
                  <a:schemeClr val="tx1"/>
                </a:solidFill>
                <a:latin typeface="Calibri" panose="020F0502020204030204" pitchFamily="34" charset="0"/>
              </a:rPr>
              <a:t>Lors</a:t>
            </a:r>
            <a:r>
              <a:rPr lang="en-US" altLang="en-US" sz="2000" dirty="0">
                <a:solidFill>
                  <a:schemeClr val="tx1"/>
                </a:solidFill>
                <a:latin typeface="Calibri" panose="020F0502020204030204" pitchFamily="34" charset="0"/>
              </a:rPr>
              <a:t> d’un coup </a:t>
            </a:r>
            <a:r>
              <a:rPr lang="en-US" altLang="en-US" sz="2000" dirty="0" err="1">
                <a:solidFill>
                  <a:schemeClr val="tx1"/>
                </a:solidFill>
                <a:latin typeface="Calibri" panose="020F0502020204030204" pitchFamily="34" charset="0"/>
              </a:rPr>
              <a:t>d’envoi</a:t>
            </a:r>
            <a:r>
              <a:rPr lang="en-US" altLang="en-US" sz="2000" dirty="0">
                <a:solidFill>
                  <a:schemeClr val="tx1"/>
                </a:solidFill>
                <a:latin typeface="Calibri" panose="020F0502020204030204" pitchFamily="34" charset="0"/>
              </a:rPr>
              <a:t>, d’un renvoi au </a:t>
            </a:r>
            <a:r>
              <a:rPr lang="en-US" altLang="en-US" sz="2000" dirty="0" err="1">
                <a:solidFill>
                  <a:schemeClr val="tx1"/>
                </a:solidFill>
                <a:latin typeface="Calibri" panose="020F0502020204030204" pitchFamily="34" charset="0"/>
              </a:rPr>
              <a:t>centre</a:t>
            </a:r>
            <a:r>
              <a:rPr lang="en-US" altLang="en-US" sz="2000" dirty="0">
                <a:solidFill>
                  <a:schemeClr val="tx1"/>
                </a:solidFill>
                <a:latin typeface="Calibri" panose="020F0502020204030204" pitchFamily="34" charset="0"/>
              </a:rPr>
              <a:t> après le </a:t>
            </a:r>
            <a:r>
              <a:rPr lang="en-US" altLang="en-US" sz="2000" dirty="0" err="1">
                <a:solidFill>
                  <a:schemeClr val="tx1"/>
                </a:solidFill>
                <a:latin typeface="Calibri" panose="020F0502020204030204" pitchFamily="34" charset="0"/>
              </a:rPr>
              <a:t>changement</a:t>
            </a:r>
            <a:r>
              <a:rPr lang="en-US" altLang="en-US" sz="2000" dirty="0">
                <a:solidFill>
                  <a:schemeClr val="tx1"/>
                </a:solidFill>
                <a:latin typeface="Calibri" panose="020F0502020204030204" pitchFamily="34" charset="0"/>
              </a:rPr>
              <a:t> de points au score, d’un renvoi aux 20m </a:t>
            </a:r>
            <a:r>
              <a:rPr lang="en-US" altLang="en-US" sz="2000" dirty="0" err="1">
                <a:solidFill>
                  <a:schemeClr val="tx1"/>
                </a:solidFill>
                <a:latin typeface="Calibri" panose="020F0502020204030204" pitchFamily="34" charset="0"/>
              </a:rPr>
              <a:t>en</a:t>
            </a:r>
            <a:r>
              <a:rPr lang="en-US" altLang="en-US" sz="2000" dirty="0">
                <a:solidFill>
                  <a:schemeClr val="tx1"/>
                </a:solidFill>
                <a:latin typeface="Calibri" panose="020F0502020204030204" pitchFamily="34" charset="0"/>
              </a:rPr>
              <a:t> coup de pied </a:t>
            </a:r>
            <a:r>
              <a:rPr lang="en-US" altLang="en-US" sz="2000" dirty="0" err="1">
                <a:solidFill>
                  <a:schemeClr val="tx1"/>
                </a:solidFill>
                <a:latin typeface="Calibri" panose="020F0502020204030204" pitchFamily="34" charset="0"/>
              </a:rPr>
              <a:t>tombé</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ou</a:t>
            </a:r>
            <a:r>
              <a:rPr lang="en-US" altLang="en-US" sz="2000" dirty="0">
                <a:solidFill>
                  <a:schemeClr val="tx1"/>
                </a:solidFill>
                <a:latin typeface="Calibri" panose="020F0502020204030204" pitchFamily="34" charset="0"/>
              </a:rPr>
              <a:t> aux 20m avec option </a:t>
            </a:r>
            <a:r>
              <a:rPr lang="en-US" altLang="en-US" sz="2000" dirty="0" err="1">
                <a:solidFill>
                  <a:schemeClr val="tx1"/>
                </a:solidFill>
                <a:latin typeface="Calibri" panose="020F0502020204030204" pitchFamily="34" charset="0"/>
              </a:rPr>
              <a:t>joué</a:t>
            </a:r>
            <a:r>
              <a:rPr lang="en-US" altLang="en-US" sz="2000" dirty="0">
                <a:solidFill>
                  <a:schemeClr val="tx1"/>
                </a:solidFill>
                <a:latin typeface="Calibri" panose="020F0502020204030204" pitchFamily="34" charset="0"/>
              </a:rPr>
              <a:t> au pied) </a:t>
            </a:r>
            <a:r>
              <a:rPr lang="en-US" altLang="en-US" sz="2000" dirty="0" err="1">
                <a:solidFill>
                  <a:schemeClr val="tx1"/>
                </a:solidFill>
                <a:latin typeface="Calibri" panose="020F0502020204030204" pitchFamily="34" charset="0"/>
              </a:rPr>
              <a:t>ou</a:t>
            </a:r>
            <a:r>
              <a:rPr lang="en-US" altLang="en-US" sz="2000" dirty="0">
                <a:solidFill>
                  <a:schemeClr val="tx1"/>
                </a:solidFill>
                <a:latin typeface="Calibri" panose="020F0502020204030204" pitchFamily="34" charset="0"/>
              </a:rPr>
              <a:t> d’un renvoi sous les </a:t>
            </a:r>
            <a:r>
              <a:rPr lang="en-US" altLang="en-US" sz="2000" dirty="0" err="1">
                <a:solidFill>
                  <a:schemeClr val="tx1"/>
                </a:solidFill>
                <a:latin typeface="Calibri" panose="020F0502020204030204" pitchFamily="34" charset="0"/>
              </a:rPr>
              <a:t>poteaux</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si</a:t>
            </a:r>
            <a:r>
              <a:rPr lang="en-US" altLang="en-US" sz="2000" dirty="0">
                <a:solidFill>
                  <a:schemeClr val="tx1"/>
                </a:solidFill>
                <a:latin typeface="Calibri" panose="020F0502020204030204" pitchFamily="34" charset="0"/>
              </a:rPr>
              <a:t> le </a:t>
            </a:r>
            <a:r>
              <a:rPr lang="en-US" altLang="en-US" sz="2000" dirty="0" err="1">
                <a:solidFill>
                  <a:schemeClr val="tx1"/>
                </a:solidFill>
                <a:latin typeface="Calibri" panose="020F0502020204030204" pitchFamily="34" charset="0"/>
              </a:rPr>
              <a:t>botteur</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trouve</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une</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touche</a:t>
            </a:r>
            <a:r>
              <a:rPr lang="en-US" altLang="en-US" sz="2000" dirty="0">
                <a:solidFill>
                  <a:schemeClr val="tx1"/>
                </a:solidFill>
                <a:latin typeface="Calibri" panose="020F0502020204030204" pitchFamily="34" charset="0"/>
              </a:rPr>
              <a:t> à 10 </a:t>
            </a:r>
            <a:r>
              <a:rPr lang="en-US" altLang="en-US" sz="2000" dirty="0" err="1">
                <a:solidFill>
                  <a:schemeClr val="tx1"/>
                </a:solidFill>
                <a:latin typeface="Calibri" panose="020F0502020204030204" pitchFamily="34" charset="0"/>
              </a:rPr>
              <a:t>mètres</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ou</a:t>
            </a:r>
            <a:r>
              <a:rPr lang="en-US" altLang="en-US" sz="2000" dirty="0">
                <a:solidFill>
                  <a:schemeClr val="tx1"/>
                </a:solidFill>
                <a:latin typeface="Calibri" panose="020F0502020204030204" pitchFamily="34" charset="0"/>
              </a:rPr>
              <a:t> plus après </a:t>
            </a:r>
            <a:r>
              <a:rPr lang="en-US" altLang="en-US" sz="2000" dirty="0" err="1">
                <a:solidFill>
                  <a:schemeClr val="tx1"/>
                </a:solidFill>
                <a:latin typeface="Calibri" panose="020F0502020204030204" pitchFamily="34" charset="0"/>
              </a:rPr>
              <a:t>avoir</a:t>
            </a:r>
            <a:r>
              <a:rPr lang="en-US" altLang="en-US" sz="2000" dirty="0">
                <a:solidFill>
                  <a:schemeClr val="tx1"/>
                </a:solidFill>
                <a:latin typeface="Calibri" panose="020F0502020204030204" pitchFamily="34" charset="0"/>
              </a:rPr>
              <a:t> fait </a:t>
            </a:r>
            <a:r>
              <a:rPr lang="en-US" altLang="en-US" sz="2000" dirty="0" err="1">
                <a:solidFill>
                  <a:schemeClr val="tx1"/>
                </a:solidFill>
                <a:latin typeface="Calibri" panose="020F0502020204030204" pitchFamily="34" charset="0"/>
              </a:rPr>
              <a:t>rebondir</a:t>
            </a:r>
            <a:r>
              <a:rPr lang="en-US" altLang="en-US" sz="2000" dirty="0">
                <a:solidFill>
                  <a:schemeClr val="tx1"/>
                </a:solidFill>
                <a:latin typeface="Calibri" panose="020F0502020204030204" pitchFamily="34" charset="0"/>
              </a:rPr>
              <a:t> le </a:t>
            </a:r>
            <a:r>
              <a:rPr lang="en-US" altLang="en-US" sz="2000" dirty="0" err="1">
                <a:solidFill>
                  <a:schemeClr val="tx1"/>
                </a:solidFill>
                <a:latin typeface="Calibri" panose="020F0502020204030204" pitchFamily="34" charset="0"/>
              </a:rPr>
              <a:t>ballon</a:t>
            </a:r>
            <a:r>
              <a:rPr lang="en-US" altLang="en-US" sz="2000" dirty="0">
                <a:solidFill>
                  <a:schemeClr val="tx1"/>
                </a:solidFill>
                <a:latin typeface="Calibri" panose="020F0502020204030204" pitchFamily="34" charset="0"/>
              </a:rPr>
              <a:t> sur le terrain (</a:t>
            </a:r>
            <a:r>
              <a:rPr lang="en-US" altLang="en-US" sz="2000" dirty="0" err="1">
                <a:solidFill>
                  <a:schemeClr val="tx1"/>
                </a:solidFill>
                <a:latin typeface="Calibri" panose="020F0502020204030204" pitchFamily="34" charset="0"/>
              </a:rPr>
              <a:t>touche</a:t>
            </a:r>
            <a:r>
              <a:rPr lang="en-US" altLang="en-US" sz="2000" dirty="0">
                <a:solidFill>
                  <a:schemeClr val="tx1"/>
                </a:solidFill>
                <a:latin typeface="Calibri" panose="020F0502020204030204" pitchFamily="34" charset="0"/>
              </a:rPr>
              <a:t> qui </a:t>
            </a:r>
            <a:r>
              <a:rPr lang="en-US" altLang="en-US" sz="2000" dirty="0" err="1">
                <a:solidFill>
                  <a:schemeClr val="tx1"/>
                </a:solidFill>
                <a:latin typeface="Calibri" panose="020F0502020204030204" pitchFamily="34" charset="0"/>
              </a:rPr>
              <a:t>n’est</a:t>
            </a:r>
            <a:r>
              <a:rPr lang="en-US" altLang="en-US" sz="2000" dirty="0">
                <a:solidFill>
                  <a:schemeClr val="tx1"/>
                </a:solidFill>
                <a:latin typeface="Calibri" panose="020F0502020204030204" pitchFamily="34" charset="0"/>
              </a:rPr>
              <a:t> pas </a:t>
            </a:r>
            <a:r>
              <a:rPr lang="en-US" altLang="en-US" sz="2000" dirty="0" err="1">
                <a:solidFill>
                  <a:schemeClr val="tx1"/>
                </a:solidFill>
                <a:latin typeface="Calibri" panose="020F0502020204030204" pitchFamily="34" charset="0"/>
              </a:rPr>
              <a:t>directe</a:t>
            </a:r>
            <a:r>
              <a:rPr lang="en-US" altLang="en-US" sz="2000" dirty="0">
                <a:solidFill>
                  <a:schemeClr val="tx1"/>
                </a:solidFill>
                <a:latin typeface="Calibri" panose="020F0502020204030204" pitchFamily="34" charset="0"/>
              </a:rPr>
              <a:t>), </a:t>
            </a:r>
            <a:r>
              <a:rPr lang="fr-FR" altLang="en-US" sz="2000" dirty="0">
                <a:solidFill>
                  <a:schemeClr val="tx1"/>
                </a:solidFill>
                <a:latin typeface="Calibri" panose="020F0502020204030204" pitchFamily="34" charset="0"/>
              </a:rPr>
              <a:t>l’équipe du botteur </a:t>
            </a:r>
            <a:r>
              <a:rPr lang="fr-FR" b="1" dirty="0">
                <a:solidFill>
                  <a:schemeClr val="tx1"/>
                </a:solidFill>
              </a:rPr>
              <a:t>bénéficiera d’une mêlée avec tête et introduction </a:t>
            </a:r>
          </a:p>
          <a:p>
            <a:pPr marL="285750" indent="-285750">
              <a:spcBef>
                <a:spcPct val="0"/>
              </a:spcBef>
              <a:buClrTx/>
              <a:buSzTx/>
              <a:buFont typeface="Wingdings" panose="05000000000000000000" pitchFamily="2" charset="2"/>
              <a:buChar char="§"/>
              <a:defRPr/>
            </a:pPr>
            <a:r>
              <a:rPr lang="en-US" altLang="en-US" sz="2000" dirty="0">
                <a:solidFill>
                  <a:schemeClr val="tx1"/>
                </a:solidFill>
                <a:latin typeface="Calibri" panose="020F0502020204030204" pitchFamily="34" charset="0"/>
              </a:rPr>
              <a:t>Si au moment </a:t>
            </a:r>
            <a:r>
              <a:rPr lang="en-US" altLang="en-US" sz="2000" dirty="0" err="1">
                <a:solidFill>
                  <a:schemeClr val="tx1"/>
                </a:solidFill>
                <a:latin typeface="Calibri" panose="020F0502020204030204" pitchFamily="34" charset="0"/>
              </a:rPr>
              <a:t>où</a:t>
            </a:r>
            <a:r>
              <a:rPr lang="en-US" altLang="en-US" sz="2000" dirty="0">
                <a:solidFill>
                  <a:schemeClr val="tx1"/>
                </a:solidFill>
                <a:latin typeface="Calibri" panose="020F0502020204030204" pitchFamily="34" charset="0"/>
              </a:rPr>
              <a:t> le </a:t>
            </a:r>
            <a:r>
              <a:rPr lang="en-US" altLang="en-US" sz="2000" dirty="0" err="1">
                <a:solidFill>
                  <a:schemeClr val="tx1"/>
                </a:solidFill>
                <a:latin typeface="Calibri" panose="020F0502020204030204" pitchFamily="34" charset="0"/>
              </a:rPr>
              <a:t>jeu</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reprend</a:t>
            </a:r>
            <a:r>
              <a:rPr lang="en-US" altLang="en-US" sz="2000" dirty="0">
                <a:solidFill>
                  <a:schemeClr val="tx1"/>
                </a:solidFill>
                <a:latin typeface="Calibri" panose="020F0502020204030204" pitchFamily="34" charset="0"/>
              </a:rPr>
              <a:t> au </a:t>
            </a:r>
            <a:r>
              <a:rPr lang="en-US" altLang="en-US" sz="2000" dirty="0" err="1">
                <a:solidFill>
                  <a:schemeClr val="tx1"/>
                </a:solidFill>
                <a:latin typeface="Calibri" panose="020F0502020204030204" pitchFamily="34" charset="0"/>
              </a:rPr>
              <a:t>centre</a:t>
            </a:r>
            <a:r>
              <a:rPr lang="en-US" altLang="en-US" sz="2000" dirty="0">
                <a:solidFill>
                  <a:schemeClr val="tx1"/>
                </a:solidFill>
                <a:latin typeface="Calibri" panose="020F0502020204030204" pitchFamily="34" charset="0"/>
              </a:rPr>
              <a:t> du terrain par un coup de pied </a:t>
            </a:r>
            <a:r>
              <a:rPr lang="en-US" altLang="en-US" sz="2000" dirty="0" err="1">
                <a:solidFill>
                  <a:schemeClr val="tx1"/>
                </a:solidFill>
                <a:latin typeface="Calibri" panose="020F0502020204030204" pitchFamily="34" charset="0"/>
              </a:rPr>
              <a:t>placé</a:t>
            </a:r>
            <a:r>
              <a:rPr lang="en-US" altLang="en-US" sz="2000" dirty="0">
                <a:solidFill>
                  <a:schemeClr val="tx1"/>
                </a:solidFill>
                <a:latin typeface="Calibri" panose="020F0502020204030204" pitchFamily="34" charset="0"/>
              </a:rPr>
              <a:t>, le </a:t>
            </a:r>
            <a:r>
              <a:rPr lang="en-US" altLang="en-US" sz="2000" dirty="0" err="1">
                <a:solidFill>
                  <a:schemeClr val="tx1"/>
                </a:solidFill>
                <a:latin typeface="Calibri" panose="020F0502020204030204" pitchFamily="34" charset="0"/>
              </a:rPr>
              <a:t>botteur</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réussit</a:t>
            </a:r>
            <a:r>
              <a:rPr lang="en-US" altLang="en-US" sz="2000" dirty="0">
                <a:solidFill>
                  <a:schemeClr val="tx1"/>
                </a:solidFill>
                <a:latin typeface="Calibri" panose="020F0502020204030204" pitchFamily="34" charset="0"/>
              </a:rPr>
              <a:t> à faire </a:t>
            </a:r>
            <a:r>
              <a:rPr lang="en-US" altLang="en-US" sz="2000" dirty="0" err="1">
                <a:solidFill>
                  <a:schemeClr val="tx1"/>
                </a:solidFill>
                <a:latin typeface="Calibri" panose="020F0502020204030204" pitchFamily="34" charset="0"/>
              </a:rPr>
              <a:t>sortir</a:t>
            </a:r>
            <a:r>
              <a:rPr lang="en-US" altLang="en-US" sz="2000" dirty="0">
                <a:solidFill>
                  <a:schemeClr val="tx1"/>
                </a:solidFill>
                <a:latin typeface="Calibri" panose="020F0502020204030204" pitchFamily="34" charset="0"/>
              </a:rPr>
              <a:t> le </a:t>
            </a:r>
            <a:r>
              <a:rPr lang="en-US" altLang="en-US" sz="2000" dirty="0" err="1">
                <a:solidFill>
                  <a:schemeClr val="tx1"/>
                </a:solidFill>
                <a:latin typeface="Calibri" panose="020F0502020204030204" pitchFamily="34" charset="0"/>
              </a:rPr>
              <a:t>ballon</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indirectement</a:t>
            </a:r>
            <a:r>
              <a:rPr lang="en-US" altLang="en-US" sz="2000" dirty="0">
                <a:solidFill>
                  <a:schemeClr val="tx1"/>
                </a:solidFill>
                <a:latin typeface="Calibri" panose="020F0502020204030204" pitchFamily="34" charset="0"/>
              </a:rPr>
              <a:t> de </a:t>
            </a:r>
            <a:r>
              <a:rPr lang="en-US" altLang="en-US" sz="2000" dirty="0" err="1">
                <a:solidFill>
                  <a:schemeClr val="tx1"/>
                </a:solidFill>
                <a:latin typeface="Calibri" panose="020F0502020204030204" pitchFamily="34" charset="0"/>
              </a:rPr>
              <a:t>l’en</a:t>
            </a:r>
            <a:r>
              <a:rPr lang="en-US" altLang="en-US" sz="2000" dirty="0">
                <a:solidFill>
                  <a:schemeClr val="tx1"/>
                </a:solidFill>
                <a:latin typeface="Calibri" panose="020F0502020204030204" pitchFamily="34" charset="0"/>
              </a:rPr>
              <a:t>-but adverse, le </a:t>
            </a:r>
            <a:r>
              <a:rPr lang="en-US" altLang="en-US" sz="2000" dirty="0" err="1">
                <a:solidFill>
                  <a:schemeClr val="tx1"/>
                </a:solidFill>
                <a:latin typeface="Calibri" panose="020F0502020204030204" pitchFamily="34" charset="0"/>
              </a:rPr>
              <a:t>jeu</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reprendra</a:t>
            </a:r>
            <a:r>
              <a:rPr lang="en-US" altLang="en-US" sz="2000" dirty="0">
                <a:solidFill>
                  <a:schemeClr val="tx1"/>
                </a:solidFill>
                <a:latin typeface="Calibri" panose="020F0502020204030204" pitchFamily="34" charset="0"/>
              </a:rPr>
              <a:t> par un renvoi sous les </a:t>
            </a:r>
            <a:r>
              <a:rPr lang="en-US" altLang="en-US" sz="2000" dirty="0" err="1">
                <a:solidFill>
                  <a:schemeClr val="tx1"/>
                </a:solidFill>
                <a:latin typeface="Calibri" panose="020F0502020204030204" pitchFamily="34" charset="0"/>
              </a:rPr>
              <a:t>poteaux</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effectué</a:t>
            </a:r>
            <a:r>
              <a:rPr lang="en-US" altLang="en-US" sz="2000" dirty="0">
                <a:solidFill>
                  <a:schemeClr val="tx1"/>
                </a:solidFill>
                <a:latin typeface="Calibri" panose="020F0502020204030204" pitchFamily="34" charset="0"/>
              </a:rPr>
              <a:t> par </a:t>
            </a:r>
            <a:r>
              <a:rPr lang="en-US" altLang="en-US" sz="2000" dirty="0" err="1">
                <a:solidFill>
                  <a:schemeClr val="tx1"/>
                </a:solidFill>
                <a:latin typeface="Calibri" panose="020F0502020204030204" pitchFamily="34" charset="0"/>
              </a:rPr>
              <a:t>l’équipe</a:t>
            </a:r>
            <a:r>
              <a:rPr lang="en-US" altLang="en-US" sz="2000" dirty="0">
                <a:solidFill>
                  <a:schemeClr val="tx1"/>
                </a:solidFill>
                <a:latin typeface="Calibri" panose="020F0502020204030204" pitchFamily="34" charset="0"/>
              </a:rPr>
              <a:t> adverse</a:t>
            </a:r>
          </a:p>
        </p:txBody>
      </p:sp>
      <p:sp>
        <p:nvSpPr>
          <p:cNvPr id="2" name="Slide Number Placeholder 1">
            <a:extLst>
              <a:ext uri="{FF2B5EF4-FFF2-40B4-BE49-F238E27FC236}">
                <a16:creationId xmlns:a16="http://schemas.microsoft.com/office/drawing/2014/main" id="{035D44F5-4BF7-43A7-AA5A-8598C4BB6087}"/>
              </a:ext>
            </a:extLst>
          </p:cNvPr>
          <p:cNvSpPr>
            <a:spLocks noGrp="1"/>
          </p:cNvSpPr>
          <p:nvPr>
            <p:ph type="sldNum" sz="quarter" idx="12"/>
          </p:nvPr>
        </p:nvSpPr>
        <p:spPr/>
        <p:txBody>
          <a:bodyPr/>
          <a:lstStyle/>
          <a:p>
            <a:pPr>
              <a:defRPr/>
            </a:pPr>
            <a:fld id="{D9D6048A-76C2-4C90-A0B2-54F7C2402DF9}" type="slidenum">
              <a:rPr lang="en-AU" altLang="en-US" smtClean="0"/>
              <a:pPr>
                <a:defRPr/>
              </a:pPr>
              <a:t>68</a:t>
            </a:fld>
            <a:endParaRPr lang="en-AU"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a:extLst>
              <a:ext uri="{FF2B5EF4-FFF2-40B4-BE49-F238E27FC236}">
                <a16:creationId xmlns:a16="http://schemas.microsoft.com/office/drawing/2014/main" id="{38319241-5268-4C9D-81A4-69177A2328F5}"/>
              </a:ext>
            </a:extLst>
          </p:cNvPr>
          <p:cNvSpPr txBox="1">
            <a:spLocks noChangeArrowheads="1"/>
          </p:cNvSpPr>
          <p:nvPr/>
        </p:nvSpPr>
        <p:spPr bwMode="auto">
          <a:xfrm>
            <a:off x="1524000" y="188641"/>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a:solidFill>
                  <a:schemeClr val="tx1"/>
                </a:solidFill>
                <a:latin typeface="Calibri" panose="020F0502020204030204" pitchFamily="34" charset="0"/>
              </a:rPr>
              <a:t>Coups </a:t>
            </a:r>
            <a:r>
              <a:rPr lang="en-US" altLang="en-US" sz="4000" b="1" dirty="0" err="1">
                <a:solidFill>
                  <a:schemeClr val="tx1"/>
                </a:solidFill>
                <a:latin typeface="Calibri" panose="020F0502020204030204" pitchFamily="34" charset="0"/>
              </a:rPr>
              <a:t>d’envoi</a:t>
            </a:r>
            <a:r>
              <a:rPr lang="en-US" altLang="en-US" sz="4000" b="1" dirty="0">
                <a:solidFill>
                  <a:schemeClr val="tx1"/>
                </a:solidFill>
                <a:latin typeface="Calibri" panose="020F0502020204030204" pitchFamily="34" charset="0"/>
              </a:rPr>
              <a:t> et de renvoi (4)</a:t>
            </a:r>
            <a:endParaRPr lang="en-US" altLang="en-US" sz="4000" dirty="0">
              <a:solidFill>
                <a:schemeClr val="tx1"/>
              </a:solidFill>
              <a:latin typeface="Calibri" panose="020F0502020204030204" pitchFamily="34" charset="0"/>
            </a:endParaRPr>
          </a:p>
        </p:txBody>
      </p:sp>
      <p:sp>
        <p:nvSpPr>
          <p:cNvPr id="15365" name="Text Box 6">
            <a:extLst>
              <a:ext uri="{FF2B5EF4-FFF2-40B4-BE49-F238E27FC236}">
                <a16:creationId xmlns:a16="http://schemas.microsoft.com/office/drawing/2014/main" id="{38409ABB-577A-4E9B-8DD8-5EBE481EEBEA}"/>
              </a:ext>
            </a:extLst>
          </p:cNvPr>
          <p:cNvSpPr txBox="1">
            <a:spLocks noChangeArrowheads="1"/>
          </p:cNvSpPr>
          <p:nvPr/>
        </p:nvSpPr>
        <p:spPr bwMode="auto">
          <a:xfrm>
            <a:off x="1524000" y="794802"/>
            <a:ext cx="9144000"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n-US" altLang="en-US" sz="2000" b="1" dirty="0" err="1">
                <a:solidFill>
                  <a:schemeClr val="tx1"/>
                </a:solidFill>
                <a:latin typeface="Calibri" panose="020F0502020204030204" pitchFamily="34" charset="0"/>
              </a:rPr>
              <a:t>Pénalités</a:t>
            </a:r>
            <a:r>
              <a:rPr lang="en-US" altLang="en-US" sz="2000" b="1" dirty="0">
                <a:solidFill>
                  <a:schemeClr val="tx1"/>
                </a:solidFill>
                <a:latin typeface="Calibri" panose="020F0502020204030204" pitchFamily="34" charset="0"/>
              </a:rPr>
              <a:t> </a:t>
            </a:r>
            <a:r>
              <a:rPr lang="en-US" altLang="en-US" sz="2000" b="1" dirty="0" err="1">
                <a:solidFill>
                  <a:schemeClr val="tx1"/>
                </a:solidFill>
                <a:latin typeface="Calibri" panose="020F0502020204030204" pitchFamily="34" charset="0"/>
              </a:rPr>
              <a:t>accordées</a:t>
            </a:r>
            <a:r>
              <a:rPr lang="en-US" altLang="en-US" sz="2000" b="1" dirty="0">
                <a:solidFill>
                  <a:schemeClr val="tx1"/>
                </a:solidFill>
                <a:latin typeface="Calibri" panose="020F0502020204030204" pitchFamily="34" charset="0"/>
              </a:rPr>
              <a:t> sur coup </a:t>
            </a:r>
            <a:r>
              <a:rPr lang="en-US" altLang="en-US" sz="2000" b="1" dirty="0" err="1">
                <a:solidFill>
                  <a:schemeClr val="tx1"/>
                </a:solidFill>
                <a:latin typeface="Calibri" panose="020F0502020204030204" pitchFamily="34" charset="0"/>
              </a:rPr>
              <a:t>d’envoi</a:t>
            </a:r>
            <a:r>
              <a:rPr lang="en-US" altLang="en-US" sz="2000" b="1" dirty="0">
                <a:solidFill>
                  <a:schemeClr val="tx1"/>
                </a:solidFill>
                <a:latin typeface="Calibri" panose="020F0502020204030204" pitchFamily="34" charset="0"/>
              </a:rPr>
              <a:t> </a:t>
            </a:r>
            <a:r>
              <a:rPr lang="en-US" altLang="en-US" sz="2000" b="1" dirty="0" err="1">
                <a:solidFill>
                  <a:schemeClr val="tx1"/>
                </a:solidFill>
                <a:latin typeface="Calibri" panose="020F0502020204030204" pitchFamily="34" charset="0"/>
              </a:rPr>
              <a:t>ou</a:t>
            </a:r>
            <a:r>
              <a:rPr lang="en-US" altLang="en-US" sz="2000" b="1" dirty="0">
                <a:solidFill>
                  <a:schemeClr val="tx1"/>
                </a:solidFill>
                <a:latin typeface="Calibri" panose="020F0502020204030204" pitchFamily="34" charset="0"/>
              </a:rPr>
              <a:t> de renvoi :</a:t>
            </a:r>
            <a:endParaRPr lang="en-US" altLang="en-US" sz="2000"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sz="2000" dirty="0">
                <a:solidFill>
                  <a:schemeClr val="tx1"/>
                </a:solidFill>
                <a:latin typeface="Calibri" panose="020F0502020204030204" pitchFamily="34" charset="0"/>
              </a:rPr>
              <a:t>Sur coup </a:t>
            </a:r>
            <a:r>
              <a:rPr lang="en-US" altLang="en-US" sz="2000" dirty="0" err="1">
                <a:solidFill>
                  <a:schemeClr val="tx1"/>
                </a:solidFill>
                <a:latin typeface="Calibri" panose="020F0502020204030204" pitchFamily="34" charset="0"/>
              </a:rPr>
              <a:t>d’envoi</a:t>
            </a:r>
            <a:r>
              <a:rPr lang="en-US" altLang="en-US" sz="2000" dirty="0">
                <a:solidFill>
                  <a:schemeClr val="tx1"/>
                </a:solidFill>
                <a:latin typeface="Calibri" panose="020F0502020204030204" pitchFamily="34" charset="0"/>
              </a:rPr>
              <a:t> et de renvoi du </a:t>
            </a:r>
            <a:r>
              <a:rPr lang="en-US" altLang="en-US" sz="2000" dirty="0" err="1">
                <a:solidFill>
                  <a:schemeClr val="tx1"/>
                </a:solidFill>
                <a:latin typeface="Calibri" panose="020F0502020204030204" pitchFamily="34" charset="0"/>
              </a:rPr>
              <a:t>centre</a:t>
            </a:r>
            <a:r>
              <a:rPr lang="en-US" altLang="en-US" sz="2000" dirty="0">
                <a:solidFill>
                  <a:schemeClr val="tx1"/>
                </a:solidFill>
                <a:latin typeface="Calibri" panose="020F0502020204030204" pitchFamily="34" charset="0"/>
              </a:rPr>
              <a:t> du terrain : la </a:t>
            </a:r>
            <a:r>
              <a:rPr lang="en-US" altLang="en-US" sz="2000" dirty="0" err="1">
                <a:solidFill>
                  <a:schemeClr val="tx1"/>
                </a:solidFill>
                <a:latin typeface="Calibri" panose="020F0502020204030204" pitchFamily="34" charset="0"/>
              </a:rPr>
              <a:t>pénalité</a:t>
            </a:r>
            <a:r>
              <a:rPr lang="en-US" altLang="en-US" sz="2000" dirty="0">
                <a:solidFill>
                  <a:schemeClr val="tx1"/>
                </a:solidFill>
                <a:latin typeface="Calibri" panose="020F0502020204030204" pitchFamily="34" charset="0"/>
              </a:rPr>
              <a:t> sera </a:t>
            </a:r>
            <a:r>
              <a:rPr lang="en-US" altLang="en-US" sz="2000" dirty="0" err="1">
                <a:solidFill>
                  <a:schemeClr val="tx1"/>
                </a:solidFill>
                <a:latin typeface="Calibri" panose="020F0502020204030204" pitchFamily="34" charset="0"/>
              </a:rPr>
              <a:t>accordée</a:t>
            </a:r>
            <a:r>
              <a:rPr lang="en-US" altLang="en-US" sz="2000" dirty="0">
                <a:solidFill>
                  <a:schemeClr val="tx1"/>
                </a:solidFill>
                <a:latin typeface="Calibri" panose="020F0502020204030204" pitchFamily="34" charset="0"/>
              </a:rPr>
              <a:t> au milieu de la </a:t>
            </a:r>
            <a:r>
              <a:rPr lang="en-US" altLang="en-US" sz="2000" dirty="0" err="1">
                <a:solidFill>
                  <a:schemeClr val="tx1"/>
                </a:solidFill>
                <a:latin typeface="Calibri" panose="020F0502020204030204" pitchFamily="34" charset="0"/>
              </a:rPr>
              <a:t>ligne</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médiane</a:t>
            </a:r>
            <a:endParaRPr lang="en-US" altLang="en-US" sz="2000"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sz="2000" dirty="0">
                <a:solidFill>
                  <a:schemeClr val="tx1"/>
                </a:solidFill>
                <a:latin typeface="Calibri" panose="020F0502020204030204" pitchFamily="34" charset="0"/>
              </a:rPr>
              <a:t>Sur renvoi à 20m avec option : </a:t>
            </a:r>
            <a:r>
              <a:rPr lang="en-US" altLang="en-US" sz="2000" dirty="0" err="1">
                <a:solidFill>
                  <a:schemeClr val="tx1"/>
                </a:solidFill>
                <a:latin typeface="Calibri" panose="020F0502020204030204" pitchFamily="34" charset="0"/>
              </a:rPr>
              <a:t>pénalité</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accordée</a:t>
            </a:r>
            <a:r>
              <a:rPr lang="en-US" altLang="en-US" sz="2000" dirty="0">
                <a:solidFill>
                  <a:schemeClr val="tx1"/>
                </a:solidFill>
                <a:latin typeface="Calibri" panose="020F0502020204030204" pitchFamily="34" charset="0"/>
              </a:rPr>
              <a:t> au milieu de la </a:t>
            </a:r>
            <a:r>
              <a:rPr lang="en-US" altLang="en-US" sz="2000" dirty="0" err="1">
                <a:solidFill>
                  <a:schemeClr val="tx1"/>
                </a:solidFill>
                <a:latin typeface="Calibri" panose="020F0502020204030204" pitchFamily="34" charset="0"/>
              </a:rPr>
              <a:t>ligne</a:t>
            </a:r>
            <a:r>
              <a:rPr lang="en-US" altLang="en-US" sz="2000" dirty="0">
                <a:solidFill>
                  <a:schemeClr val="tx1"/>
                </a:solidFill>
                <a:latin typeface="Calibri" panose="020F0502020204030204" pitchFamily="34" charset="0"/>
              </a:rPr>
              <a:t> des 20m</a:t>
            </a:r>
          </a:p>
          <a:p>
            <a:pPr marL="285750" indent="-285750">
              <a:spcBef>
                <a:spcPct val="0"/>
              </a:spcBef>
              <a:buClrTx/>
              <a:buSzTx/>
              <a:buFont typeface="Wingdings" panose="05000000000000000000" pitchFamily="2" charset="2"/>
              <a:buChar char="§"/>
              <a:defRPr/>
            </a:pPr>
            <a:r>
              <a:rPr lang="en-US" altLang="en-US" sz="2000" dirty="0">
                <a:solidFill>
                  <a:schemeClr val="tx1"/>
                </a:solidFill>
                <a:latin typeface="Calibri" panose="020F0502020204030204" pitchFamily="34" charset="0"/>
              </a:rPr>
              <a:t>Sur renvoi sous les </a:t>
            </a:r>
            <a:r>
              <a:rPr lang="en-US" altLang="en-US" sz="2000" dirty="0" err="1">
                <a:solidFill>
                  <a:schemeClr val="tx1"/>
                </a:solidFill>
                <a:latin typeface="Calibri" panose="020F0502020204030204" pitchFamily="34" charset="0"/>
              </a:rPr>
              <a:t>poteaux</a:t>
            </a:r>
            <a:r>
              <a:rPr lang="en-US" altLang="en-US" sz="2000" dirty="0">
                <a:solidFill>
                  <a:schemeClr val="tx1"/>
                </a:solidFill>
                <a:latin typeface="Calibri" panose="020F0502020204030204" pitchFamily="34" charset="0"/>
              </a:rPr>
              <a:t> : </a:t>
            </a:r>
            <a:r>
              <a:rPr lang="en-US" altLang="en-US" sz="2000" dirty="0" err="1">
                <a:solidFill>
                  <a:schemeClr val="tx1"/>
                </a:solidFill>
                <a:latin typeface="Calibri" panose="020F0502020204030204" pitchFamily="34" charset="0"/>
              </a:rPr>
              <a:t>pénalité</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accordée</a:t>
            </a:r>
            <a:r>
              <a:rPr lang="en-US" altLang="en-US" sz="2000" dirty="0">
                <a:solidFill>
                  <a:schemeClr val="tx1"/>
                </a:solidFill>
                <a:latin typeface="Calibri" panose="020F0502020204030204" pitchFamily="34" charset="0"/>
              </a:rPr>
              <a:t> face aux </a:t>
            </a:r>
            <a:r>
              <a:rPr lang="en-US" altLang="en-US" sz="2000" dirty="0" err="1">
                <a:solidFill>
                  <a:schemeClr val="tx1"/>
                </a:solidFill>
                <a:latin typeface="Calibri" panose="020F0502020204030204" pitchFamily="34" charset="0"/>
              </a:rPr>
              <a:t>poteaux</a:t>
            </a:r>
            <a:r>
              <a:rPr lang="en-US" altLang="en-US" sz="2000" dirty="0">
                <a:solidFill>
                  <a:schemeClr val="tx1"/>
                </a:solidFill>
                <a:latin typeface="Calibri" panose="020F0502020204030204" pitchFamily="34" charset="0"/>
              </a:rPr>
              <a:t> à 10m du milieu de la </a:t>
            </a:r>
            <a:r>
              <a:rPr lang="en-US" altLang="en-US" sz="2000" dirty="0" err="1">
                <a:solidFill>
                  <a:schemeClr val="tx1"/>
                </a:solidFill>
                <a:latin typeface="Calibri" panose="020F0502020204030204" pitchFamily="34" charset="0"/>
              </a:rPr>
              <a:t>ligne</a:t>
            </a:r>
            <a:r>
              <a:rPr lang="en-US" altLang="en-US" sz="2000" dirty="0">
                <a:solidFill>
                  <a:schemeClr val="tx1"/>
                </a:solidFill>
                <a:latin typeface="Calibri" panose="020F0502020204030204" pitchFamily="34" charset="0"/>
              </a:rPr>
              <a:t> de but</a:t>
            </a:r>
          </a:p>
          <a:p>
            <a:pPr eaLnBrk="1" hangingPunct="1">
              <a:spcBef>
                <a:spcPct val="0"/>
              </a:spcBef>
              <a:buClrTx/>
              <a:buSzTx/>
              <a:buFontTx/>
              <a:buNone/>
              <a:defRPr/>
            </a:pPr>
            <a:endParaRPr lang="en-US" altLang="en-US" sz="800" dirty="0">
              <a:solidFill>
                <a:schemeClr val="tx1"/>
              </a:solidFill>
              <a:latin typeface="Calibri" panose="020F0502020204030204" pitchFamily="34" charset="0"/>
            </a:endParaRPr>
          </a:p>
          <a:p>
            <a:pPr eaLnBrk="1" hangingPunct="1">
              <a:spcBef>
                <a:spcPct val="0"/>
              </a:spcBef>
              <a:buClrTx/>
              <a:buSzTx/>
              <a:buNone/>
              <a:defRPr/>
            </a:pPr>
            <a:r>
              <a:rPr lang="fr-FR" sz="2000" b="1" dirty="0">
                <a:solidFill>
                  <a:schemeClr val="tx1"/>
                </a:solidFill>
                <a:latin typeface="Calibri" panose="020F0502020204030204" pitchFamily="34" charset="0"/>
                <a:cs typeface="Calibri" panose="020F0502020204030204" pitchFamily="34" charset="0"/>
              </a:rPr>
              <a:t>Un joueur qui donne un coup d’envoi ou de renvoi au centre du terrain ou un coup de renvoi en coup de pied tombé (sous les poteaux ou aux 20m) sera pénalisé s’il :</a:t>
            </a:r>
            <a:endParaRPr lang="en-US" altLang="en-US" sz="2000" b="1"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dépasse la ligne appropriée avant de botter le ballon</a:t>
            </a:r>
            <a:endParaRPr lang="en-US" altLang="en-US" sz="2000"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botte directement en touche, en touche d’en-but ou en ballon mort</a:t>
            </a:r>
            <a:endParaRPr lang="en-US" altLang="en-US" sz="2000"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botte le ballon qui ne parcourt pas au moins 10m vers l’avant dans le champ de jeu</a:t>
            </a:r>
          </a:p>
          <a:p>
            <a:pPr marL="285750" indent="-285750">
              <a:spcBef>
                <a:spcPct val="0"/>
              </a:spcBef>
              <a:buClrTx/>
              <a:buSzTx/>
              <a:buFont typeface="Wingdings" panose="05000000000000000000" pitchFamily="2" charset="2"/>
              <a:buChar char="§"/>
              <a:defRPr/>
            </a:pPr>
            <a:r>
              <a:rPr lang="en-US" altLang="en-US" sz="2000" dirty="0">
                <a:solidFill>
                  <a:schemeClr val="tx1"/>
                </a:solidFill>
                <a:latin typeface="Calibri" panose="020F0502020204030204" pitchFamily="34" charset="0"/>
                <a:cs typeface="Calibri" panose="020F0502020204030204" pitchFamily="34" charset="0"/>
              </a:rPr>
              <a:t>botte le </a:t>
            </a:r>
            <a:r>
              <a:rPr lang="en-US" altLang="en-US" sz="2000" dirty="0" err="1">
                <a:solidFill>
                  <a:schemeClr val="tx1"/>
                </a:solidFill>
                <a:latin typeface="Calibri" panose="020F0502020204030204" pitchFamily="34" charset="0"/>
                <a:cs typeface="Calibri" panose="020F0502020204030204" pitchFamily="34" charset="0"/>
              </a:rPr>
              <a:t>ballon</a:t>
            </a:r>
            <a:r>
              <a:rPr lang="en-US" altLang="en-US" sz="2000" dirty="0">
                <a:solidFill>
                  <a:schemeClr val="tx1"/>
                </a:solidFill>
                <a:latin typeface="Calibri" panose="020F0502020204030204" pitchFamily="34" charset="0"/>
                <a:cs typeface="Calibri" panose="020F0502020204030204" pitchFamily="34" charset="0"/>
              </a:rPr>
              <a:t> </a:t>
            </a:r>
            <a:r>
              <a:rPr lang="fr-FR" sz="2000" dirty="0">
                <a:solidFill>
                  <a:schemeClr val="tx1"/>
                </a:solidFill>
                <a:latin typeface="Calibri" panose="020F0502020204030204" pitchFamily="34" charset="0"/>
                <a:cs typeface="Calibri" panose="020F0502020204030204" pitchFamily="34" charset="0"/>
              </a:rPr>
              <a:t>d’une manière différente de celle prescrite </a:t>
            </a:r>
            <a:r>
              <a:rPr lang="en-US" altLang="en-US" sz="2000" dirty="0">
                <a:solidFill>
                  <a:schemeClr val="tx1"/>
                </a:solidFill>
                <a:latin typeface="Calibri" panose="020F0502020204030204" pitchFamily="34" charset="0"/>
                <a:cs typeface="Calibri" panose="020F0502020204030204" pitchFamily="34" charset="0"/>
              </a:rPr>
              <a:t>(pas </a:t>
            </a:r>
            <a:r>
              <a:rPr lang="en-US" altLang="en-US" sz="2000" dirty="0" err="1">
                <a:solidFill>
                  <a:schemeClr val="tx1"/>
                </a:solidFill>
                <a:latin typeface="Calibri" panose="020F0502020204030204" pitchFamily="34" charset="0"/>
                <a:cs typeface="Calibri" panose="020F0502020204030204" pitchFamily="34" charset="0"/>
              </a:rPr>
              <a:t>en</a:t>
            </a:r>
            <a:r>
              <a:rPr lang="en-US" altLang="en-US" sz="2000" dirty="0">
                <a:solidFill>
                  <a:schemeClr val="tx1"/>
                </a:solidFill>
                <a:latin typeface="Calibri" panose="020F0502020204030204" pitchFamily="34" charset="0"/>
                <a:cs typeface="Calibri" panose="020F0502020204030204" pitchFamily="34" charset="0"/>
              </a:rPr>
              <a:t> coup de pied </a:t>
            </a:r>
            <a:r>
              <a:rPr lang="en-US" altLang="en-US" sz="2000" dirty="0" err="1">
                <a:solidFill>
                  <a:schemeClr val="tx1"/>
                </a:solidFill>
                <a:latin typeface="Calibri" panose="020F0502020204030204" pitchFamily="34" charset="0"/>
                <a:cs typeface="Calibri" panose="020F0502020204030204" pitchFamily="34" charset="0"/>
              </a:rPr>
              <a:t>placé</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s’agissant</a:t>
            </a:r>
            <a:r>
              <a:rPr lang="en-US" altLang="en-US" sz="2000" dirty="0">
                <a:solidFill>
                  <a:schemeClr val="tx1"/>
                </a:solidFill>
                <a:latin typeface="Calibri" panose="020F0502020204030204" pitchFamily="34" charset="0"/>
                <a:cs typeface="Calibri" panose="020F0502020204030204" pitchFamily="34" charset="0"/>
              </a:rPr>
              <a:t> par </a:t>
            </a:r>
            <a:r>
              <a:rPr lang="en-US" altLang="en-US" sz="2000" dirty="0" err="1">
                <a:solidFill>
                  <a:schemeClr val="tx1"/>
                </a:solidFill>
                <a:latin typeface="Calibri" panose="020F0502020204030204" pitchFamily="34" charset="0"/>
                <a:cs typeface="Calibri" panose="020F0502020204030204" pitchFamily="34" charset="0"/>
              </a:rPr>
              <a:t>exemple</a:t>
            </a:r>
            <a:r>
              <a:rPr lang="en-US" altLang="en-US" sz="2000" dirty="0">
                <a:solidFill>
                  <a:schemeClr val="tx1"/>
                </a:solidFill>
                <a:latin typeface="Calibri" panose="020F0502020204030204" pitchFamily="34" charset="0"/>
                <a:cs typeface="Calibri" panose="020F0502020204030204" pitchFamily="34" charset="0"/>
              </a:rPr>
              <a:t> d’un coup </a:t>
            </a:r>
            <a:r>
              <a:rPr lang="en-US" altLang="en-US" sz="2000" dirty="0" err="1">
                <a:solidFill>
                  <a:schemeClr val="tx1"/>
                </a:solidFill>
                <a:latin typeface="Calibri" panose="020F0502020204030204" pitchFamily="34" charset="0"/>
                <a:cs typeface="Calibri" panose="020F0502020204030204" pitchFamily="34" charset="0"/>
              </a:rPr>
              <a:t>d’envoi</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ou</a:t>
            </a:r>
            <a:r>
              <a:rPr lang="en-US" altLang="en-US" sz="2000" dirty="0">
                <a:solidFill>
                  <a:schemeClr val="tx1"/>
                </a:solidFill>
                <a:latin typeface="Calibri" panose="020F0502020204030204" pitchFamily="34" charset="0"/>
                <a:cs typeface="Calibri" panose="020F0502020204030204" pitchFamily="34" charset="0"/>
              </a:rPr>
              <a:t> de renvoi au </a:t>
            </a:r>
            <a:r>
              <a:rPr lang="en-US" altLang="en-US" sz="2000" dirty="0" err="1">
                <a:solidFill>
                  <a:schemeClr val="tx1"/>
                </a:solidFill>
                <a:latin typeface="Calibri" panose="020F0502020204030204" pitchFamily="34" charset="0"/>
                <a:cs typeface="Calibri" panose="020F0502020204030204" pitchFamily="34" charset="0"/>
              </a:rPr>
              <a:t>centre</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etc</a:t>
            </a:r>
            <a:r>
              <a:rPr lang="en-US" altLang="en-US" sz="2000" dirty="0">
                <a:solidFill>
                  <a:schemeClr val="tx1"/>
                </a:solidFill>
                <a:latin typeface="Calibri" panose="020F0502020204030204" pitchFamily="34" charset="0"/>
                <a:cs typeface="Calibri" panose="020F0502020204030204" pitchFamily="34" charset="0"/>
              </a:rPr>
              <a:t>…) </a:t>
            </a:r>
          </a:p>
          <a:p>
            <a:pPr eaLnBrk="1" hangingPunct="1">
              <a:spcBef>
                <a:spcPct val="0"/>
              </a:spcBef>
              <a:buClrTx/>
              <a:buSzTx/>
              <a:buFontTx/>
              <a:buNone/>
              <a:defRPr/>
            </a:pPr>
            <a:r>
              <a:rPr lang="en-US" altLang="en-US" sz="2000" b="1" dirty="0">
                <a:solidFill>
                  <a:schemeClr val="tx1"/>
                </a:solidFill>
                <a:latin typeface="Calibri" panose="020F0502020204030204" pitchFamily="34" charset="0"/>
              </a:rPr>
              <a:t>Tout </a:t>
            </a:r>
            <a:r>
              <a:rPr lang="en-US" altLang="en-US" sz="2000" b="1" dirty="0" err="1">
                <a:solidFill>
                  <a:schemeClr val="tx1"/>
                </a:solidFill>
                <a:latin typeface="Calibri" panose="020F0502020204030204" pitchFamily="34" charset="0"/>
              </a:rPr>
              <a:t>autre</a:t>
            </a:r>
            <a:r>
              <a:rPr lang="en-US" altLang="en-US" sz="2000" b="1" dirty="0">
                <a:solidFill>
                  <a:schemeClr val="tx1"/>
                </a:solidFill>
                <a:latin typeface="Calibri" panose="020F0502020204030204" pitchFamily="34" charset="0"/>
              </a:rPr>
              <a:t> </a:t>
            </a:r>
            <a:r>
              <a:rPr lang="en-US" altLang="en-US" sz="2000" b="1" dirty="0" err="1">
                <a:solidFill>
                  <a:schemeClr val="tx1"/>
                </a:solidFill>
                <a:latin typeface="Calibri" panose="020F0502020204030204" pitchFamily="34" charset="0"/>
              </a:rPr>
              <a:t>joueur</a:t>
            </a:r>
            <a:r>
              <a:rPr lang="en-US" altLang="en-US" sz="2000" b="1" dirty="0">
                <a:solidFill>
                  <a:schemeClr val="tx1"/>
                </a:solidFill>
                <a:latin typeface="Calibri" panose="020F0502020204030204" pitchFamily="34" charset="0"/>
              </a:rPr>
              <a:t> sera </a:t>
            </a:r>
            <a:r>
              <a:rPr lang="en-US" altLang="en-US" sz="2000" b="1" dirty="0" err="1">
                <a:solidFill>
                  <a:schemeClr val="tx1"/>
                </a:solidFill>
                <a:latin typeface="Calibri" panose="020F0502020204030204" pitchFamily="34" charset="0"/>
              </a:rPr>
              <a:t>pénalisé</a:t>
            </a:r>
            <a:r>
              <a:rPr lang="en-US" altLang="en-US" sz="2000" b="1" dirty="0">
                <a:solidFill>
                  <a:schemeClr val="tx1"/>
                </a:solidFill>
                <a:latin typeface="Calibri" panose="020F0502020204030204" pitchFamily="34" charset="0"/>
              </a:rPr>
              <a:t> </a:t>
            </a:r>
            <a:r>
              <a:rPr lang="en-US" altLang="en-US" sz="2000" b="1" dirty="0" err="1">
                <a:solidFill>
                  <a:schemeClr val="tx1"/>
                </a:solidFill>
                <a:latin typeface="Calibri" panose="020F0502020204030204" pitchFamily="34" charset="0"/>
              </a:rPr>
              <a:t>s’il</a:t>
            </a:r>
            <a:r>
              <a:rPr lang="en-US" altLang="en-US" sz="2000" b="1" dirty="0">
                <a:solidFill>
                  <a:schemeClr val="tx1"/>
                </a:solidFill>
                <a:latin typeface="Calibri" panose="020F0502020204030204" pitchFamily="34" charset="0"/>
              </a:rPr>
              <a:t> : </a:t>
            </a:r>
            <a:endParaRPr lang="en-US" altLang="en-US" sz="2000"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se déplace devant le botteur avant qu’il n’ait botté le ballon</a:t>
            </a:r>
            <a:endParaRPr lang="en-US" altLang="en-US" sz="2000"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s’approche à moins de 10 mètres de la ligne d’où l’adversaire a botté le ballon et intervient délibérément dans le cours du jeu*</a:t>
            </a:r>
          </a:p>
          <a:p>
            <a:pPr marL="285750" indent="-28575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touche volontairement le ballon avant qu’il n’ait franchi une distance de 10 mètres dans le champ de jeu</a:t>
            </a:r>
            <a:endParaRPr lang="en-US" altLang="en-US" sz="2000" dirty="0">
              <a:solidFill>
                <a:schemeClr val="tx1"/>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37DC425F-7A8C-446F-952A-ED3372AE6589}"/>
              </a:ext>
            </a:extLst>
          </p:cNvPr>
          <p:cNvSpPr>
            <a:spLocks noGrp="1"/>
          </p:cNvSpPr>
          <p:nvPr>
            <p:ph type="sldNum" sz="quarter" idx="12"/>
          </p:nvPr>
        </p:nvSpPr>
        <p:spPr/>
        <p:txBody>
          <a:bodyPr/>
          <a:lstStyle/>
          <a:p>
            <a:pPr>
              <a:defRPr/>
            </a:pPr>
            <a:fld id="{D9D6048A-76C2-4C90-A0B2-54F7C2402DF9}" type="slidenum">
              <a:rPr lang="en-AU" altLang="en-US" smtClean="0"/>
              <a:pPr>
                <a:defRPr/>
              </a:pPr>
              <a:t>69</a:t>
            </a:fld>
            <a:endParaRPr lang="en-AU"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501192" y="562401"/>
            <a:ext cx="10505164" cy="5016758"/>
          </a:xfrm>
          <a:prstGeom prst="rect">
            <a:avLst/>
          </a:prstGeom>
          <a:noFill/>
          <a:ln>
            <a:noFill/>
          </a:ln>
        </p:spPr>
        <p:txBody>
          <a:bodyPr wrap="square" rtlCol="0" anchor="ctr" anchorCtr="1">
            <a:spAutoFit/>
          </a:bodyPr>
          <a:lstStyle/>
          <a:p>
            <a:pPr marL="457200" indent="-457200">
              <a:buFont typeface="Wingdings" panose="05000000000000000000" pitchFamily="2" charset="2"/>
              <a:buChar char="§"/>
              <a:defRPr/>
            </a:pPr>
            <a:endParaRPr lang="en-AU" altLang="en-US" sz="3200"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defRPr/>
            </a:pPr>
            <a:endParaRPr lang="en-AU" altLang="en-US" sz="3200"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defRPr/>
            </a:pPr>
            <a:r>
              <a:rPr lang="en-AU" altLang="en-US" sz="3200" dirty="0" err="1">
                <a:latin typeface="Calibri" panose="020F0502020204030204" pitchFamily="34" charset="0"/>
                <a:cs typeface="Calibri" panose="020F0502020204030204" pitchFamily="34" charset="0"/>
              </a:rPr>
              <a:t>Soyez</a:t>
            </a:r>
            <a:r>
              <a:rPr lang="en-AU" altLang="en-US" sz="3200" b="1" dirty="0">
                <a:latin typeface="Calibri" panose="020F0502020204030204" pitchFamily="34" charset="0"/>
                <a:cs typeface="Calibri" panose="020F0502020204030204" pitchFamily="34" charset="0"/>
              </a:rPr>
              <a:t> </a:t>
            </a:r>
            <a:r>
              <a:rPr lang="en-AU" altLang="en-US" sz="3200" b="1" dirty="0" err="1">
                <a:latin typeface="Calibri" panose="020F0502020204030204" pitchFamily="34" charset="0"/>
                <a:cs typeface="Calibri" panose="020F0502020204030204" pitchFamily="34" charset="0"/>
              </a:rPr>
              <a:t>juste</a:t>
            </a:r>
            <a:r>
              <a:rPr lang="en-AU" altLang="en-US" sz="3200" dirty="0">
                <a:latin typeface="Calibri" panose="020F0502020204030204" pitchFamily="34" charset="0"/>
                <a:cs typeface="Calibri" panose="020F0502020204030204" pitchFamily="34" charset="0"/>
              </a:rPr>
              <a:t> et </a:t>
            </a:r>
            <a:r>
              <a:rPr lang="en-AU" altLang="en-US" sz="3200" b="1" dirty="0" err="1">
                <a:latin typeface="Calibri" panose="020F0502020204030204" pitchFamily="34" charset="0"/>
                <a:cs typeface="Calibri" panose="020F0502020204030204" pitchFamily="34" charset="0"/>
              </a:rPr>
              <a:t>cohérent</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envers</a:t>
            </a:r>
            <a:r>
              <a:rPr lang="en-AU" altLang="en-US" sz="3200" dirty="0">
                <a:latin typeface="Calibri" panose="020F0502020204030204" pitchFamily="34" charset="0"/>
                <a:cs typeface="Calibri" panose="020F0502020204030204" pitchFamily="34" charset="0"/>
              </a:rPr>
              <a:t> les </a:t>
            </a:r>
            <a:r>
              <a:rPr lang="en-AU" altLang="en-US" sz="3200" dirty="0" err="1">
                <a:latin typeface="Calibri" panose="020F0502020204030204" pitchFamily="34" charset="0"/>
                <a:cs typeface="Calibri" panose="020F0502020204030204" pitchFamily="34" charset="0"/>
              </a:rPr>
              <a:t>joueurs</a:t>
            </a:r>
            <a:endParaRPr lang="en-AU" altLang="en-US" sz="3200"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defRPr/>
            </a:pPr>
            <a:r>
              <a:rPr lang="en-AU" altLang="en-US" sz="3200" dirty="0" err="1">
                <a:latin typeface="Calibri" panose="020F0502020204030204" pitchFamily="34" charset="0"/>
                <a:cs typeface="Calibri" panose="020F0502020204030204" pitchFamily="34" charset="0"/>
              </a:rPr>
              <a:t>Montrez-leur</a:t>
            </a:r>
            <a:r>
              <a:rPr lang="en-AU" altLang="en-US" sz="3200" dirty="0">
                <a:latin typeface="Calibri" panose="020F0502020204030204" pitchFamily="34" charset="0"/>
                <a:cs typeface="Calibri" panose="020F0502020204030204" pitchFamily="34" charset="0"/>
              </a:rPr>
              <a:t> du </a:t>
            </a:r>
            <a:r>
              <a:rPr lang="en-AU" altLang="en-US" sz="3200" b="1" dirty="0">
                <a:latin typeface="Calibri" panose="020F0502020204030204" pitchFamily="34" charset="0"/>
                <a:cs typeface="Calibri" panose="020F0502020204030204" pitchFamily="34" charset="0"/>
              </a:rPr>
              <a:t>respect</a:t>
            </a:r>
            <a:endParaRPr lang="en-AU" altLang="en-US" sz="3200"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defRPr/>
            </a:pPr>
            <a:r>
              <a:rPr lang="en-AU" altLang="en-US" sz="3200" dirty="0" err="1">
                <a:latin typeface="Calibri" panose="020F0502020204030204" pitchFamily="34" charset="0"/>
                <a:cs typeface="Calibri" panose="020F0502020204030204" pitchFamily="34" charset="0"/>
              </a:rPr>
              <a:t>Soyez</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toujours</a:t>
            </a:r>
            <a:r>
              <a:rPr lang="en-AU" altLang="en-US" sz="3200" dirty="0">
                <a:latin typeface="Calibri" panose="020F0502020204030204" pitchFamily="34" charset="0"/>
                <a:cs typeface="Calibri" panose="020F0502020204030204" pitchFamily="34" charset="0"/>
              </a:rPr>
              <a:t> </a:t>
            </a:r>
            <a:r>
              <a:rPr lang="en-AU" altLang="en-US" sz="3200" b="1" dirty="0" err="1">
                <a:latin typeface="Calibri" panose="020F0502020204030204" pitchFamily="34" charset="0"/>
                <a:cs typeface="Calibri" panose="020F0502020204030204" pitchFamily="34" charset="0"/>
              </a:rPr>
              <a:t>honnête</a:t>
            </a:r>
            <a:r>
              <a:rPr lang="en-AU" altLang="en-US" sz="3200" dirty="0">
                <a:latin typeface="Calibri" panose="020F0502020204030204" pitchFamily="34" charset="0"/>
                <a:cs typeface="Calibri" panose="020F0502020204030204" pitchFamily="34" charset="0"/>
              </a:rPr>
              <a:t> avec tout le monde</a:t>
            </a:r>
          </a:p>
          <a:p>
            <a:pPr marL="457200" indent="-457200">
              <a:buFont typeface="Wingdings" panose="05000000000000000000" pitchFamily="2" charset="2"/>
              <a:buChar char="§"/>
              <a:defRPr/>
            </a:pPr>
            <a:r>
              <a:rPr lang="en-AU" altLang="en-US" sz="3200" dirty="0" err="1">
                <a:latin typeface="Calibri" panose="020F0502020204030204" pitchFamily="34" charset="0"/>
                <a:cs typeface="Calibri" panose="020F0502020204030204" pitchFamily="34" charset="0"/>
              </a:rPr>
              <a:t>Soyez</a:t>
            </a:r>
            <a:r>
              <a:rPr lang="en-AU" altLang="en-US" sz="3200" dirty="0">
                <a:latin typeface="Calibri" panose="020F0502020204030204" pitchFamily="34" charset="0"/>
                <a:cs typeface="Calibri" panose="020F0502020204030204" pitchFamily="34" charset="0"/>
              </a:rPr>
              <a:t> </a:t>
            </a:r>
            <a:r>
              <a:rPr lang="en-AU" altLang="en-US" sz="3200" b="1" dirty="0" err="1">
                <a:latin typeface="Calibri" panose="020F0502020204030204" pitchFamily="34" charset="0"/>
                <a:cs typeface="Calibri" panose="020F0502020204030204" pitchFamily="34" charset="0"/>
              </a:rPr>
              <a:t>intègre</a:t>
            </a:r>
            <a:r>
              <a:rPr lang="en-AU" altLang="en-US" sz="3200" dirty="0">
                <a:latin typeface="Calibri" panose="020F0502020204030204" pitchFamily="34" charset="0"/>
                <a:cs typeface="Calibri" panose="020F0502020204030204" pitchFamily="34" charset="0"/>
              </a:rPr>
              <a:t> et </a:t>
            </a:r>
            <a:r>
              <a:rPr lang="en-AU" altLang="en-US" sz="3200" b="1" dirty="0" err="1">
                <a:latin typeface="Calibri" panose="020F0502020204030204" pitchFamily="34" charset="0"/>
                <a:cs typeface="Calibri" panose="020F0502020204030204" pitchFamily="34" charset="0"/>
              </a:rPr>
              <a:t>crédible</a:t>
            </a:r>
            <a:endParaRPr lang="en-AU" altLang="en-US" sz="3200" b="1"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defRPr/>
            </a:pPr>
            <a:r>
              <a:rPr lang="en-AU" altLang="en-US" sz="3200" b="1" dirty="0" err="1">
                <a:latin typeface="Calibri" panose="020F0502020204030204" pitchFamily="34" charset="0"/>
                <a:cs typeface="Calibri" panose="020F0502020204030204" pitchFamily="34" charset="0"/>
              </a:rPr>
              <a:t>N’insultez</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ou</a:t>
            </a:r>
            <a:r>
              <a:rPr lang="en-AU" altLang="en-US" sz="3200" dirty="0">
                <a:latin typeface="Calibri" panose="020F0502020204030204" pitchFamily="34" charset="0"/>
                <a:cs typeface="Calibri" panose="020F0502020204030204" pitchFamily="34" charset="0"/>
              </a:rPr>
              <a:t> </a:t>
            </a:r>
            <a:r>
              <a:rPr lang="en-AU" altLang="en-US" sz="3200" b="1" dirty="0" err="1">
                <a:latin typeface="Calibri" panose="020F0502020204030204" pitchFamily="34" charset="0"/>
                <a:cs typeface="Calibri" panose="020F0502020204030204" pitchFamily="34" charset="0"/>
              </a:rPr>
              <a:t>n’harcelez</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aucun</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joueur</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ou</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membre</a:t>
            </a:r>
            <a:r>
              <a:rPr lang="en-AU" altLang="en-US" sz="3200" dirty="0">
                <a:latin typeface="Calibri" panose="020F0502020204030204" pitchFamily="34" charset="0"/>
                <a:cs typeface="Calibri" panose="020F0502020204030204" pitchFamily="34" charset="0"/>
              </a:rPr>
              <a:t> du corps arbitral</a:t>
            </a:r>
          </a:p>
          <a:p>
            <a:pPr marL="457200" indent="-457200">
              <a:buFont typeface="Wingdings" panose="05000000000000000000" pitchFamily="2" charset="2"/>
              <a:buChar char="§"/>
              <a:defRPr/>
            </a:pPr>
            <a:r>
              <a:rPr lang="en-AU" altLang="en-US" sz="3200" dirty="0" err="1">
                <a:latin typeface="Calibri" panose="020F0502020204030204" pitchFamily="34" charset="0"/>
                <a:cs typeface="Calibri" panose="020F0502020204030204" pitchFamily="34" charset="0"/>
              </a:rPr>
              <a:t>Respectez</a:t>
            </a:r>
            <a:r>
              <a:rPr lang="en-AU" altLang="en-US" sz="3200" dirty="0">
                <a:latin typeface="Calibri" panose="020F0502020204030204" pitchFamily="34" charset="0"/>
                <a:cs typeface="Calibri" panose="020F0502020204030204" pitchFamily="34" charset="0"/>
              </a:rPr>
              <a:t> </a:t>
            </a:r>
            <a:r>
              <a:rPr lang="en-AU" altLang="en-US" sz="3200" b="1" dirty="0">
                <a:latin typeface="Calibri" panose="020F0502020204030204" pitchFamily="34" charset="0"/>
                <a:cs typeface="Calibri" panose="020F0502020204030204" pitchFamily="34" charset="0"/>
              </a:rPr>
              <a:t>la </a:t>
            </a:r>
            <a:r>
              <a:rPr lang="en-AU" altLang="en-US" sz="3200" b="1" dirty="0" err="1">
                <a:latin typeface="Calibri" panose="020F0502020204030204" pitchFamily="34" charset="0"/>
                <a:cs typeface="Calibri" panose="020F0502020204030204" pitchFamily="34" charset="0"/>
              </a:rPr>
              <a:t>législation</a:t>
            </a:r>
            <a:r>
              <a:rPr lang="en-AU" altLang="en-US" sz="3200" b="1" dirty="0">
                <a:latin typeface="Calibri" panose="020F0502020204030204" pitchFamily="34" charset="0"/>
                <a:cs typeface="Calibri" panose="020F0502020204030204" pitchFamily="34" charset="0"/>
              </a:rPr>
              <a:t> </a:t>
            </a:r>
            <a:r>
              <a:rPr lang="en-AU" altLang="en-US" sz="3200" dirty="0">
                <a:latin typeface="Calibri" panose="020F0502020204030204" pitchFamily="34" charset="0"/>
                <a:cs typeface="Calibri" panose="020F0502020204030204" pitchFamily="34" charset="0"/>
              </a:rPr>
              <a:t>de </a:t>
            </a:r>
            <a:r>
              <a:rPr lang="en-AU" altLang="en-US" sz="3200" dirty="0" err="1">
                <a:latin typeface="Calibri" panose="020F0502020204030204" pitchFamily="34" charset="0"/>
                <a:cs typeface="Calibri" panose="020F0502020204030204" pitchFamily="34" charset="0"/>
              </a:rPr>
              <a:t>votre</a:t>
            </a:r>
            <a:r>
              <a:rPr lang="en-AU" altLang="en-US" sz="3200" dirty="0">
                <a:latin typeface="Calibri" panose="020F0502020204030204" pitchFamily="34" charset="0"/>
                <a:cs typeface="Calibri" panose="020F0502020204030204" pitchFamily="34" charset="0"/>
              </a:rPr>
              <a:t> pays relative à la </a:t>
            </a:r>
            <a:r>
              <a:rPr lang="en-AU" altLang="en-US" sz="3200" b="1" dirty="0">
                <a:latin typeface="Calibri" panose="020F0502020204030204" pitchFamily="34" charset="0"/>
                <a:cs typeface="Calibri" panose="020F0502020204030204" pitchFamily="34" charset="0"/>
              </a:rPr>
              <a:t>protection des </a:t>
            </a:r>
            <a:r>
              <a:rPr lang="en-AU" altLang="en-US" sz="3200" b="1" dirty="0" err="1">
                <a:latin typeface="Calibri" panose="020F0502020204030204" pitchFamily="34" charset="0"/>
                <a:cs typeface="Calibri" panose="020F0502020204030204" pitchFamily="34" charset="0"/>
              </a:rPr>
              <a:t>mineurs</a:t>
            </a:r>
            <a:r>
              <a:rPr lang="en-AU" altLang="en-US" sz="3200" b="1" dirty="0">
                <a:latin typeface="Calibri" panose="020F0502020204030204" pitchFamily="34" charset="0"/>
                <a:cs typeface="Calibri" panose="020F0502020204030204" pitchFamily="34" charset="0"/>
              </a:rPr>
              <a:t> (</a:t>
            </a:r>
            <a:r>
              <a:rPr lang="en-AU" altLang="en-US" sz="3200" b="1" dirty="0" err="1">
                <a:latin typeface="Calibri" panose="020F0502020204030204" pitchFamily="34" charset="0"/>
                <a:cs typeface="Calibri" panose="020F0502020204030204" pitchFamily="34" charset="0"/>
              </a:rPr>
              <a:t>zéro</a:t>
            </a:r>
            <a:r>
              <a:rPr lang="en-AU" altLang="en-US" sz="3200" b="1" dirty="0">
                <a:latin typeface="Calibri" panose="020F0502020204030204" pitchFamily="34" charset="0"/>
                <a:cs typeface="Calibri" panose="020F0502020204030204" pitchFamily="34" charset="0"/>
              </a:rPr>
              <a:t> </a:t>
            </a:r>
            <a:r>
              <a:rPr lang="en-AU" altLang="en-US" sz="3200" b="1" dirty="0" err="1">
                <a:latin typeface="Calibri" panose="020F0502020204030204" pitchFamily="34" charset="0"/>
                <a:cs typeface="Calibri" panose="020F0502020204030204" pitchFamily="34" charset="0"/>
              </a:rPr>
              <a:t>abus</a:t>
            </a:r>
            <a:r>
              <a:rPr lang="en-AU" altLang="en-US" sz="3200" b="1" dirty="0">
                <a:latin typeface="Calibri" panose="020F0502020204030204" pitchFamily="34" charset="0"/>
                <a:cs typeface="Calibri" panose="020F0502020204030204" pitchFamily="34" charset="0"/>
              </a:rPr>
              <a:t>)</a:t>
            </a:r>
            <a:endParaRPr lang="en-AU" sz="3200" b="1"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F1DAFE0-7003-4C79-A1E0-A44315A0B357}"/>
              </a:ext>
            </a:extLst>
          </p:cNvPr>
          <p:cNvSpPr txBox="1"/>
          <p:nvPr/>
        </p:nvSpPr>
        <p:spPr>
          <a:xfrm>
            <a:off x="317369" y="475616"/>
            <a:ext cx="11557262" cy="707886"/>
          </a:xfrm>
          <a:prstGeom prst="rect">
            <a:avLst/>
          </a:prstGeom>
          <a:noFill/>
          <a:ln>
            <a:noFill/>
          </a:ln>
        </p:spPr>
        <p:txBody>
          <a:bodyPr wrap="square" rtlCol="0" anchor="ctr" anchorCtr="1">
            <a:spAutoFit/>
          </a:bodyPr>
          <a:lstStyle/>
          <a:p>
            <a:pPr lvl="0">
              <a:defRPr/>
            </a:pPr>
            <a:r>
              <a:rPr lang="en-US" altLang="en-US" sz="4000" b="1" dirty="0">
                <a:latin typeface="Calibri" panose="020F0502020204030204" pitchFamily="34" charset="0"/>
                <a:cs typeface="Calibri" panose="020F0502020204030204" pitchFamily="34" charset="0"/>
              </a:rPr>
              <a:t>Le code </a:t>
            </a:r>
            <a:r>
              <a:rPr lang="en-US" altLang="en-US" sz="4000" b="1" dirty="0" err="1">
                <a:latin typeface="Calibri" panose="020F0502020204030204" pitchFamily="34" charset="0"/>
                <a:cs typeface="Calibri" panose="020F0502020204030204" pitchFamily="34" charset="0"/>
              </a:rPr>
              <a:t>d’éthique</a:t>
            </a:r>
            <a:r>
              <a:rPr lang="en-US" altLang="en-US" sz="4000" b="1" dirty="0">
                <a:latin typeface="Calibri" panose="020F0502020204030204" pitchFamily="34" charset="0"/>
                <a:cs typeface="Calibri" panose="020F0502020204030204" pitchFamily="34" charset="0"/>
              </a:rPr>
              <a:t> de </a:t>
            </a:r>
            <a:r>
              <a:rPr lang="en-US" altLang="en-US" sz="4000" b="1" dirty="0" err="1">
                <a:latin typeface="Calibri" panose="020F0502020204030204" pitchFamily="34" charset="0"/>
                <a:cs typeface="Calibri" panose="020F0502020204030204" pitchFamily="34" charset="0"/>
              </a:rPr>
              <a:t>l’entraîneur</a:t>
            </a:r>
            <a:endParaRPr lang="en-AU" altLang="en-US" sz="4000" b="1"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11A8E649-0A38-4F55-8A0C-C19075B4CF81}"/>
              </a:ext>
            </a:extLst>
          </p:cNvPr>
          <p:cNvSpPr>
            <a:spLocks noGrp="1"/>
          </p:cNvSpPr>
          <p:nvPr>
            <p:ph type="sldNum" sz="quarter" idx="12"/>
          </p:nvPr>
        </p:nvSpPr>
        <p:spPr/>
        <p:txBody>
          <a:bodyPr/>
          <a:lstStyle/>
          <a:p>
            <a:fld id="{401CF334-2D5C-4859-84A6-CA7E6E43FAEB}" type="slidenum">
              <a:rPr lang="en-US" smtClean="0"/>
              <a:t>7</a:t>
            </a:fld>
            <a:endParaRPr lang="en-US"/>
          </a:p>
        </p:txBody>
      </p:sp>
    </p:spTree>
    <p:extLst>
      <p:ext uri="{BB962C8B-B14F-4D97-AF65-F5344CB8AC3E}">
        <p14:creationId xmlns:p14="http://schemas.microsoft.com/office/powerpoint/2010/main" val="19578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a:extLst>
              <a:ext uri="{FF2B5EF4-FFF2-40B4-BE49-F238E27FC236}">
                <a16:creationId xmlns:a16="http://schemas.microsoft.com/office/drawing/2014/main" id="{E4F8D485-018E-468B-8A93-9F4C377396FD}"/>
              </a:ext>
            </a:extLst>
          </p:cNvPr>
          <p:cNvSpPr txBox="1">
            <a:spLocks noChangeArrowheads="1"/>
          </p:cNvSpPr>
          <p:nvPr/>
        </p:nvSpPr>
        <p:spPr bwMode="auto">
          <a:xfrm>
            <a:off x="1524000" y="1"/>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a:solidFill>
                  <a:schemeClr val="tx1"/>
                </a:solidFill>
                <a:latin typeface="Calibri" panose="020F0502020204030204" pitchFamily="34" charset="0"/>
              </a:rPr>
              <a:t>Le </a:t>
            </a:r>
            <a:r>
              <a:rPr lang="en-US" altLang="en-US" sz="4000" b="1" dirty="0" err="1">
                <a:solidFill>
                  <a:schemeClr val="tx1"/>
                </a:solidFill>
                <a:latin typeface="Calibri" panose="020F0502020204030204" pitchFamily="34" charset="0"/>
              </a:rPr>
              <a:t>plaquage</a:t>
            </a:r>
            <a:endParaRPr lang="en-US" altLang="en-US" sz="4000" b="1" dirty="0">
              <a:solidFill>
                <a:schemeClr val="tx1"/>
              </a:solidFill>
              <a:latin typeface="Calibri" panose="020F0502020204030204" pitchFamily="34" charset="0"/>
            </a:endParaRPr>
          </a:p>
        </p:txBody>
      </p:sp>
      <p:sp>
        <p:nvSpPr>
          <p:cNvPr id="17413" name="Text Box 6">
            <a:extLst>
              <a:ext uri="{FF2B5EF4-FFF2-40B4-BE49-F238E27FC236}">
                <a16:creationId xmlns:a16="http://schemas.microsoft.com/office/drawing/2014/main" id="{290F6D70-B114-4848-9578-3687221CB605}"/>
              </a:ext>
            </a:extLst>
          </p:cNvPr>
          <p:cNvSpPr txBox="1">
            <a:spLocks noChangeArrowheads="1"/>
          </p:cNvSpPr>
          <p:nvPr/>
        </p:nvSpPr>
        <p:spPr bwMode="auto">
          <a:xfrm>
            <a:off x="1631504" y="414288"/>
            <a:ext cx="9036496" cy="64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endParaRPr lang="en-US" altLang="en-US" sz="800" b="1" dirty="0">
              <a:solidFill>
                <a:schemeClr val="tx1"/>
              </a:solidFill>
              <a:latin typeface="Calibri" panose="020F0502020204030204" pitchFamily="34" charset="0"/>
            </a:endParaRPr>
          </a:p>
          <a:p>
            <a:pPr eaLnBrk="1" hangingPunct="1">
              <a:spcBef>
                <a:spcPct val="0"/>
              </a:spcBef>
              <a:buClrTx/>
              <a:buSzTx/>
              <a:buFontTx/>
              <a:buNone/>
              <a:defRPr/>
            </a:pPr>
            <a:r>
              <a:rPr lang="en-US" altLang="en-US" b="1" dirty="0">
                <a:solidFill>
                  <a:schemeClr val="tx1"/>
                </a:solidFill>
                <a:latin typeface="Calibri" panose="020F0502020204030204" pitchFamily="34" charset="0"/>
              </a:rPr>
              <a:t>Un </a:t>
            </a:r>
            <a:r>
              <a:rPr lang="en-US" altLang="en-US" b="1" dirty="0" err="1">
                <a:solidFill>
                  <a:schemeClr val="tx1"/>
                </a:solidFill>
                <a:latin typeface="Calibri" panose="020F0502020204030204" pitchFamily="34" charset="0"/>
              </a:rPr>
              <a:t>plaquage</a:t>
            </a:r>
            <a:r>
              <a:rPr lang="en-US" altLang="en-US" b="1" dirty="0">
                <a:solidFill>
                  <a:schemeClr val="tx1"/>
                </a:solidFill>
                <a:latin typeface="Calibri" panose="020F0502020204030204" pitchFamily="34" charset="0"/>
              </a:rPr>
              <a:t> </a:t>
            </a:r>
            <a:r>
              <a:rPr lang="en-US" altLang="en-US" b="1" dirty="0" err="1">
                <a:solidFill>
                  <a:schemeClr val="tx1"/>
                </a:solidFill>
                <a:latin typeface="Calibri" panose="020F0502020204030204" pitchFamily="34" charset="0"/>
              </a:rPr>
              <a:t>est</a:t>
            </a:r>
            <a:r>
              <a:rPr lang="en-US" altLang="en-US" b="1" dirty="0">
                <a:solidFill>
                  <a:schemeClr val="tx1"/>
                </a:solidFill>
                <a:latin typeface="Calibri" panose="020F0502020204030204" pitchFamily="34" charset="0"/>
              </a:rPr>
              <a:t> </a:t>
            </a:r>
            <a:r>
              <a:rPr lang="en-US" altLang="en-US" b="1" dirty="0" err="1">
                <a:solidFill>
                  <a:schemeClr val="tx1"/>
                </a:solidFill>
                <a:latin typeface="Calibri" panose="020F0502020204030204" pitchFamily="34" charset="0"/>
              </a:rPr>
              <a:t>effectif</a:t>
            </a:r>
            <a:r>
              <a:rPr lang="en-US" altLang="en-US" b="1" dirty="0">
                <a:solidFill>
                  <a:schemeClr val="tx1"/>
                </a:solidFill>
                <a:latin typeface="Calibri" panose="020F0502020204030204" pitchFamily="34" charset="0"/>
              </a:rPr>
              <a:t> </a:t>
            </a:r>
            <a:r>
              <a:rPr lang="en-US" altLang="en-US" b="1" dirty="0" err="1">
                <a:solidFill>
                  <a:schemeClr val="tx1"/>
                </a:solidFill>
                <a:latin typeface="Calibri" panose="020F0502020204030204" pitchFamily="34" charset="0"/>
              </a:rPr>
              <a:t>lorsque</a:t>
            </a:r>
            <a:r>
              <a:rPr lang="en-US" altLang="en-US" b="1" dirty="0">
                <a:solidFill>
                  <a:schemeClr val="tx1"/>
                </a:solidFill>
                <a:latin typeface="Calibri" panose="020F0502020204030204" pitchFamily="34" charset="0"/>
              </a:rPr>
              <a:t> : </a:t>
            </a:r>
            <a:endParaRPr lang="en-US" altLang="en-US"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Le porteur du ballon est plaqué par un ou plusieurs joueurs adverses et que le ballon, la main ou le bras porteur du plaqué entre en contact avec le sol</a:t>
            </a: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Le porteur du ballon est plaqué par un ou plusieurs joueurs adverses de telle manière qu’il ne peut ni progresser ni passer le ballon </a:t>
            </a:r>
            <a:r>
              <a:rPr lang="en-US" altLang="en-US" dirty="0">
                <a:solidFill>
                  <a:schemeClr val="tx1"/>
                </a:solidFill>
                <a:latin typeface="Calibri" panose="020F0502020204030204" pitchFamily="34" charset="0"/>
                <a:cs typeface="Calibri" panose="020F0502020204030204" pitchFamily="34" charset="0"/>
              </a:rPr>
              <a:t>(ex : </a:t>
            </a:r>
            <a:r>
              <a:rPr lang="en-US" altLang="en-US" dirty="0" err="1">
                <a:solidFill>
                  <a:schemeClr val="tx1"/>
                </a:solidFill>
                <a:latin typeface="Calibri" panose="020F0502020204030204" pitchFamily="34" charset="0"/>
                <a:cs typeface="Calibri" panose="020F0502020204030204" pitchFamily="34" charset="0"/>
              </a:rPr>
              <a:t>tenu</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debout</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ballon</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bloqué</a:t>
            </a:r>
            <a:r>
              <a:rPr lang="en-US" altLang="en-US" dirty="0">
                <a:solidFill>
                  <a:schemeClr val="tx1"/>
                </a:solidFill>
                <a:latin typeface="Calibri" panose="020F0502020204030204" pitchFamily="34" charset="0"/>
                <a:cs typeface="Calibri" panose="020F0502020204030204" pitchFamily="34" charset="0"/>
              </a:rPr>
              <a:t> par le </a:t>
            </a:r>
            <a:r>
              <a:rPr lang="en-US" altLang="en-US" dirty="0" err="1">
                <a:solidFill>
                  <a:schemeClr val="tx1"/>
                </a:solidFill>
                <a:latin typeface="Calibri" panose="020F0502020204030204" pitchFamily="34" charset="0"/>
                <a:cs typeface="Calibri" panose="020F0502020204030204" pitchFamily="34" charset="0"/>
              </a:rPr>
              <a:t>plaqueur</a:t>
            </a:r>
            <a:r>
              <a:rPr lang="en-US" altLang="en-US" dirty="0">
                <a:solidFill>
                  <a:schemeClr val="tx1"/>
                </a:solidFill>
                <a:latin typeface="Calibri" panose="020F0502020204030204" pitchFamily="34" charset="0"/>
                <a:cs typeface="Calibri" panose="020F0502020204030204" pitchFamily="34" charset="0"/>
              </a:rPr>
              <a:t>) </a:t>
            </a: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Plaqué par un adversaire, le porteur du ballon manifeste qu’il a succombé au plaquage et souhaite être lâché pour jouer le tenu </a:t>
            </a:r>
            <a:r>
              <a:rPr lang="en-US" altLang="en-US" dirty="0">
                <a:solidFill>
                  <a:schemeClr val="tx1"/>
                </a:solidFill>
                <a:latin typeface="Calibri" panose="020F0502020204030204" pitchFamily="34" charset="0"/>
                <a:cs typeface="Calibri" panose="020F0502020204030204" pitchFamily="34" charset="0"/>
              </a:rPr>
              <a:t> </a:t>
            </a: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Un adversaire pose la main sur le joueur plaqué qui se trouve au sol</a:t>
            </a:r>
            <a:endParaRPr lang="en-US" altLang="en-US" dirty="0">
              <a:solidFill>
                <a:schemeClr val="tx1"/>
              </a:solidFill>
              <a:latin typeface="Calibri" panose="020F0502020204030204" pitchFamily="34" charset="0"/>
              <a:cs typeface="Calibri" panose="020F0502020204030204" pitchFamily="34" charset="0"/>
            </a:endParaRPr>
          </a:p>
          <a:p>
            <a:pPr eaLnBrk="1" hangingPunct="1">
              <a:spcBef>
                <a:spcPct val="0"/>
              </a:spcBef>
              <a:buClrTx/>
              <a:buSzTx/>
              <a:buFont typeface="Wingdings 3" panose="05040102010807070707" pitchFamily="18" charset="2"/>
              <a:buNone/>
              <a:defRPr/>
            </a:pPr>
            <a:endParaRPr lang="en-US" altLang="en-US" sz="400" dirty="0">
              <a:solidFill>
                <a:schemeClr val="tx1"/>
              </a:solidFill>
              <a:latin typeface="Calibri" panose="020F0502020204030204" pitchFamily="34" charset="0"/>
            </a:endParaRPr>
          </a:p>
          <a:p>
            <a:pPr eaLnBrk="1" hangingPunct="1">
              <a:spcBef>
                <a:spcPct val="0"/>
              </a:spcBef>
              <a:buClrTx/>
              <a:buSzTx/>
              <a:buFontTx/>
              <a:buNone/>
              <a:defRPr/>
            </a:pPr>
            <a:r>
              <a:rPr lang="en-US" altLang="en-US" b="1" dirty="0">
                <a:solidFill>
                  <a:schemeClr val="tx1"/>
                </a:solidFill>
                <a:latin typeface="Calibri" panose="020F0502020204030204" pitchFamily="34" charset="0"/>
              </a:rPr>
              <a:t>Un </a:t>
            </a:r>
            <a:r>
              <a:rPr lang="en-US" altLang="en-US" b="1" dirty="0" err="1">
                <a:solidFill>
                  <a:schemeClr val="tx1"/>
                </a:solidFill>
                <a:latin typeface="Calibri" panose="020F0502020204030204" pitchFamily="34" charset="0"/>
              </a:rPr>
              <a:t>plaquage</a:t>
            </a:r>
            <a:r>
              <a:rPr lang="en-US" altLang="en-US" b="1" dirty="0">
                <a:solidFill>
                  <a:schemeClr val="tx1"/>
                </a:solidFill>
                <a:latin typeface="Calibri" panose="020F0502020204030204" pitchFamily="34" charset="0"/>
              </a:rPr>
              <a:t> </a:t>
            </a:r>
            <a:r>
              <a:rPr lang="en-US" altLang="en-US" b="1" dirty="0" err="1">
                <a:solidFill>
                  <a:schemeClr val="tx1"/>
                </a:solidFill>
                <a:latin typeface="Calibri" panose="020F0502020204030204" pitchFamily="34" charset="0"/>
              </a:rPr>
              <a:t>n’est</a:t>
            </a:r>
            <a:r>
              <a:rPr lang="en-US" altLang="en-US" b="1" dirty="0">
                <a:solidFill>
                  <a:schemeClr val="tx1"/>
                </a:solidFill>
                <a:latin typeface="Calibri" panose="020F0502020204030204" pitchFamily="34" charset="0"/>
              </a:rPr>
              <a:t> pas </a:t>
            </a:r>
            <a:r>
              <a:rPr lang="en-US" altLang="en-US" b="1" dirty="0" err="1">
                <a:solidFill>
                  <a:schemeClr val="tx1"/>
                </a:solidFill>
                <a:latin typeface="Calibri" panose="020F0502020204030204" pitchFamily="34" charset="0"/>
              </a:rPr>
              <a:t>effectif</a:t>
            </a:r>
            <a:r>
              <a:rPr lang="en-US" altLang="en-US" b="1" dirty="0">
                <a:solidFill>
                  <a:schemeClr val="tx1"/>
                </a:solidFill>
                <a:latin typeface="Calibri" panose="020F0502020204030204" pitchFamily="34" charset="0"/>
              </a:rPr>
              <a:t> </a:t>
            </a:r>
            <a:r>
              <a:rPr lang="en-US" altLang="en-US" b="1" dirty="0" err="1">
                <a:solidFill>
                  <a:schemeClr val="tx1"/>
                </a:solidFill>
                <a:latin typeface="Calibri" panose="020F0502020204030204" pitchFamily="34" charset="0"/>
              </a:rPr>
              <a:t>si</a:t>
            </a:r>
            <a:r>
              <a:rPr lang="en-US" altLang="en-US" b="1" dirty="0">
                <a:solidFill>
                  <a:schemeClr val="tx1"/>
                </a:solidFill>
                <a:latin typeface="Calibri" panose="020F0502020204030204" pitchFamily="34" charset="0"/>
              </a:rPr>
              <a:t> : </a:t>
            </a:r>
            <a:endParaRPr lang="en-US" altLang="en-US"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Le joueur plaqué est lâché avant qu’il ne se retrouve au sol</a:t>
            </a:r>
            <a:endParaRPr lang="en-US" altLang="en-US" dirty="0">
              <a:solidFill>
                <a:schemeClr val="tx1"/>
              </a:solidFill>
              <a:latin typeface="Calibri" panose="020F0502020204030204" pitchFamily="34" charset="0"/>
              <a:cs typeface="Calibri" panose="020F0502020204030204" pitchFamily="34" charset="0"/>
            </a:endParaRPr>
          </a:p>
          <a:p>
            <a:pPr eaLnBrk="1" hangingPunct="1">
              <a:spcBef>
                <a:spcPct val="0"/>
              </a:spcBef>
              <a:buClrTx/>
              <a:buSzTx/>
              <a:buFont typeface="Wingdings 3" panose="05040102010807070707" pitchFamily="18" charset="2"/>
              <a:buNone/>
              <a:defRPr/>
            </a:pPr>
            <a:endParaRPr lang="en-US" altLang="en-US" sz="400" dirty="0">
              <a:solidFill>
                <a:schemeClr val="tx1"/>
              </a:solidFill>
              <a:latin typeface="Calibri" panose="020F0502020204030204" pitchFamily="34" charset="0"/>
            </a:endParaRPr>
          </a:p>
          <a:p>
            <a:pPr eaLnBrk="1" hangingPunct="1">
              <a:spcBef>
                <a:spcPct val="0"/>
              </a:spcBef>
              <a:buClrTx/>
              <a:buSzTx/>
              <a:buFontTx/>
              <a:buNone/>
              <a:defRPr/>
            </a:pPr>
            <a:r>
              <a:rPr lang="en-US" altLang="en-US" b="1" dirty="0" err="1">
                <a:solidFill>
                  <a:schemeClr val="tx1"/>
                </a:solidFill>
                <a:latin typeface="Calibri" panose="020F0502020204030204" pitchFamily="34" charset="0"/>
              </a:rPr>
              <a:t>Autres</a:t>
            </a:r>
            <a:r>
              <a:rPr lang="en-US" altLang="en-US" b="1" dirty="0">
                <a:solidFill>
                  <a:schemeClr val="tx1"/>
                </a:solidFill>
                <a:latin typeface="Calibri" panose="020F0502020204030204" pitchFamily="34" charset="0"/>
              </a:rPr>
              <a:t> points à prendre </a:t>
            </a:r>
            <a:r>
              <a:rPr lang="en-US" altLang="en-US" b="1" dirty="0" err="1">
                <a:solidFill>
                  <a:schemeClr val="tx1"/>
                </a:solidFill>
                <a:latin typeface="Calibri" panose="020F0502020204030204" pitchFamily="34" charset="0"/>
              </a:rPr>
              <a:t>en</a:t>
            </a:r>
            <a:r>
              <a:rPr lang="en-US" altLang="en-US" b="1" dirty="0">
                <a:solidFill>
                  <a:schemeClr val="tx1"/>
                </a:solidFill>
                <a:latin typeface="Calibri" panose="020F0502020204030204" pitchFamily="34" charset="0"/>
              </a:rPr>
              <a:t> </a:t>
            </a:r>
            <a:r>
              <a:rPr lang="en-US" altLang="en-US" b="1" dirty="0" err="1">
                <a:solidFill>
                  <a:schemeClr val="tx1"/>
                </a:solidFill>
                <a:latin typeface="Calibri" panose="020F0502020204030204" pitchFamily="34" charset="0"/>
              </a:rPr>
              <a:t>compte</a:t>
            </a:r>
            <a:r>
              <a:rPr lang="en-US" altLang="en-US" b="1" dirty="0">
                <a:solidFill>
                  <a:schemeClr val="tx1"/>
                </a:solidFill>
                <a:latin typeface="Calibri" panose="020F0502020204030204" pitchFamily="34" charset="0"/>
              </a:rPr>
              <a:t> : </a:t>
            </a:r>
            <a:endParaRPr lang="en-US" altLang="en-US"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dirty="0">
                <a:solidFill>
                  <a:schemeClr val="tx1"/>
                </a:solidFill>
                <a:latin typeface="Calibri" panose="020F0502020204030204" pitchFamily="34" charset="0"/>
                <a:cs typeface="Calibri" panose="020F0502020204030204" pitchFamily="34" charset="0"/>
              </a:rPr>
              <a:t>Le </a:t>
            </a:r>
            <a:r>
              <a:rPr lang="en-US" altLang="en-US" dirty="0" err="1">
                <a:solidFill>
                  <a:schemeClr val="tx1"/>
                </a:solidFill>
                <a:latin typeface="Calibri" panose="020F0502020204030204" pitchFamily="34" charset="0"/>
                <a:cs typeface="Calibri" panose="020F0502020204030204" pitchFamily="34" charset="0"/>
              </a:rPr>
              <a:t>porteur</a:t>
            </a:r>
            <a:r>
              <a:rPr lang="en-US" altLang="en-US" dirty="0">
                <a:solidFill>
                  <a:schemeClr val="tx1"/>
                </a:solidFill>
                <a:latin typeface="Calibri" panose="020F0502020204030204" pitchFamily="34" charset="0"/>
                <a:cs typeface="Calibri" panose="020F0502020204030204" pitchFamily="34" charset="0"/>
              </a:rPr>
              <a:t> du </a:t>
            </a:r>
            <a:r>
              <a:rPr lang="en-US" altLang="en-US" dirty="0" err="1">
                <a:solidFill>
                  <a:schemeClr val="tx1"/>
                </a:solidFill>
                <a:latin typeface="Calibri" panose="020F0502020204030204" pitchFamily="34" charset="0"/>
                <a:cs typeface="Calibri" panose="020F0502020204030204" pitchFamily="34" charset="0"/>
              </a:rPr>
              <a:t>ballon</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peut</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être</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plaqué</a:t>
            </a:r>
            <a:r>
              <a:rPr lang="en-US" altLang="en-US" dirty="0">
                <a:solidFill>
                  <a:schemeClr val="tx1"/>
                </a:solidFill>
                <a:latin typeface="Calibri" panose="020F0502020204030204" pitchFamily="34" charset="0"/>
                <a:cs typeface="Calibri" panose="020F0502020204030204" pitchFamily="34" charset="0"/>
              </a:rPr>
              <a:t> par un </a:t>
            </a:r>
            <a:r>
              <a:rPr lang="en-US" altLang="en-US" dirty="0" err="1">
                <a:solidFill>
                  <a:schemeClr val="tx1"/>
                </a:solidFill>
                <a:latin typeface="Calibri" panose="020F0502020204030204" pitchFamily="34" charset="0"/>
                <a:cs typeface="Calibri" panose="020F0502020204030204" pitchFamily="34" charset="0"/>
              </a:rPr>
              <a:t>nombre</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illimité</a:t>
            </a:r>
            <a:r>
              <a:rPr lang="en-US" altLang="en-US" dirty="0">
                <a:solidFill>
                  <a:schemeClr val="tx1"/>
                </a:solidFill>
                <a:latin typeface="Calibri" panose="020F0502020204030204" pitchFamily="34" charset="0"/>
                <a:cs typeface="Calibri" panose="020F0502020204030204" pitchFamily="34" charset="0"/>
              </a:rPr>
              <a:t> de </a:t>
            </a:r>
            <a:r>
              <a:rPr lang="en-US" altLang="en-US" dirty="0" err="1">
                <a:solidFill>
                  <a:schemeClr val="tx1"/>
                </a:solidFill>
                <a:latin typeface="Calibri" panose="020F0502020204030204" pitchFamily="34" charset="0"/>
                <a:cs typeface="Calibri" panose="020F0502020204030204" pitchFamily="34" charset="0"/>
              </a:rPr>
              <a:t>joueurs</a:t>
            </a:r>
            <a:r>
              <a:rPr lang="en-US" altLang="en-US" dirty="0">
                <a:solidFill>
                  <a:schemeClr val="tx1"/>
                </a:solidFill>
                <a:latin typeface="Calibri" panose="020F0502020204030204" pitchFamily="34" charset="0"/>
                <a:cs typeface="Calibri" panose="020F0502020204030204" pitchFamily="34" charset="0"/>
              </a:rPr>
              <a:t>  </a:t>
            </a:r>
            <a:endParaRPr lang="en-US" altLang="en-US" dirty="0">
              <a:solidFill>
                <a:schemeClr val="tx1"/>
              </a:solidFill>
              <a:highlight>
                <a:srgbClr val="FFFF00"/>
              </a:highlight>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Un joueur qui n’est pas en possession du ballon ne peut être ni plaqué ni gêné </a:t>
            </a: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Le plaqueur ne doit pas se servir de ses genoux, n’avoir recours à aucune prise et ne doit pas projeter dangereusement le plaqué au sol</a:t>
            </a: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S’il n’y a pas de demi de tenu, le marqueur pourra plonger derrière le joueur plaqué afin de s’emparer du ballon </a:t>
            </a:r>
            <a:endParaRPr lang="en-US" altLang="en-US"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Si en raison de son élan, le joueur plaqué glisse sur le sol, le plaquage sera considéré comme effectif à l’endroit où s’arrête la glissade</a:t>
            </a: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Une fois plaqué, il est interdit à tout autre joueur de déplacer le porteur du ballon de l’endroit où le plaquage a été effectif</a:t>
            </a:r>
            <a:endParaRPr lang="en-US" altLang="en-US"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Si un doute apparaît lors d’un plaquage, l’arbitre dira </a:t>
            </a:r>
            <a:r>
              <a:rPr lang="fr-FR" i="1" dirty="0">
                <a:solidFill>
                  <a:schemeClr val="tx1"/>
                </a:solidFill>
                <a:latin typeface="Calibri" panose="020F0502020204030204" pitchFamily="34" charset="0"/>
                <a:cs typeface="Calibri" panose="020F0502020204030204" pitchFamily="34" charset="0"/>
              </a:rPr>
              <a:t>‘tenu’</a:t>
            </a:r>
            <a:r>
              <a:rPr lang="fr-FR" dirty="0">
                <a:solidFill>
                  <a:schemeClr val="tx1"/>
                </a:solidFill>
                <a:latin typeface="Calibri" panose="020F0502020204030204" pitchFamily="34" charset="0"/>
                <a:cs typeface="Calibri" panose="020F0502020204030204" pitchFamily="34" charset="0"/>
              </a:rPr>
              <a:t> ou </a:t>
            </a:r>
            <a:r>
              <a:rPr lang="fr-FR" i="1" dirty="0">
                <a:solidFill>
                  <a:schemeClr val="tx1"/>
                </a:solidFill>
                <a:latin typeface="Calibri" panose="020F0502020204030204" pitchFamily="34" charset="0"/>
                <a:cs typeface="Calibri" panose="020F0502020204030204" pitchFamily="34" charset="0"/>
              </a:rPr>
              <a:t>‘jouez’</a:t>
            </a:r>
            <a:endParaRPr lang="en-US" altLang="en-US" dirty="0">
              <a:solidFill>
                <a:schemeClr val="tx1"/>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D72234B-9FA3-4D82-9D37-BC0073495E1E}"/>
              </a:ext>
            </a:extLst>
          </p:cNvPr>
          <p:cNvSpPr>
            <a:spLocks noGrp="1"/>
          </p:cNvSpPr>
          <p:nvPr>
            <p:ph type="sldNum" sz="quarter" idx="12"/>
          </p:nvPr>
        </p:nvSpPr>
        <p:spPr/>
        <p:txBody>
          <a:bodyPr/>
          <a:lstStyle/>
          <a:p>
            <a:pPr>
              <a:defRPr/>
            </a:pPr>
            <a:fld id="{D9D6048A-76C2-4C90-A0B2-54F7C2402DF9}" type="slidenum">
              <a:rPr lang="en-AU" altLang="en-US" smtClean="0"/>
              <a:pPr>
                <a:defRPr/>
              </a:pPr>
              <a:t>70</a:t>
            </a:fld>
            <a:endParaRPr lang="en-AU"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a:extLst>
              <a:ext uri="{FF2B5EF4-FFF2-40B4-BE49-F238E27FC236}">
                <a16:creationId xmlns:a16="http://schemas.microsoft.com/office/drawing/2014/main" id="{33821890-A387-41AB-8006-722F55EA1BBF}"/>
              </a:ext>
            </a:extLst>
          </p:cNvPr>
          <p:cNvSpPr txBox="1">
            <a:spLocks noChangeArrowheads="1"/>
          </p:cNvSpPr>
          <p:nvPr/>
        </p:nvSpPr>
        <p:spPr bwMode="auto">
          <a:xfrm>
            <a:off x="1524000" y="260351"/>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err="1">
                <a:solidFill>
                  <a:schemeClr val="tx1"/>
                </a:solidFill>
                <a:latin typeface="Calibri" panose="020F0502020204030204" pitchFamily="34" charset="0"/>
              </a:rPr>
              <a:t>Sixième</a:t>
            </a:r>
            <a:r>
              <a:rPr lang="en-US" altLang="en-US" sz="4000" b="1" dirty="0">
                <a:solidFill>
                  <a:schemeClr val="tx1"/>
                </a:solidFill>
                <a:latin typeface="Calibri" panose="020F0502020204030204" pitchFamily="34" charset="0"/>
              </a:rPr>
              <a:t> </a:t>
            </a:r>
            <a:r>
              <a:rPr lang="en-US" altLang="en-US" sz="4000" b="1" dirty="0" err="1">
                <a:solidFill>
                  <a:schemeClr val="tx1"/>
                </a:solidFill>
                <a:latin typeface="Calibri" panose="020F0502020204030204" pitchFamily="34" charset="0"/>
              </a:rPr>
              <a:t>tenu</a:t>
            </a:r>
            <a:r>
              <a:rPr lang="en-US" altLang="en-US" sz="4000" b="1" dirty="0">
                <a:solidFill>
                  <a:schemeClr val="tx1"/>
                </a:solidFill>
                <a:latin typeface="Calibri" panose="020F0502020204030204" pitchFamily="34" charset="0"/>
              </a:rPr>
              <a:t> &amp; </a:t>
            </a:r>
            <a:r>
              <a:rPr lang="en-US" altLang="en-US" sz="4000" b="1" dirty="0" err="1">
                <a:solidFill>
                  <a:schemeClr val="tx1"/>
                </a:solidFill>
                <a:latin typeface="Calibri" panose="020F0502020204030204" pitchFamily="34" charset="0"/>
              </a:rPr>
              <a:t>tenu</a:t>
            </a:r>
            <a:r>
              <a:rPr lang="en-US" altLang="en-US" sz="4000" b="1" dirty="0">
                <a:solidFill>
                  <a:schemeClr val="tx1"/>
                </a:solidFill>
                <a:latin typeface="Calibri" panose="020F0502020204030204" pitchFamily="34" charset="0"/>
              </a:rPr>
              <a:t> </a:t>
            </a:r>
            <a:r>
              <a:rPr lang="en-US" altLang="en-US" sz="4000" b="1" dirty="0" err="1">
                <a:solidFill>
                  <a:schemeClr val="tx1"/>
                </a:solidFill>
                <a:latin typeface="Calibri" panose="020F0502020204030204" pitchFamily="34" charset="0"/>
              </a:rPr>
              <a:t>zéro</a:t>
            </a:r>
            <a:r>
              <a:rPr lang="en-US" altLang="en-US" sz="4000" dirty="0">
                <a:solidFill>
                  <a:schemeClr val="tx1"/>
                </a:solidFill>
                <a:latin typeface="Calibri" panose="020F0502020204030204" pitchFamily="34" charset="0"/>
              </a:rPr>
              <a:t> </a:t>
            </a:r>
          </a:p>
        </p:txBody>
      </p:sp>
      <p:sp>
        <p:nvSpPr>
          <p:cNvPr id="18437" name="Text Box 6">
            <a:extLst>
              <a:ext uri="{FF2B5EF4-FFF2-40B4-BE49-F238E27FC236}">
                <a16:creationId xmlns:a16="http://schemas.microsoft.com/office/drawing/2014/main" id="{A18BD355-6E68-4C51-BF83-D284E93B4A85}"/>
              </a:ext>
            </a:extLst>
          </p:cNvPr>
          <p:cNvSpPr txBox="1">
            <a:spLocks noChangeArrowheads="1"/>
          </p:cNvSpPr>
          <p:nvPr/>
        </p:nvSpPr>
        <p:spPr bwMode="auto">
          <a:xfrm>
            <a:off x="1703512" y="968376"/>
            <a:ext cx="8856984" cy="588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n-US" altLang="en-US" b="1" dirty="0">
                <a:solidFill>
                  <a:schemeClr val="tx1"/>
                </a:solidFill>
                <a:latin typeface="Calibri" panose="020F0502020204030204" pitchFamily="34" charset="0"/>
              </a:rPr>
              <a:t>SIXIEME TENU. Un </a:t>
            </a:r>
            <a:r>
              <a:rPr lang="en-US" altLang="en-US" b="1" dirty="0" err="1">
                <a:solidFill>
                  <a:schemeClr val="tx1"/>
                </a:solidFill>
                <a:latin typeface="Calibri" panose="020F0502020204030204" pitchFamily="34" charset="0"/>
              </a:rPr>
              <a:t>tenu</a:t>
            </a:r>
            <a:r>
              <a:rPr lang="en-US" altLang="en-US" b="1" dirty="0">
                <a:solidFill>
                  <a:schemeClr val="tx1"/>
                </a:solidFill>
                <a:latin typeface="Calibri" panose="020F0502020204030204" pitchFamily="34" charset="0"/>
              </a:rPr>
              <a:t> de transition aura lieu après le</a:t>
            </a:r>
            <a:r>
              <a:rPr lang="fr-FR" b="1" dirty="0">
                <a:solidFill>
                  <a:schemeClr val="tx1"/>
                </a:solidFill>
                <a:latin typeface="Calibri" panose="020F0502020204030204" pitchFamily="34" charset="0"/>
                <a:cs typeface="Calibri" panose="020F0502020204030204" pitchFamily="34" charset="0"/>
              </a:rPr>
              <a:t> 5</a:t>
            </a:r>
            <a:r>
              <a:rPr lang="fr-FR" b="1" baseline="30000" dirty="0">
                <a:solidFill>
                  <a:schemeClr val="tx1"/>
                </a:solidFill>
                <a:latin typeface="Calibri" panose="020F0502020204030204" pitchFamily="34" charset="0"/>
                <a:cs typeface="Calibri" panose="020F0502020204030204" pitchFamily="34" charset="0"/>
              </a:rPr>
              <a:t>ème</a:t>
            </a:r>
            <a:r>
              <a:rPr lang="en-US" altLang="en-US" b="1" dirty="0">
                <a:solidFill>
                  <a:schemeClr val="tx1"/>
                </a:solidFill>
                <a:latin typeface="Calibri" panose="020F0502020204030204" pitchFamily="34" charset="0"/>
              </a:rPr>
              <a:t> </a:t>
            </a:r>
            <a:r>
              <a:rPr lang="en-US" altLang="en-US" b="1" dirty="0" err="1">
                <a:solidFill>
                  <a:schemeClr val="tx1"/>
                </a:solidFill>
                <a:latin typeface="Calibri" panose="020F0502020204030204" pitchFamily="34" charset="0"/>
              </a:rPr>
              <a:t>tenu</a:t>
            </a:r>
            <a:r>
              <a:rPr lang="en-US" altLang="en-US" b="1" dirty="0">
                <a:solidFill>
                  <a:schemeClr val="tx1"/>
                </a:solidFill>
                <a:latin typeface="Calibri" panose="020F0502020204030204" pitchFamily="34" charset="0"/>
              </a:rPr>
              <a:t> </a:t>
            </a:r>
            <a:r>
              <a:rPr lang="en-US" altLang="en-US" b="1" dirty="0" err="1">
                <a:solidFill>
                  <a:schemeClr val="tx1"/>
                </a:solidFill>
                <a:latin typeface="Calibri" panose="020F0502020204030204" pitchFamily="34" charset="0"/>
              </a:rPr>
              <a:t>lorsque</a:t>
            </a:r>
            <a:r>
              <a:rPr lang="en-US" altLang="en-US" b="1" dirty="0">
                <a:solidFill>
                  <a:schemeClr val="tx1"/>
                </a:solidFill>
                <a:latin typeface="Calibri" panose="020F0502020204030204" pitchFamily="34" charset="0"/>
              </a:rPr>
              <a:t> :</a:t>
            </a:r>
            <a:r>
              <a:rPr lang="en-US" altLang="en-US" dirty="0">
                <a:solidFill>
                  <a:schemeClr val="tx1"/>
                </a:solidFill>
                <a:latin typeface="Calibri" panose="020F0502020204030204" pitchFamily="34" charset="0"/>
              </a:rPr>
              <a:t>  </a:t>
            </a: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L’équipe en possession est plaquée une 6</a:t>
            </a:r>
            <a:r>
              <a:rPr lang="fr-FR" baseline="30000" dirty="0">
                <a:solidFill>
                  <a:schemeClr val="tx1"/>
                </a:solidFill>
                <a:latin typeface="Calibri" panose="020F0502020204030204" pitchFamily="34" charset="0"/>
                <a:cs typeface="Calibri" panose="020F0502020204030204" pitchFamily="34" charset="0"/>
              </a:rPr>
              <a:t>ème</a:t>
            </a:r>
            <a:r>
              <a:rPr lang="fr-FR" dirty="0">
                <a:solidFill>
                  <a:schemeClr val="tx1"/>
                </a:solidFill>
                <a:latin typeface="Calibri" panose="020F0502020204030204" pitchFamily="34" charset="0"/>
                <a:cs typeface="Calibri" panose="020F0502020204030204" pitchFamily="34" charset="0"/>
              </a:rPr>
              <a:t> fois, sauf si c’est dans son propre en-but</a:t>
            </a: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L’équipe en possession commet une faute accidentelle qui aurait normalement donné lieu à une mêlée (ex : un en-avant)</a:t>
            </a:r>
            <a:r>
              <a:rPr lang="en-US" altLang="en-US" dirty="0">
                <a:solidFill>
                  <a:schemeClr val="tx1"/>
                </a:solidFill>
                <a:latin typeface="Calibri" panose="020F0502020204030204" pitchFamily="34" charset="0"/>
                <a:cs typeface="Calibri" panose="020F0502020204030204" pitchFamily="34" charset="0"/>
              </a:rPr>
              <a:t> </a:t>
            </a: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Le porteur du ballon est immobilisé dans l’en-but adverse</a:t>
            </a: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Le ballon est botté directement en touche</a:t>
            </a:r>
          </a:p>
          <a:p>
            <a:pPr marL="1028700" lvl="1">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Si le ballon est botté directement en touche après le 5</a:t>
            </a:r>
            <a:r>
              <a:rPr lang="fr-FR" baseline="30000" dirty="0">
                <a:solidFill>
                  <a:schemeClr val="tx1"/>
                </a:solidFill>
                <a:latin typeface="Calibri" panose="020F0502020204030204" pitchFamily="34" charset="0"/>
                <a:cs typeface="Calibri" panose="020F0502020204030204" pitchFamily="34" charset="0"/>
              </a:rPr>
              <a:t>ème</a:t>
            </a:r>
            <a:r>
              <a:rPr lang="fr-FR" dirty="0">
                <a:solidFill>
                  <a:schemeClr val="tx1"/>
                </a:solidFill>
                <a:latin typeface="Calibri" panose="020F0502020204030204" pitchFamily="34" charset="0"/>
                <a:cs typeface="Calibri" panose="020F0502020204030204" pitchFamily="34" charset="0"/>
              </a:rPr>
              <a:t> tenu, le tenu de transition aura lieu à l’endroit où le ballon a été botté</a:t>
            </a:r>
            <a:endParaRPr lang="en-US" altLang="en-US" dirty="0">
              <a:solidFill>
                <a:schemeClr val="tx1"/>
              </a:solidFill>
              <a:latin typeface="Calibri" panose="020F0502020204030204" pitchFamily="34" charset="0"/>
              <a:cs typeface="Calibri" panose="020F0502020204030204" pitchFamily="34" charset="0"/>
            </a:endParaRPr>
          </a:p>
          <a:p>
            <a:pPr marL="1028700" lvl="1">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Si le ballon est botté indirectement en touche après le 5</a:t>
            </a:r>
            <a:r>
              <a:rPr lang="fr-FR" baseline="30000" dirty="0">
                <a:solidFill>
                  <a:schemeClr val="tx1"/>
                </a:solidFill>
                <a:latin typeface="Calibri" panose="020F0502020204030204" pitchFamily="34" charset="0"/>
                <a:cs typeface="Calibri" panose="020F0502020204030204" pitchFamily="34" charset="0"/>
              </a:rPr>
              <a:t>ème</a:t>
            </a:r>
            <a:r>
              <a:rPr lang="fr-FR" dirty="0">
                <a:solidFill>
                  <a:schemeClr val="tx1"/>
                </a:solidFill>
                <a:latin typeface="Calibri" panose="020F0502020204030204" pitchFamily="34" charset="0"/>
                <a:cs typeface="Calibri" panose="020F0502020204030204" pitchFamily="34" charset="0"/>
              </a:rPr>
              <a:t> tenu, une mêlée sera formée face au point de sortie du ballon à au moins 20m de la touche et à au moins 10m de la ligne de but </a:t>
            </a:r>
          </a:p>
          <a:p>
            <a:pPr marL="285750" indent="-285750">
              <a:spcBef>
                <a:spcPct val="0"/>
              </a:spcBef>
              <a:buClrTx/>
              <a:buSzTx/>
              <a:buFont typeface="Wingdings" panose="05000000000000000000" pitchFamily="2" charset="2"/>
              <a:buChar char="§"/>
              <a:defRPr/>
            </a:pPr>
            <a:r>
              <a:rPr lang="fr-FR" altLang="en-US" dirty="0">
                <a:solidFill>
                  <a:schemeClr val="tx1"/>
                </a:solidFill>
                <a:latin typeface="Calibri" panose="020F0502020204030204" pitchFamily="34" charset="0"/>
              </a:rPr>
              <a:t>Si après le 5</a:t>
            </a:r>
            <a:r>
              <a:rPr lang="fr-FR" altLang="en-US" baseline="30000" dirty="0">
                <a:solidFill>
                  <a:schemeClr val="tx1"/>
                </a:solidFill>
                <a:latin typeface="Calibri" panose="020F0502020204030204" pitchFamily="34" charset="0"/>
              </a:rPr>
              <a:t>ème</a:t>
            </a:r>
            <a:r>
              <a:rPr lang="fr-FR" altLang="en-US" dirty="0">
                <a:solidFill>
                  <a:schemeClr val="tx1"/>
                </a:solidFill>
                <a:latin typeface="Calibri" panose="020F0502020204030204" pitchFamily="34" charset="0"/>
              </a:rPr>
              <a:t> tenu</a:t>
            </a:r>
            <a:r>
              <a:rPr lang="en-US" altLang="en-US" dirty="0">
                <a:solidFill>
                  <a:schemeClr val="tx1"/>
                </a:solidFill>
                <a:latin typeface="Calibri" panose="020F0502020204030204" pitchFamily="34" charset="0"/>
              </a:rPr>
              <a:t>, le </a:t>
            </a:r>
            <a:r>
              <a:rPr lang="en-US" altLang="en-US" dirty="0" err="1">
                <a:solidFill>
                  <a:schemeClr val="tx1"/>
                </a:solidFill>
                <a:latin typeface="Calibri" panose="020F0502020204030204" pitchFamily="34" charset="0"/>
              </a:rPr>
              <a:t>porteur</a:t>
            </a:r>
            <a:r>
              <a:rPr lang="en-US" altLang="en-US" dirty="0">
                <a:solidFill>
                  <a:schemeClr val="tx1"/>
                </a:solidFill>
                <a:latin typeface="Calibri" panose="020F0502020204030204" pitchFamily="34" charset="0"/>
              </a:rPr>
              <a:t> du </a:t>
            </a:r>
            <a:r>
              <a:rPr lang="en-US" altLang="en-US" dirty="0" err="1">
                <a:solidFill>
                  <a:schemeClr val="tx1"/>
                </a:solidFill>
                <a:latin typeface="Calibri" panose="020F0502020204030204" pitchFamily="34" charset="0"/>
              </a:rPr>
              <a:t>ballon</a:t>
            </a:r>
            <a:r>
              <a:rPr lang="en-US" altLang="en-US" dirty="0">
                <a:solidFill>
                  <a:schemeClr val="tx1"/>
                </a:solidFill>
                <a:latin typeface="Calibri" panose="020F0502020204030204" pitchFamily="34" charset="0"/>
              </a:rPr>
              <a:t> sort </a:t>
            </a:r>
            <a:r>
              <a:rPr lang="en-US" altLang="en-US" dirty="0" err="1">
                <a:solidFill>
                  <a:schemeClr val="tx1"/>
                </a:solidFill>
                <a:latin typeface="Calibri" panose="020F0502020204030204" pitchFamily="34" charset="0"/>
              </a:rPr>
              <a:t>en</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touche</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ou</a:t>
            </a:r>
            <a:r>
              <a:rPr lang="en-US" altLang="en-US" dirty="0">
                <a:solidFill>
                  <a:schemeClr val="tx1"/>
                </a:solidFill>
                <a:latin typeface="Calibri" panose="020F0502020204030204" pitchFamily="34" charset="0"/>
              </a:rPr>
              <a:t> le </a:t>
            </a:r>
            <a:r>
              <a:rPr lang="en-US" altLang="en-US" dirty="0" err="1">
                <a:solidFill>
                  <a:schemeClr val="tx1"/>
                </a:solidFill>
                <a:latin typeface="Calibri" panose="020F0502020204030204" pitchFamily="34" charset="0"/>
              </a:rPr>
              <a:t>ballon</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est</a:t>
            </a:r>
            <a:r>
              <a:rPr lang="en-US" altLang="en-US" dirty="0">
                <a:solidFill>
                  <a:schemeClr val="tx1"/>
                </a:solidFill>
                <a:latin typeface="Calibri" panose="020F0502020204030204" pitchFamily="34" charset="0"/>
              </a:rPr>
              <a:t> passé par accident par un </a:t>
            </a:r>
            <a:r>
              <a:rPr lang="en-US" altLang="en-US" dirty="0" err="1">
                <a:solidFill>
                  <a:schemeClr val="tx1"/>
                </a:solidFill>
                <a:latin typeface="Calibri" panose="020F0502020204030204" pitchFamily="34" charset="0"/>
              </a:rPr>
              <a:t>joueur</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en</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touche</a:t>
            </a:r>
            <a:r>
              <a:rPr lang="en-US" altLang="en-US" dirty="0">
                <a:solidFill>
                  <a:schemeClr val="tx1"/>
                </a:solidFill>
                <a:latin typeface="Calibri" panose="020F0502020204030204" pitchFamily="34" charset="0"/>
              </a:rPr>
              <a:t> (sans </a:t>
            </a:r>
            <a:r>
              <a:rPr lang="en-US" altLang="en-US" dirty="0" err="1">
                <a:solidFill>
                  <a:schemeClr val="tx1"/>
                </a:solidFill>
                <a:latin typeface="Calibri" panose="020F0502020204030204" pitchFamily="34" charset="0"/>
              </a:rPr>
              <a:t>être</a:t>
            </a:r>
            <a:r>
              <a:rPr lang="en-US" altLang="en-US" dirty="0">
                <a:solidFill>
                  <a:schemeClr val="tx1"/>
                </a:solidFill>
                <a:latin typeface="Calibri" panose="020F0502020204030204" pitchFamily="34" charset="0"/>
              </a:rPr>
              <a:t> un </a:t>
            </a:r>
            <a:r>
              <a:rPr lang="en-US" altLang="en-US" dirty="0" err="1">
                <a:solidFill>
                  <a:schemeClr val="tx1"/>
                </a:solidFill>
                <a:latin typeface="Calibri" panose="020F0502020204030204" pitchFamily="34" charset="0"/>
              </a:rPr>
              <a:t>en-avant</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ou</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une</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passe</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en</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avant</a:t>
            </a:r>
            <a:r>
              <a:rPr lang="en-US" altLang="en-US" dirty="0">
                <a:solidFill>
                  <a:schemeClr val="tx1"/>
                </a:solidFill>
                <a:latin typeface="Calibri" panose="020F0502020204030204" pitchFamily="34" charset="0"/>
              </a:rPr>
              <a:t>), le </a:t>
            </a:r>
            <a:r>
              <a:rPr lang="en-US" altLang="en-US" dirty="0" err="1">
                <a:solidFill>
                  <a:schemeClr val="tx1"/>
                </a:solidFill>
                <a:latin typeface="Calibri" panose="020F0502020204030204" pitchFamily="34" charset="0"/>
              </a:rPr>
              <a:t>tenu</a:t>
            </a:r>
            <a:r>
              <a:rPr lang="en-US" altLang="en-US" dirty="0">
                <a:solidFill>
                  <a:schemeClr val="tx1"/>
                </a:solidFill>
                <a:latin typeface="Calibri" panose="020F0502020204030204" pitchFamily="34" charset="0"/>
              </a:rPr>
              <a:t> de transition aura lieu à 10m par rapport au lieu de sortie du </a:t>
            </a:r>
            <a:r>
              <a:rPr lang="en-US" altLang="en-US" dirty="0" err="1">
                <a:solidFill>
                  <a:schemeClr val="tx1"/>
                </a:solidFill>
                <a:latin typeface="Calibri" panose="020F0502020204030204" pitchFamily="34" charset="0"/>
              </a:rPr>
              <a:t>ballon</a:t>
            </a:r>
            <a:r>
              <a:rPr lang="en-US" altLang="en-US" dirty="0">
                <a:solidFill>
                  <a:schemeClr val="tx1"/>
                </a:solidFill>
                <a:latin typeface="Calibri" panose="020F0502020204030204" pitchFamily="34" charset="0"/>
              </a:rPr>
              <a:t>, </a:t>
            </a:r>
            <a:r>
              <a:rPr lang="en-US" altLang="en-US" dirty="0" err="1">
                <a:solidFill>
                  <a:schemeClr val="tx1"/>
                </a:solidFill>
                <a:highlight>
                  <a:srgbClr val="FFFF00"/>
                </a:highlight>
                <a:latin typeface="Calibri" panose="020F0502020204030204" pitchFamily="34" charset="0"/>
              </a:rPr>
              <a:t>sinon</a:t>
            </a:r>
            <a:r>
              <a:rPr lang="en-US" altLang="en-US" dirty="0">
                <a:solidFill>
                  <a:schemeClr val="tx1"/>
                </a:solidFill>
                <a:highlight>
                  <a:srgbClr val="FFFF00"/>
                </a:highlight>
                <a:latin typeface="Calibri" panose="020F0502020204030204" pitchFamily="34" charset="0"/>
              </a:rPr>
              <a:t> à 20m </a:t>
            </a:r>
            <a:r>
              <a:rPr lang="en-US" altLang="en-US" dirty="0" err="1">
                <a:solidFill>
                  <a:schemeClr val="tx1"/>
                </a:solidFill>
                <a:highlight>
                  <a:srgbClr val="FFFF00"/>
                </a:highlight>
                <a:latin typeface="Calibri" panose="020F0502020204030204" pitchFamily="34" charset="0"/>
              </a:rPr>
              <a:t>s’il</a:t>
            </a:r>
            <a:r>
              <a:rPr lang="en-US" altLang="en-US" dirty="0">
                <a:solidFill>
                  <a:schemeClr val="tx1"/>
                </a:solidFill>
                <a:highlight>
                  <a:srgbClr val="FFFF00"/>
                </a:highlight>
                <a:latin typeface="Calibri" panose="020F0502020204030204" pitchFamily="34" charset="0"/>
              </a:rPr>
              <a:t> </a:t>
            </a:r>
            <a:r>
              <a:rPr lang="en-US" altLang="en-US" dirty="0" err="1">
                <a:solidFill>
                  <a:schemeClr val="tx1"/>
                </a:solidFill>
                <a:highlight>
                  <a:srgbClr val="FFFF00"/>
                </a:highlight>
                <a:latin typeface="Calibri" panose="020F0502020204030204" pitchFamily="34" charset="0"/>
              </a:rPr>
              <a:t>s’agit</a:t>
            </a:r>
            <a:r>
              <a:rPr lang="en-US" altLang="en-US" dirty="0">
                <a:solidFill>
                  <a:schemeClr val="tx1"/>
                </a:solidFill>
                <a:highlight>
                  <a:srgbClr val="FFFF00"/>
                </a:highlight>
                <a:latin typeface="Calibri" panose="020F0502020204030204" pitchFamily="34" charset="0"/>
              </a:rPr>
              <a:t> </a:t>
            </a:r>
            <a:r>
              <a:rPr lang="en-US" altLang="en-US" dirty="0" err="1">
                <a:solidFill>
                  <a:schemeClr val="tx1"/>
                </a:solidFill>
                <a:highlight>
                  <a:srgbClr val="FFFF00"/>
                </a:highlight>
                <a:latin typeface="Calibri" panose="020F0502020204030204" pitchFamily="34" charset="0"/>
              </a:rPr>
              <a:t>d’une</a:t>
            </a:r>
            <a:r>
              <a:rPr lang="en-US" altLang="en-US" dirty="0">
                <a:solidFill>
                  <a:schemeClr val="tx1"/>
                </a:solidFill>
                <a:highlight>
                  <a:srgbClr val="FFFF00"/>
                </a:highlight>
                <a:latin typeface="Calibri" panose="020F0502020204030204" pitchFamily="34" charset="0"/>
              </a:rPr>
              <a:t> sortie sur </a:t>
            </a:r>
            <a:r>
              <a:rPr lang="en-US" altLang="en-US" dirty="0" err="1">
                <a:solidFill>
                  <a:schemeClr val="tx1"/>
                </a:solidFill>
                <a:highlight>
                  <a:srgbClr val="FFFF00"/>
                </a:highlight>
                <a:latin typeface="Calibri" panose="020F0502020204030204" pitchFamily="34" charset="0"/>
              </a:rPr>
              <a:t>en-avant</a:t>
            </a:r>
            <a:r>
              <a:rPr lang="en-US" altLang="en-US" dirty="0">
                <a:solidFill>
                  <a:schemeClr val="tx1"/>
                </a:solidFill>
                <a:highlight>
                  <a:srgbClr val="FFFF00"/>
                </a:highlight>
                <a:latin typeface="Calibri" panose="020F0502020204030204" pitchFamily="34" charset="0"/>
              </a:rPr>
              <a:t> </a:t>
            </a:r>
            <a:r>
              <a:rPr lang="en-US" altLang="en-US" dirty="0" err="1">
                <a:solidFill>
                  <a:schemeClr val="tx1"/>
                </a:solidFill>
                <a:highlight>
                  <a:srgbClr val="FFFF00"/>
                </a:highlight>
                <a:latin typeface="Calibri" panose="020F0502020204030204" pitchFamily="34" charset="0"/>
              </a:rPr>
              <a:t>ou</a:t>
            </a:r>
            <a:r>
              <a:rPr lang="en-US" altLang="en-US" dirty="0">
                <a:solidFill>
                  <a:schemeClr val="tx1"/>
                </a:solidFill>
                <a:highlight>
                  <a:srgbClr val="FFFF00"/>
                </a:highlight>
                <a:latin typeface="Calibri" panose="020F0502020204030204" pitchFamily="34" charset="0"/>
              </a:rPr>
              <a:t> sur </a:t>
            </a:r>
            <a:r>
              <a:rPr lang="en-US" altLang="en-US" dirty="0" err="1">
                <a:solidFill>
                  <a:schemeClr val="tx1"/>
                </a:solidFill>
                <a:highlight>
                  <a:srgbClr val="FFFF00"/>
                </a:highlight>
                <a:latin typeface="Calibri" panose="020F0502020204030204" pitchFamily="34" charset="0"/>
              </a:rPr>
              <a:t>passe</a:t>
            </a:r>
            <a:r>
              <a:rPr lang="en-US" altLang="en-US" dirty="0">
                <a:solidFill>
                  <a:schemeClr val="tx1"/>
                </a:solidFill>
                <a:highlight>
                  <a:srgbClr val="FFFF00"/>
                </a:highlight>
                <a:latin typeface="Calibri" panose="020F0502020204030204" pitchFamily="34" charset="0"/>
              </a:rPr>
              <a:t> </a:t>
            </a:r>
            <a:r>
              <a:rPr lang="en-US" altLang="en-US" dirty="0" err="1">
                <a:solidFill>
                  <a:schemeClr val="tx1"/>
                </a:solidFill>
                <a:highlight>
                  <a:srgbClr val="FFFF00"/>
                </a:highlight>
                <a:latin typeface="Calibri" panose="020F0502020204030204" pitchFamily="34" charset="0"/>
              </a:rPr>
              <a:t>en</a:t>
            </a:r>
            <a:r>
              <a:rPr lang="en-US" altLang="en-US" dirty="0">
                <a:solidFill>
                  <a:schemeClr val="tx1"/>
                </a:solidFill>
                <a:highlight>
                  <a:srgbClr val="FFFF00"/>
                </a:highlight>
                <a:latin typeface="Calibri" panose="020F0502020204030204" pitchFamily="34" charset="0"/>
              </a:rPr>
              <a:t> </a:t>
            </a:r>
            <a:r>
              <a:rPr lang="en-US" altLang="en-US" dirty="0" err="1">
                <a:solidFill>
                  <a:schemeClr val="tx1"/>
                </a:solidFill>
                <a:highlight>
                  <a:srgbClr val="FFFF00"/>
                </a:highlight>
                <a:latin typeface="Calibri" panose="020F0502020204030204" pitchFamily="34" charset="0"/>
              </a:rPr>
              <a:t>avant</a:t>
            </a:r>
            <a:endParaRPr lang="en-US" altLang="en-US" dirty="0">
              <a:solidFill>
                <a:schemeClr val="tx1"/>
              </a:solidFill>
              <a:highlight>
                <a:srgbClr val="FFFF00"/>
              </a:highlight>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Le tenu qui suit le tenu de transition sera comptabilisé comme tenu zéro </a:t>
            </a:r>
          </a:p>
          <a:p>
            <a:pPr eaLnBrk="1" hangingPunct="1">
              <a:spcBef>
                <a:spcPct val="0"/>
              </a:spcBef>
              <a:buClrTx/>
              <a:buSzTx/>
              <a:buFontTx/>
              <a:buNone/>
              <a:defRPr/>
            </a:pPr>
            <a:endParaRPr lang="en-US" altLang="en-US" sz="1200" dirty="0">
              <a:solidFill>
                <a:schemeClr val="tx1"/>
              </a:solidFill>
              <a:latin typeface="Calibri" panose="020F0502020204030204" pitchFamily="34" charset="0"/>
            </a:endParaRPr>
          </a:p>
          <a:p>
            <a:pPr eaLnBrk="1" hangingPunct="1">
              <a:spcBef>
                <a:spcPct val="0"/>
              </a:spcBef>
              <a:buClrTx/>
              <a:buSzTx/>
              <a:buFontTx/>
              <a:buNone/>
              <a:defRPr/>
            </a:pPr>
            <a:r>
              <a:rPr lang="en-US" altLang="en-US" b="1" dirty="0">
                <a:solidFill>
                  <a:schemeClr val="tx1"/>
                </a:solidFill>
                <a:latin typeface="Calibri" panose="020F0502020204030204" pitchFamily="34" charset="0"/>
              </a:rPr>
              <a:t>TENU ZERO :</a:t>
            </a:r>
            <a:endParaRPr lang="en-US" altLang="en-US"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dirty="0">
                <a:solidFill>
                  <a:schemeClr val="tx1"/>
                </a:solidFill>
                <a:latin typeface="Calibri" panose="020F0502020204030204" pitchFamily="34" charset="0"/>
              </a:rPr>
              <a:t>Se </a:t>
            </a:r>
            <a:r>
              <a:rPr lang="en-US" altLang="en-US" dirty="0" err="1">
                <a:solidFill>
                  <a:schemeClr val="tx1"/>
                </a:solidFill>
                <a:latin typeface="Calibri" panose="020F0502020204030204" pitchFamily="34" charset="0"/>
              </a:rPr>
              <a:t>produit</a:t>
            </a:r>
            <a:r>
              <a:rPr lang="en-US" altLang="en-US" dirty="0">
                <a:solidFill>
                  <a:schemeClr val="tx1"/>
                </a:solidFill>
                <a:latin typeface="Calibri" panose="020F0502020204030204" pitchFamily="34" charset="0"/>
              </a:rPr>
              <a:t> à la suite </a:t>
            </a:r>
            <a:r>
              <a:rPr lang="en-US" altLang="en-US" dirty="0" err="1">
                <a:solidFill>
                  <a:schemeClr val="tx1"/>
                </a:solidFill>
                <a:latin typeface="Calibri" panose="020F0502020204030204" pitchFamily="34" charset="0"/>
              </a:rPr>
              <a:t>d’une</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faute</a:t>
            </a:r>
            <a:r>
              <a:rPr lang="en-US" altLang="en-US" dirty="0">
                <a:solidFill>
                  <a:schemeClr val="tx1"/>
                </a:solidFill>
                <a:latin typeface="Calibri" panose="020F0502020204030204" pitchFamily="34" charset="0"/>
              </a:rPr>
              <a:t> (ex : </a:t>
            </a:r>
            <a:r>
              <a:rPr lang="en-US" altLang="en-US" dirty="0" err="1">
                <a:solidFill>
                  <a:schemeClr val="tx1"/>
                </a:solidFill>
                <a:latin typeface="Calibri" panose="020F0502020204030204" pitchFamily="34" charset="0"/>
              </a:rPr>
              <a:t>en-avant</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ou</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passe</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en</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avant</a:t>
            </a:r>
            <a:r>
              <a:rPr lang="en-US" altLang="en-US" dirty="0">
                <a:solidFill>
                  <a:schemeClr val="tx1"/>
                </a:solidFill>
                <a:latin typeface="Calibri" panose="020F0502020204030204" pitchFamily="34" charset="0"/>
              </a:rPr>
              <a:t>).  Si un </a:t>
            </a:r>
            <a:r>
              <a:rPr lang="en-US" altLang="en-US" dirty="0" err="1">
                <a:solidFill>
                  <a:schemeClr val="tx1"/>
                </a:solidFill>
                <a:latin typeface="Calibri" panose="020F0502020204030204" pitchFamily="34" charset="0"/>
              </a:rPr>
              <a:t>adversaire</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récupère</a:t>
            </a:r>
            <a:r>
              <a:rPr lang="en-US" altLang="en-US" dirty="0">
                <a:solidFill>
                  <a:schemeClr val="tx1"/>
                </a:solidFill>
                <a:latin typeface="Calibri" panose="020F0502020204030204" pitchFamily="34" charset="0"/>
              </a:rPr>
              <a:t> le </a:t>
            </a:r>
            <a:r>
              <a:rPr lang="en-US" altLang="en-US" dirty="0" err="1">
                <a:solidFill>
                  <a:schemeClr val="tx1"/>
                </a:solidFill>
                <a:latin typeface="Calibri" panose="020F0502020204030204" pitchFamily="34" charset="0"/>
              </a:rPr>
              <a:t>ballon</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il</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peut</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courir</a:t>
            </a:r>
            <a:r>
              <a:rPr lang="en-US" altLang="en-US" dirty="0">
                <a:solidFill>
                  <a:schemeClr val="tx1"/>
                </a:solidFill>
                <a:latin typeface="Calibri" panose="020F0502020204030204" pitchFamily="34" charset="0"/>
              </a:rPr>
              <a:t> avec, le passer </a:t>
            </a:r>
            <a:r>
              <a:rPr lang="en-US" altLang="en-US" dirty="0" err="1">
                <a:solidFill>
                  <a:schemeClr val="tx1"/>
                </a:solidFill>
                <a:latin typeface="Calibri" panose="020F0502020204030204" pitchFamily="34" charset="0"/>
              </a:rPr>
              <a:t>ou</a:t>
            </a:r>
            <a:r>
              <a:rPr lang="en-US" altLang="en-US" dirty="0">
                <a:solidFill>
                  <a:schemeClr val="tx1"/>
                </a:solidFill>
                <a:latin typeface="Calibri" panose="020F0502020204030204" pitchFamily="34" charset="0"/>
              </a:rPr>
              <a:t> le </a:t>
            </a:r>
            <a:r>
              <a:rPr lang="en-US" altLang="en-US" dirty="0" err="1">
                <a:solidFill>
                  <a:schemeClr val="tx1"/>
                </a:solidFill>
                <a:latin typeface="Calibri" panose="020F0502020204030204" pitchFamily="34" charset="0"/>
              </a:rPr>
              <a:t>botter</a:t>
            </a:r>
            <a:r>
              <a:rPr lang="en-US" altLang="en-US" dirty="0">
                <a:solidFill>
                  <a:schemeClr val="tx1"/>
                </a:solidFill>
                <a:latin typeface="Calibri" panose="020F0502020204030204" pitchFamily="34" charset="0"/>
              </a:rPr>
              <a:t>. Si </a:t>
            </a:r>
            <a:r>
              <a:rPr lang="en-US" altLang="en-US" dirty="0" err="1">
                <a:solidFill>
                  <a:schemeClr val="tx1"/>
                </a:solidFill>
                <a:latin typeface="Calibri" panose="020F0502020204030204" pitchFamily="34" charset="0"/>
              </a:rPr>
              <a:t>ce</a:t>
            </a:r>
            <a:r>
              <a:rPr lang="en-US" altLang="en-US" dirty="0">
                <a:solidFill>
                  <a:schemeClr val="tx1"/>
                </a:solidFill>
                <a:latin typeface="Calibri" panose="020F0502020204030204" pitchFamily="34" charset="0"/>
              </a:rPr>
              <a:t> dernier </a:t>
            </a:r>
            <a:r>
              <a:rPr lang="en-US" altLang="en-US" dirty="0" err="1">
                <a:solidFill>
                  <a:schemeClr val="tx1"/>
                </a:solidFill>
                <a:latin typeface="Calibri" panose="020F0502020204030204" pitchFamily="34" charset="0"/>
              </a:rPr>
              <a:t>ou</a:t>
            </a:r>
            <a:r>
              <a:rPr lang="en-US" altLang="en-US" dirty="0">
                <a:solidFill>
                  <a:schemeClr val="tx1"/>
                </a:solidFill>
                <a:latin typeface="Calibri" panose="020F0502020204030204" pitchFamily="34" charset="0"/>
              </a:rPr>
              <a:t> un </a:t>
            </a:r>
            <a:r>
              <a:rPr lang="en-US" altLang="en-US" dirty="0" err="1">
                <a:solidFill>
                  <a:schemeClr val="tx1"/>
                </a:solidFill>
                <a:latin typeface="Calibri" panose="020F0502020204030204" pitchFamily="34" charset="0"/>
              </a:rPr>
              <a:t>membre</a:t>
            </a:r>
            <a:r>
              <a:rPr lang="en-US" altLang="en-US" dirty="0">
                <a:solidFill>
                  <a:schemeClr val="tx1"/>
                </a:solidFill>
                <a:latin typeface="Calibri" panose="020F0502020204030204" pitchFamily="34" charset="0"/>
              </a:rPr>
              <a:t> de son </a:t>
            </a:r>
            <a:r>
              <a:rPr lang="en-US" altLang="en-US" dirty="0" err="1">
                <a:solidFill>
                  <a:schemeClr val="tx1"/>
                </a:solidFill>
                <a:latin typeface="Calibri" panose="020F0502020204030204" pitchFamily="34" charset="0"/>
              </a:rPr>
              <a:t>équipe</a:t>
            </a:r>
            <a:r>
              <a:rPr lang="en-US" altLang="en-US" dirty="0">
                <a:solidFill>
                  <a:schemeClr val="tx1"/>
                </a:solidFill>
                <a:latin typeface="Calibri" panose="020F0502020204030204" pitchFamily="34" charset="0"/>
              </a:rPr>
              <a:t> se fait </a:t>
            </a:r>
            <a:r>
              <a:rPr lang="en-US" altLang="en-US" dirty="0" err="1">
                <a:solidFill>
                  <a:schemeClr val="tx1"/>
                </a:solidFill>
                <a:latin typeface="Calibri" panose="020F0502020204030204" pitchFamily="34" charset="0"/>
              </a:rPr>
              <a:t>plaquer</a:t>
            </a:r>
            <a:r>
              <a:rPr lang="en-US" altLang="en-US" dirty="0">
                <a:solidFill>
                  <a:schemeClr val="tx1"/>
                </a:solidFill>
                <a:latin typeface="Calibri" panose="020F0502020204030204" pitchFamily="34" charset="0"/>
              </a:rPr>
              <a:t>, le </a:t>
            </a:r>
            <a:r>
              <a:rPr lang="en-US" altLang="en-US" dirty="0" err="1">
                <a:solidFill>
                  <a:schemeClr val="tx1"/>
                </a:solidFill>
                <a:latin typeface="Calibri" panose="020F0502020204030204" pitchFamily="34" charset="0"/>
              </a:rPr>
              <a:t>tenu</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suivant</a:t>
            </a:r>
            <a:r>
              <a:rPr lang="en-US" altLang="en-US" dirty="0">
                <a:solidFill>
                  <a:schemeClr val="tx1"/>
                </a:solidFill>
                <a:latin typeface="Calibri" panose="020F0502020204030204" pitchFamily="34" charset="0"/>
              </a:rPr>
              <a:t> le </a:t>
            </a:r>
            <a:r>
              <a:rPr lang="en-US" altLang="en-US" dirty="0" err="1">
                <a:solidFill>
                  <a:schemeClr val="tx1"/>
                </a:solidFill>
                <a:latin typeface="Calibri" panose="020F0502020204030204" pitchFamily="34" charset="0"/>
              </a:rPr>
              <a:t>plaquage</a:t>
            </a:r>
            <a:r>
              <a:rPr lang="en-US" altLang="en-US" dirty="0">
                <a:solidFill>
                  <a:schemeClr val="tx1"/>
                </a:solidFill>
                <a:latin typeface="Calibri" panose="020F0502020204030204" pitchFamily="34" charset="0"/>
              </a:rPr>
              <a:t> ne sera pas </a:t>
            </a:r>
            <a:r>
              <a:rPr lang="en-US" altLang="en-US" dirty="0" err="1">
                <a:solidFill>
                  <a:schemeClr val="tx1"/>
                </a:solidFill>
                <a:latin typeface="Calibri" panose="020F0502020204030204" pitchFamily="34" charset="0"/>
              </a:rPr>
              <a:t>comptabilisé</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tenu</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zéro</a:t>
            </a:r>
            <a:r>
              <a:rPr lang="en-US" altLang="en-US" dirty="0">
                <a:solidFill>
                  <a:schemeClr val="tx1"/>
                </a:solidFill>
                <a:latin typeface="Calibri" panose="020F0502020204030204" pitchFamily="34" charset="0"/>
              </a:rPr>
              <a:t>)*</a:t>
            </a:r>
          </a:p>
        </p:txBody>
      </p:sp>
      <p:sp>
        <p:nvSpPr>
          <p:cNvPr id="2" name="Slide Number Placeholder 1">
            <a:extLst>
              <a:ext uri="{FF2B5EF4-FFF2-40B4-BE49-F238E27FC236}">
                <a16:creationId xmlns:a16="http://schemas.microsoft.com/office/drawing/2014/main" id="{483EB572-25CD-473F-BD3C-2A50D23896DD}"/>
              </a:ext>
            </a:extLst>
          </p:cNvPr>
          <p:cNvSpPr>
            <a:spLocks noGrp="1"/>
          </p:cNvSpPr>
          <p:nvPr>
            <p:ph type="sldNum" sz="quarter" idx="12"/>
          </p:nvPr>
        </p:nvSpPr>
        <p:spPr/>
        <p:txBody>
          <a:bodyPr/>
          <a:lstStyle/>
          <a:p>
            <a:pPr>
              <a:defRPr/>
            </a:pPr>
            <a:fld id="{D9D6048A-76C2-4C90-A0B2-54F7C2402DF9}" type="slidenum">
              <a:rPr lang="en-AU" altLang="en-US" smtClean="0"/>
              <a:pPr>
                <a:defRPr/>
              </a:pPr>
              <a:t>71</a:t>
            </a:fld>
            <a:endParaRPr lang="en-AU"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a:extLst>
              <a:ext uri="{FF2B5EF4-FFF2-40B4-BE49-F238E27FC236}">
                <a16:creationId xmlns:a16="http://schemas.microsoft.com/office/drawing/2014/main" id="{A056354A-3566-4D81-ADB0-B06027B2D31E}"/>
              </a:ext>
            </a:extLst>
          </p:cNvPr>
          <p:cNvSpPr txBox="1">
            <a:spLocks noChangeArrowheads="1"/>
          </p:cNvSpPr>
          <p:nvPr/>
        </p:nvSpPr>
        <p:spPr bwMode="auto">
          <a:xfrm>
            <a:off x="1519943" y="50563"/>
            <a:ext cx="9144000"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3700" b="1" dirty="0" err="1">
                <a:solidFill>
                  <a:schemeClr val="tx1"/>
                </a:solidFill>
                <a:latin typeface="Calibri" panose="020F0502020204030204" pitchFamily="34" charset="0"/>
              </a:rPr>
              <a:t>Plaquages</a:t>
            </a:r>
            <a:r>
              <a:rPr lang="en-US" altLang="en-US" sz="3700" b="1" dirty="0">
                <a:solidFill>
                  <a:schemeClr val="tx1"/>
                </a:solidFill>
                <a:latin typeface="Calibri" panose="020F0502020204030204" pitchFamily="34" charset="0"/>
              </a:rPr>
              <a:t> </a:t>
            </a:r>
            <a:r>
              <a:rPr lang="en-US" altLang="en-US" sz="3700" b="1" dirty="0" err="1">
                <a:solidFill>
                  <a:schemeClr val="tx1"/>
                </a:solidFill>
                <a:latin typeface="Calibri" panose="020F0502020204030204" pitchFamily="34" charset="0"/>
              </a:rPr>
              <a:t>dangereux</a:t>
            </a:r>
            <a:r>
              <a:rPr lang="en-US" altLang="en-US" sz="3700" b="1" dirty="0">
                <a:solidFill>
                  <a:schemeClr val="tx1"/>
                </a:solidFill>
                <a:latin typeface="Calibri" panose="020F0502020204030204" pitchFamily="34" charset="0"/>
              </a:rPr>
              <a:t> &amp; </a:t>
            </a:r>
            <a:r>
              <a:rPr lang="en-US" altLang="en-US" sz="3700" b="1" dirty="0" err="1">
                <a:solidFill>
                  <a:schemeClr val="tx1"/>
                </a:solidFill>
                <a:latin typeface="Calibri" panose="020F0502020204030204" pitchFamily="34" charset="0"/>
              </a:rPr>
              <a:t>arrachage</a:t>
            </a:r>
            <a:r>
              <a:rPr lang="en-US" altLang="en-US" sz="3700" b="1" dirty="0">
                <a:solidFill>
                  <a:schemeClr val="tx1"/>
                </a:solidFill>
                <a:latin typeface="Calibri" panose="020F0502020204030204" pitchFamily="34" charset="0"/>
              </a:rPr>
              <a:t> du </a:t>
            </a:r>
            <a:r>
              <a:rPr lang="en-US" altLang="en-US" sz="3700" b="1" dirty="0" err="1">
                <a:solidFill>
                  <a:schemeClr val="tx1"/>
                </a:solidFill>
                <a:latin typeface="Calibri" panose="020F0502020204030204" pitchFamily="34" charset="0"/>
              </a:rPr>
              <a:t>ballon</a:t>
            </a:r>
            <a:endParaRPr lang="en-US" altLang="en-US" sz="3700" dirty="0">
              <a:solidFill>
                <a:schemeClr val="tx1"/>
              </a:solidFill>
              <a:latin typeface="Calibri" panose="020F0502020204030204" pitchFamily="34" charset="0"/>
            </a:endParaRPr>
          </a:p>
        </p:txBody>
      </p:sp>
      <p:sp>
        <p:nvSpPr>
          <p:cNvPr id="19461" name="Text Box 6">
            <a:extLst>
              <a:ext uri="{FF2B5EF4-FFF2-40B4-BE49-F238E27FC236}">
                <a16:creationId xmlns:a16="http://schemas.microsoft.com/office/drawing/2014/main" id="{2A8FD2C3-ED88-4790-B88C-4BA3E71B56E8}"/>
              </a:ext>
            </a:extLst>
          </p:cNvPr>
          <p:cNvSpPr txBox="1">
            <a:spLocks noChangeArrowheads="1"/>
          </p:cNvSpPr>
          <p:nvPr/>
        </p:nvSpPr>
        <p:spPr bwMode="auto">
          <a:xfrm>
            <a:off x="1528057" y="650126"/>
            <a:ext cx="9135886"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n-US" altLang="en-US" b="1" dirty="0" err="1">
                <a:solidFill>
                  <a:schemeClr val="tx1"/>
                </a:solidFill>
                <a:latin typeface="Calibri" panose="020F0502020204030204" pitchFamily="34" charset="0"/>
              </a:rPr>
              <a:t>Plaquage</a:t>
            </a:r>
            <a:r>
              <a:rPr lang="en-US" altLang="en-US" b="1" dirty="0">
                <a:solidFill>
                  <a:schemeClr val="tx1"/>
                </a:solidFill>
                <a:latin typeface="Calibri" panose="020F0502020204030204" pitchFamily="34" charset="0"/>
              </a:rPr>
              <a:t> </a:t>
            </a:r>
            <a:r>
              <a:rPr lang="en-US" altLang="en-US" b="1" dirty="0" err="1">
                <a:solidFill>
                  <a:schemeClr val="tx1"/>
                </a:solidFill>
                <a:latin typeface="Calibri" panose="020F0502020204030204" pitchFamily="34" charset="0"/>
              </a:rPr>
              <a:t>en</a:t>
            </a:r>
            <a:r>
              <a:rPr lang="en-US" altLang="en-US" b="1" dirty="0">
                <a:solidFill>
                  <a:schemeClr val="tx1"/>
                </a:solidFill>
                <a:latin typeface="Calibri" panose="020F0502020204030204" pitchFamily="34" charset="0"/>
              </a:rPr>
              <a:t> </a:t>
            </a:r>
            <a:r>
              <a:rPr lang="en-US" altLang="en-US" b="1" dirty="0" err="1">
                <a:solidFill>
                  <a:schemeClr val="tx1"/>
                </a:solidFill>
                <a:latin typeface="Calibri" panose="020F0502020204030204" pitchFamily="34" charset="0"/>
              </a:rPr>
              <a:t>l’air</a:t>
            </a:r>
            <a:r>
              <a:rPr lang="en-US" altLang="en-US" b="1" dirty="0">
                <a:solidFill>
                  <a:schemeClr val="tx1"/>
                </a:solidFill>
                <a:latin typeface="Calibri" panose="020F0502020204030204" pitchFamily="34" charset="0"/>
              </a:rPr>
              <a:t> : </a:t>
            </a:r>
            <a:endParaRPr lang="en-US" altLang="en-US"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fr-FR" dirty="0">
                <a:solidFill>
                  <a:schemeClr val="tx1"/>
                </a:solidFill>
                <a:highlight>
                  <a:srgbClr val="FFFF00"/>
                </a:highlight>
                <a:latin typeface="Calibri" panose="020F0502020204030204" pitchFamily="34" charset="0"/>
                <a:cs typeface="Calibri" panose="020F0502020204030204" pitchFamily="34" charset="0"/>
              </a:rPr>
              <a:t>L’interdiction de plaquer en l’air s’applique aussi bien à l’équipe attaquante que défendante. </a:t>
            </a:r>
            <a:r>
              <a:rPr lang="fr-FR" dirty="0">
                <a:solidFill>
                  <a:schemeClr val="tx1"/>
                </a:solidFill>
                <a:latin typeface="Calibri" panose="020F0502020204030204" pitchFamily="34" charset="0"/>
                <a:cs typeface="Calibri" panose="020F0502020204030204" pitchFamily="34" charset="0"/>
              </a:rPr>
              <a:t>Un joueur qui saute en l’air pour s’emparer du ballon ne pourra pas être plaqué avant d’avoir atteint le sol</a:t>
            </a:r>
            <a:endParaRPr lang="en-US" altLang="en-US"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dirty="0">
                <a:solidFill>
                  <a:schemeClr val="tx1"/>
                </a:solidFill>
                <a:latin typeface="Calibri" panose="020F0502020204030204" pitchFamily="34" charset="0"/>
                <a:cs typeface="Calibri" panose="020F0502020204030204" pitchFamily="34" charset="0"/>
              </a:rPr>
              <a:t>Un </a:t>
            </a:r>
            <a:r>
              <a:rPr lang="en-US" altLang="en-US" dirty="0" err="1">
                <a:solidFill>
                  <a:schemeClr val="tx1"/>
                </a:solidFill>
                <a:latin typeface="Calibri" panose="020F0502020204030204" pitchFamily="34" charset="0"/>
                <a:cs typeface="Calibri" panose="020F0502020204030204" pitchFamily="34" charset="0"/>
              </a:rPr>
              <a:t>plaqueur</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n’est</a:t>
            </a:r>
            <a:r>
              <a:rPr lang="en-US" altLang="en-US" dirty="0">
                <a:solidFill>
                  <a:schemeClr val="tx1"/>
                </a:solidFill>
                <a:latin typeface="Calibri" panose="020F0502020204030204" pitchFamily="34" charset="0"/>
                <a:cs typeface="Calibri" panose="020F0502020204030204" pitchFamily="34" charset="0"/>
              </a:rPr>
              <a:t> pas </a:t>
            </a:r>
            <a:r>
              <a:rPr lang="en-US" altLang="en-US" dirty="0" err="1">
                <a:solidFill>
                  <a:schemeClr val="tx1"/>
                </a:solidFill>
                <a:latin typeface="Calibri" panose="020F0502020204030204" pitchFamily="34" charset="0"/>
                <a:cs typeface="Calibri" panose="020F0502020204030204" pitchFamily="34" charset="0"/>
              </a:rPr>
              <a:t>autorisé</a:t>
            </a:r>
            <a:r>
              <a:rPr lang="en-US" altLang="en-US" dirty="0">
                <a:solidFill>
                  <a:schemeClr val="tx1"/>
                </a:solidFill>
                <a:latin typeface="Calibri" panose="020F0502020204030204" pitchFamily="34" charset="0"/>
                <a:cs typeface="Calibri" panose="020F0502020204030204" pitchFamily="34" charset="0"/>
              </a:rPr>
              <a:t> à </a:t>
            </a:r>
            <a:r>
              <a:rPr lang="en-US" altLang="en-US" dirty="0" err="1">
                <a:solidFill>
                  <a:schemeClr val="tx1"/>
                </a:solidFill>
                <a:latin typeface="Calibri" panose="020F0502020204030204" pitchFamily="34" charset="0"/>
                <a:cs typeface="Calibri" panose="020F0502020204030204" pitchFamily="34" charset="0"/>
              </a:rPr>
              <a:t>plonger</a:t>
            </a:r>
            <a:r>
              <a:rPr lang="en-US" altLang="en-US" dirty="0">
                <a:solidFill>
                  <a:schemeClr val="tx1"/>
                </a:solidFill>
                <a:latin typeface="Calibri" panose="020F0502020204030204" pitchFamily="34" charset="0"/>
                <a:cs typeface="Calibri" panose="020F0502020204030204" pitchFamily="34" charset="0"/>
              </a:rPr>
              <a:t> dans les jambes d’un </a:t>
            </a:r>
            <a:r>
              <a:rPr lang="en-US" altLang="en-US" dirty="0" err="1">
                <a:solidFill>
                  <a:schemeClr val="tx1"/>
                </a:solidFill>
                <a:latin typeface="Calibri" panose="020F0502020204030204" pitchFamily="34" charset="0"/>
                <a:cs typeface="Calibri" panose="020F0502020204030204" pitchFamily="34" charset="0"/>
              </a:rPr>
              <a:t>attaquant</a:t>
            </a:r>
            <a:r>
              <a:rPr lang="en-US" altLang="en-US" dirty="0">
                <a:solidFill>
                  <a:schemeClr val="tx1"/>
                </a:solidFill>
                <a:latin typeface="Calibri" panose="020F0502020204030204" pitchFamily="34" charset="0"/>
                <a:cs typeface="Calibri" panose="020F0502020204030204" pitchFamily="34" charset="0"/>
              </a:rPr>
              <a:t> qui </a:t>
            </a:r>
            <a:r>
              <a:rPr lang="en-US" altLang="en-US" dirty="0" err="1">
                <a:solidFill>
                  <a:schemeClr val="tx1"/>
                </a:solidFill>
                <a:latin typeface="Calibri" panose="020F0502020204030204" pitchFamily="34" charset="0"/>
                <a:cs typeface="Calibri" panose="020F0502020204030204" pitchFamily="34" charset="0"/>
              </a:rPr>
              <a:t>vient</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juste</a:t>
            </a:r>
            <a:r>
              <a:rPr lang="en-US" altLang="en-US" dirty="0">
                <a:solidFill>
                  <a:schemeClr val="tx1"/>
                </a:solidFill>
                <a:latin typeface="Calibri" panose="020F0502020204030204" pitchFamily="34" charset="0"/>
                <a:cs typeface="Calibri" panose="020F0502020204030204" pitchFamily="34" charset="0"/>
              </a:rPr>
              <a:t> de </a:t>
            </a:r>
            <a:r>
              <a:rPr lang="en-US" altLang="en-US" dirty="0" err="1">
                <a:solidFill>
                  <a:schemeClr val="tx1"/>
                </a:solidFill>
                <a:latin typeface="Calibri" panose="020F0502020204030204" pitchFamily="34" charset="0"/>
                <a:cs typeface="Calibri" panose="020F0502020204030204" pitchFamily="34" charset="0"/>
              </a:rPr>
              <a:t>botter</a:t>
            </a:r>
            <a:r>
              <a:rPr lang="en-US" altLang="en-US" dirty="0">
                <a:solidFill>
                  <a:schemeClr val="tx1"/>
                </a:solidFill>
                <a:latin typeface="Calibri" panose="020F0502020204030204" pitchFamily="34" charset="0"/>
                <a:cs typeface="Calibri" panose="020F0502020204030204" pitchFamily="34" charset="0"/>
              </a:rPr>
              <a:t> le </a:t>
            </a:r>
            <a:r>
              <a:rPr lang="en-US" altLang="en-US" dirty="0" err="1">
                <a:solidFill>
                  <a:schemeClr val="tx1"/>
                </a:solidFill>
                <a:latin typeface="Calibri" panose="020F0502020204030204" pitchFamily="34" charset="0"/>
                <a:cs typeface="Calibri" panose="020F0502020204030204" pitchFamily="34" charset="0"/>
              </a:rPr>
              <a:t>ballon</a:t>
            </a:r>
            <a:endParaRPr lang="en-US" altLang="en-US" dirty="0">
              <a:solidFill>
                <a:schemeClr val="tx1"/>
              </a:solidFill>
              <a:latin typeface="Calibri" panose="020F0502020204030204" pitchFamily="34" charset="0"/>
              <a:cs typeface="Calibri" panose="020F0502020204030204" pitchFamily="34" charset="0"/>
            </a:endParaRPr>
          </a:p>
          <a:p>
            <a:pPr eaLnBrk="1" hangingPunct="1">
              <a:spcBef>
                <a:spcPct val="0"/>
              </a:spcBef>
              <a:buClrTx/>
              <a:buSzTx/>
              <a:buFontTx/>
              <a:buNone/>
              <a:defRPr/>
            </a:pPr>
            <a:endParaRPr lang="en-US" altLang="en-US" b="1">
              <a:solidFill>
                <a:schemeClr val="tx1"/>
              </a:solidFill>
              <a:latin typeface="Calibri" panose="020F0502020204030204" pitchFamily="34" charset="0"/>
            </a:endParaRPr>
          </a:p>
          <a:p>
            <a:pPr eaLnBrk="1" hangingPunct="1">
              <a:spcBef>
                <a:spcPct val="0"/>
              </a:spcBef>
              <a:buClrTx/>
              <a:buSzTx/>
              <a:buFontTx/>
              <a:buNone/>
              <a:defRPr/>
            </a:pPr>
            <a:r>
              <a:rPr lang="en-US" altLang="en-US" b="1" dirty="0">
                <a:solidFill>
                  <a:schemeClr val="tx1"/>
                </a:solidFill>
                <a:latin typeface="Calibri" panose="020F0502020204030204" pitchFamily="34" charset="0"/>
              </a:rPr>
              <a:t>Interdiction de </a:t>
            </a:r>
            <a:r>
              <a:rPr lang="en-US" altLang="en-US" b="1" dirty="0" err="1">
                <a:solidFill>
                  <a:schemeClr val="tx1"/>
                </a:solidFill>
                <a:latin typeface="Calibri" panose="020F0502020204030204" pitchFamily="34" charset="0"/>
              </a:rPr>
              <a:t>faucher</a:t>
            </a:r>
            <a:r>
              <a:rPr lang="en-US" altLang="en-US" b="1" dirty="0">
                <a:solidFill>
                  <a:schemeClr val="tx1"/>
                </a:solidFill>
                <a:latin typeface="Calibri" panose="020F0502020204030204" pitchFamily="34" charset="0"/>
              </a:rPr>
              <a:t> un </a:t>
            </a:r>
            <a:r>
              <a:rPr lang="en-US" altLang="en-US" b="1" dirty="0" err="1">
                <a:solidFill>
                  <a:schemeClr val="tx1"/>
                </a:solidFill>
                <a:latin typeface="Calibri" panose="020F0502020204030204" pitchFamily="34" charset="0"/>
              </a:rPr>
              <a:t>joueur</a:t>
            </a:r>
            <a:r>
              <a:rPr lang="en-US" altLang="en-US" b="1" dirty="0">
                <a:solidFill>
                  <a:schemeClr val="tx1"/>
                </a:solidFill>
                <a:latin typeface="Calibri" panose="020F0502020204030204" pitchFamily="34" charset="0"/>
              </a:rPr>
              <a:t> : </a:t>
            </a:r>
            <a:endParaRPr lang="en-US" altLang="en-US"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dirty="0">
                <a:solidFill>
                  <a:schemeClr val="tx1"/>
                </a:solidFill>
                <a:latin typeface="Calibri" panose="020F0502020204030204" pitchFamily="34" charset="0"/>
              </a:rPr>
              <a:t>Tout </a:t>
            </a:r>
            <a:r>
              <a:rPr lang="en-US" altLang="en-US" dirty="0" err="1">
                <a:solidFill>
                  <a:schemeClr val="tx1"/>
                </a:solidFill>
                <a:latin typeface="Calibri" panose="020F0502020204030204" pitchFamily="34" charset="0"/>
              </a:rPr>
              <a:t>défenseur</a:t>
            </a:r>
            <a:r>
              <a:rPr lang="en-US" altLang="en-US" dirty="0">
                <a:solidFill>
                  <a:schemeClr val="tx1"/>
                </a:solidFill>
                <a:latin typeface="Calibri" panose="020F0502020204030204" pitchFamily="34" charset="0"/>
              </a:rPr>
              <a:t> qui </a:t>
            </a:r>
            <a:r>
              <a:rPr lang="en-US" altLang="en-US" dirty="0" err="1">
                <a:solidFill>
                  <a:schemeClr val="tx1"/>
                </a:solidFill>
                <a:latin typeface="Calibri" panose="020F0502020204030204" pitchFamily="34" charset="0"/>
              </a:rPr>
              <a:t>courra</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vers</a:t>
            </a:r>
            <a:r>
              <a:rPr lang="en-US" altLang="en-US" dirty="0">
                <a:solidFill>
                  <a:schemeClr val="tx1"/>
                </a:solidFill>
                <a:latin typeface="Calibri" panose="020F0502020204030204" pitchFamily="34" charset="0"/>
              </a:rPr>
              <a:t> le </a:t>
            </a:r>
            <a:r>
              <a:rPr lang="en-US" altLang="en-US" dirty="0" err="1">
                <a:solidFill>
                  <a:schemeClr val="tx1"/>
                </a:solidFill>
                <a:latin typeface="Calibri" panose="020F0502020204030204" pitchFamily="34" charset="0"/>
              </a:rPr>
              <a:t>porteur</a:t>
            </a:r>
            <a:r>
              <a:rPr lang="en-US" altLang="en-US" dirty="0">
                <a:solidFill>
                  <a:schemeClr val="tx1"/>
                </a:solidFill>
                <a:latin typeface="Calibri" panose="020F0502020204030204" pitchFamily="34" charset="0"/>
              </a:rPr>
              <a:t> du </a:t>
            </a:r>
            <a:r>
              <a:rPr lang="en-US" altLang="en-US" dirty="0" err="1">
                <a:solidFill>
                  <a:schemeClr val="tx1"/>
                </a:solidFill>
                <a:latin typeface="Calibri" panose="020F0502020204030204" pitchFamily="34" charset="0"/>
              </a:rPr>
              <a:t>ballon</a:t>
            </a:r>
            <a:r>
              <a:rPr lang="en-US" altLang="en-US" dirty="0">
                <a:solidFill>
                  <a:schemeClr val="tx1"/>
                </a:solidFill>
                <a:latin typeface="Calibri" panose="020F0502020204030204" pitchFamily="34" charset="0"/>
              </a:rPr>
              <a:t> ne </a:t>
            </a:r>
            <a:r>
              <a:rPr lang="en-US" altLang="en-US" dirty="0" err="1">
                <a:solidFill>
                  <a:schemeClr val="tx1"/>
                </a:solidFill>
                <a:latin typeface="Calibri" panose="020F0502020204030204" pitchFamily="34" charset="0"/>
              </a:rPr>
              <a:t>pourra</a:t>
            </a:r>
            <a:r>
              <a:rPr lang="en-US" altLang="en-US" dirty="0">
                <a:solidFill>
                  <a:schemeClr val="tx1"/>
                </a:solidFill>
                <a:latin typeface="Calibri" panose="020F0502020204030204" pitchFamily="34" charset="0"/>
              </a:rPr>
              <a:t> pas le </a:t>
            </a:r>
            <a:r>
              <a:rPr lang="en-US" altLang="en-US" dirty="0" err="1">
                <a:solidFill>
                  <a:schemeClr val="tx1"/>
                </a:solidFill>
                <a:latin typeface="Calibri" panose="020F0502020204030204" pitchFamily="34" charset="0"/>
              </a:rPr>
              <a:t>plaquer</a:t>
            </a:r>
            <a:r>
              <a:rPr lang="en-US" altLang="en-US" dirty="0">
                <a:solidFill>
                  <a:schemeClr val="tx1"/>
                </a:solidFill>
                <a:latin typeface="Calibri" panose="020F0502020204030204" pitchFamily="34" charset="0"/>
              </a:rPr>
              <a:t> au </a:t>
            </a:r>
            <a:r>
              <a:rPr lang="en-US" altLang="en-US" dirty="0" err="1">
                <a:solidFill>
                  <a:schemeClr val="tx1"/>
                </a:solidFill>
                <a:latin typeface="Calibri" panose="020F0502020204030204" pitchFamily="34" charset="0"/>
              </a:rPr>
              <a:t>niveau</a:t>
            </a:r>
            <a:r>
              <a:rPr lang="en-US" altLang="en-US" dirty="0">
                <a:solidFill>
                  <a:schemeClr val="tx1"/>
                </a:solidFill>
                <a:latin typeface="Calibri" panose="020F0502020204030204" pitchFamily="34" charset="0"/>
              </a:rPr>
              <a:t> des </a:t>
            </a:r>
            <a:r>
              <a:rPr lang="en-US" altLang="en-US" dirty="0" err="1">
                <a:solidFill>
                  <a:schemeClr val="tx1"/>
                </a:solidFill>
                <a:latin typeface="Calibri" panose="020F0502020204030204" pitchFamily="34" charset="0"/>
              </a:rPr>
              <a:t>chevilles</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ou</a:t>
            </a:r>
            <a:r>
              <a:rPr lang="en-US" altLang="en-US" dirty="0">
                <a:solidFill>
                  <a:schemeClr val="tx1"/>
                </a:solidFill>
                <a:latin typeface="Calibri" panose="020F0502020204030204" pitchFamily="34" charset="0"/>
              </a:rPr>
              <a:t> de la </a:t>
            </a:r>
            <a:r>
              <a:rPr lang="en-US" altLang="en-US" dirty="0" err="1">
                <a:solidFill>
                  <a:schemeClr val="tx1"/>
                </a:solidFill>
                <a:latin typeface="Calibri" panose="020F0502020204030204" pitchFamily="34" charset="0"/>
              </a:rPr>
              <a:t>partie</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inférieure</a:t>
            </a:r>
            <a:r>
              <a:rPr lang="en-US" altLang="en-US" dirty="0">
                <a:solidFill>
                  <a:schemeClr val="tx1"/>
                </a:solidFill>
                <a:latin typeface="Calibri" panose="020F0502020204030204" pitchFamily="34" charset="0"/>
              </a:rPr>
              <a:t> des jambes sans </a:t>
            </a:r>
            <a:r>
              <a:rPr lang="en-US" altLang="en-US" dirty="0" err="1">
                <a:solidFill>
                  <a:schemeClr val="tx1"/>
                </a:solidFill>
                <a:latin typeface="Calibri" panose="020F0502020204030204" pitchFamily="34" charset="0"/>
              </a:rPr>
              <a:t>l’avoir</a:t>
            </a:r>
            <a:r>
              <a:rPr lang="en-US" altLang="en-US" dirty="0">
                <a:solidFill>
                  <a:schemeClr val="tx1"/>
                </a:solidFill>
                <a:latin typeface="Calibri" panose="020F0502020204030204" pitchFamily="34" charset="0"/>
              </a:rPr>
              <a:t> au </a:t>
            </a:r>
            <a:r>
              <a:rPr lang="en-US" altLang="en-US" dirty="0" err="1">
                <a:solidFill>
                  <a:schemeClr val="tx1"/>
                </a:solidFill>
                <a:latin typeface="Calibri" panose="020F0502020204030204" pitchFamily="34" charset="0"/>
              </a:rPr>
              <a:t>préalable</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saisi</a:t>
            </a:r>
            <a:r>
              <a:rPr lang="en-US" altLang="en-US" dirty="0">
                <a:solidFill>
                  <a:schemeClr val="tx1"/>
                </a:solidFill>
                <a:latin typeface="Calibri" panose="020F0502020204030204" pitchFamily="34" charset="0"/>
              </a:rPr>
              <a:t> par les bras</a:t>
            </a:r>
          </a:p>
          <a:p>
            <a:pPr eaLnBrk="1" hangingPunct="1">
              <a:spcBef>
                <a:spcPct val="0"/>
              </a:spcBef>
              <a:buClrTx/>
              <a:buSzTx/>
              <a:buFont typeface="Wingdings 3" panose="05040102010807070707" pitchFamily="18" charset="2"/>
              <a:buNone/>
              <a:defRPr/>
            </a:pPr>
            <a:endParaRPr lang="en-US" altLang="en-US" sz="800" dirty="0">
              <a:solidFill>
                <a:schemeClr val="tx1"/>
              </a:solidFill>
              <a:latin typeface="Calibri" panose="020F0502020204030204" pitchFamily="34" charset="0"/>
            </a:endParaRPr>
          </a:p>
          <a:p>
            <a:pPr eaLnBrk="1" hangingPunct="1">
              <a:spcBef>
                <a:spcPct val="0"/>
              </a:spcBef>
              <a:buClrTx/>
              <a:buSzTx/>
              <a:buFontTx/>
              <a:buNone/>
              <a:defRPr/>
            </a:pPr>
            <a:r>
              <a:rPr lang="en-US" altLang="en-US" b="1" dirty="0">
                <a:solidFill>
                  <a:schemeClr val="tx1"/>
                </a:solidFill>
                <a:latin typeface="Calibri" panose="020F0502020204030204" pitchFamily="34" charset="0"/>
              </a:rPr>
              <a:t>Coup </a:t>
            </a:r>
            <a:r>
              <a:rPr lang="en-US" altLang="en-US" b="1" dirty="0" err="1">
                <a:solidFill>
                  <a:schemeClr val="tx1"/>
                </a:solidFill>
                <a:latin typeface="Calibri" panose="020F0502020204030204" pitchFamily="34" charset="0"/>
              </a:rPr>
              <a:t>d’épaule</a:t>
            </a:r>
            <a:r>
              <a:rPr lang="en-US" altLang="en-US" b="1" dirty="0">
                <a:solidFill>
                  <a:schemeClr val="tx1"/>
                </a:solidFill>
                <a:latin typeface="Calibri" panose="020F0502020204030204" pitchFamily="34" charset="0"/>
              </a:rPr>
              <a:t> : </a:t>
            </a:r>
            <a:endParaRPr lang="en-US" altLang="en-US"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dirty="0" err="1">
                <a:solidFill>
                  <a:schemeClr val="tx1"/>
                </a:solidFill>
                <a:latin typeface="Calibri" panose="020F0502020204030204" pitchFamily="34" charset="0"/>
              </a:rPr>
              <a:t>Recourir</a:t>
            </a:r>
            <a:r>
              <a:rPr lang="en-US" altLang="en-US" dirty="0">
                <a:solidFill>
                  <a:schemeClr val="tx1"/>
                </a:solidFill>
                <a:latin typeface="Calibri" panose="020F0502020204030204" pitchFamily="34" charset="0"/>
              </a:rPr>
              <a:t> à </a:t>
            </a:r>
            <a:r>
              <a:rPr lang="en-US" altLang="en-US" dirty="0" err="1">
                <a:solidFill>
                  <a:schemeClr val="tx1"/>
                </a:solidFill>
                <a:latin typeface="Calibri" panose="020F0502020204030204" pitchFamily="34" charset="0"/>
              </a:rPr>
              <a:t>une</a:t>
            </a:r>
            <a:r>
              <a:rPr lang="en-US" altLang="en-US" dirty="0">
                <a:solidFill>
                  <a:schemeClr val="tx1"/>
                </a:solidFill>
                <a:latin typeface="Calibri" panose="020F0502020204030204" pitchFamily="34" charset="0"/>
              </a:rPr>
              <a:t> charge de </a:t>
            </a:r>
            <a:r>
              <a:rPr lang="en-US" altLang="en-US" dirty="0" err="1">
                <a:solidFill>
                  <a:schemeClr val="tx1"/>
                </a:solidFill>
                <a:latin typeface="Calibri" panose="020F0502020204030204" pitchFamily="34" charset="0"/>
              </a:rPr>
              <a:t>l’épaule</a:t>
            </a:r>
            <a:r>
              <a:rPr lang="en-US" altLang="en-US" dirty="0">
                <a:solidFill>
                  <a:schemeClr val="tx1"/>
                </a:solidFill>
                <a:latin typeface="Calibri" panose="020F0502020204030204" pitchFamily="34" charset="0"/>
              </a:rPr>
              <a:t> pour </a:t>
            </a:r>
            <a:r>
              <a:rPr lang="en-US" altLang="en-US" dirty="0" err="1">
                <a:solidFill>
                  <a:schemeClr val="tx1"/>
                </a:solidFill>
                <a:latin typeface="Calibri" panose="020F0502020204030204" pitchFamily="34" charset="0"/>
              </a:rPr>
              <a:t>effectuer</a:t>
            </a:r>
            <a:r>
              <a:rPr lang="en-US" altLang="en-US" dirty="0">
                <a:solidFill>
                  <a:schemeClr val="tx1"/>
                </a:solidFill>
                <a:latin typeface="Calibri" panose="020F0502020204030204" pitchFamily="34" charset="0"/>
              </a:rPr>
              <a:t> un </a:t>
            </a:r>
            <a:r>
              <a:rPr lang="en-US" altLang="en-US" dirty="0" err="1">
                <a:solidFill>
                  <a:schemeClr val="tx1"/>
                </a:solidFill>
                <a:latin typeface="Calibri" panose="020F0502020204030204" pitchFamily="34" charset="0"/>
              </a:rPr>
              <a:t>plaquage</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n’est</a:t>
            </a:r>
            <a:r>
              <a:rPr lang="en-US" altLang="en-US" dirty="0">
                <a:solidFill>
                  <a:schemeClr val="tx1"/>
                </a:solidFill>
                <a:latin typeface="Calibri" panose="020F0502020204030204" pitchFamily="34" charset="0"/>
              </a:rPr>
              <a:t> pas </a:t>
            </a:r>
            <a:r>
              <a:rPr lang="en-US" altLang="en-US" dirty="0" err="1">
                <a:solidFill>
                  <a:schemeClr val="tx1"/>
                </a:solidFill>
                <a:latin typeface="Calibri" panose="020F0502020204030204" pitchFamily="34" charset="0"/>
              </a:rPr>
              <a:t>autorisé</a:t>
            </a:r>
            <a:endParaRPr lang="en-US" altLang="en-US"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dirty="0">
                <a:solidFill>
                  <a:schemeClr val="tx1"/>
                </a:solidFill>
                <a:latin typeface="Calibri" panose="020F0502020204030204" pitchFamily="34" charset="0"/>
              </a:rPr>
              <a:t>Les </a:t>
            </a:r>
            <a:r>
              <a:rPr lang="en-US" altLang="en-US" dirty="0" err="1">
                <a:solidFill>
                  <a:schemeClr val="tx1"/>
                </a:solidFill>
                <a:latin typeface="Calibri" panose="020F0502020204030204" pitchFamily="34" charset="0"/>
              </a:rPr>
              <a:t>défenseurs</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doivent</a:t>
            </a:r>
            <a:r>
              <a:rPr lang="en-US" altLang="en-US" dirty="0">
                <a:solidFill>
                  <a:schemeClr val="tx1"/>
                </a:solidFill>
                <a:latin typeface="Calibri" panose="020F0502020204030204" pitchFamily="34" charset="0"/>
              </a:rPr>
              <a:t> faire usage de </a:t>
            </a:r>
            <a:r>
              <a:rPr lang="en-US" altLang="en-US" dirty="0" err="1">
                <a:solidFill>
                  <a:schemeClr val="tx1"/>
                </a:solidFill>
                <a:latin typeface="Calibri" panose="020F0502020204030204" pitchFamily="34" charset="0"/>
              </a:rPr>
              <a:t>leurs</a:t>
            </a:r>
            <a:r>
              <a:rPr lang="en-US" altLang="en-US" dirty="0">
                <a:solidFill>
                  <a:schemeClr val="tx1"/>
                </a:solidFill>
                <a:latin typeface="Calibri" panose="020F0502020204030204" pitchFamily="34" charset="0"/>
              </a:rPr>
              <a:t> bras pour </a:t>
            </a:r>
            <a:r>
              <a:rPr lang="en-US" altLang="en-US" dirty="0" err="1">
                <a:solidFill>
                  <a:schemeClr val="tx1"/>
                </a:solidFill>
                <a:latin typeface="Calibri" panose="020F0502020204030204" pitchFamily="34" charset="0"/>
              </a:rPr>
              <a:t>plaquer</a:t>
            </a:r>
            <a:endParaRPr lang="en-US" altLang="en-US" dirty="0">
              <a:solidFill>
                <a:schemeClr val="tx1"/>
              </a:solidFill>
              <a:latin typeface="Calibri" panose="020F0502020204030204" pitchFamily="34" charset="0"/>
            </a:endParaRPr>
          </a:p>
          <a:p>
            <a:pPr eaLnBrk="1" hangingPunct="1">
              <a:spcBef>
                <a:spcPct val="0"/>
              </a:spcBef>
              <a:buClrTx/>
              <a:buSzTx/>
              <a:buFont typeface="Wingdings 3" panose="05040102010807070707" pitchFamily="18" charset="2"/>
              <a:buNone/>
              <a:defRPr/>
            </a:pPr>
            <a:endParaRPr lang="en-US" altLang="en-US" sz="800" dirty="0">
              <a:solidFill>
                <a:schemeClr val="tx1"/>
              </a:solidFill>
              <a:latin typeface="Calibri" panose="020F0502020204030204" pitchFamily="34" charset="0"/>
            </a:endParaRPr>
          </a:p>
          <a:p>
            <a:pPr eaLnBrk="1" hangingPunct="1">
              <a:spcBef>
                <a:spcPct val="0"/>
              </a:spcBef>
              <a:buClrTx/>
              <a:buSzTx/>
              <a:buFontTx/>
              <a:buNone/>
              <a:defRPr/>
            </a:pPr>
            <a:r>
              <a:rPr lang="en-US" altLang="en-US" dirty="0">
                <a:solidFill>
                  <a:schemeClr val="tx1"/>
                </a:solidFill>
                <a:latin typeface="Calibri" panose="020F0502020204030204" pitchFamily="34" charset="0"/>
              </a:rPr>
              <a:t> </a:t>
            </a:r>
            <a:r>
              <a:rPr lang="en-US" altLang="en-US" b="1" dirty="0" err="1">
                <a:solidFill>
                  <a:schemeClr val="tx1"/>
                </a:solidFill>
                <a:latin typeface="Calibri" panose="020F0502020204030204" pitchFamily="34" charset="0"/>
              </a:rPr>
              <a:t>Arrachage</a:t>
            </a:r>
            <a:r>
              <a:rPr lang="en-US" altLang="en-US" b="1" dirty="0">
                <a:solidFill>
                  <a:schemeClr val="tx1"/>
                </a:solidFill>
                <a:latin typeface="Calibri" panose="020F0502020204030204" pitchFamily="34" charset="0"/>
              </a:rPr>
              <a:t> du </a:t>
            </a:r>
            <a:r>
              <a:rPr lang="en-US" altLang="en-US" b="1" dirty="0" err="1">
                <a:solidFill>
                  <a:schemeClr val="tx1"/>
                </a:solidFill>
                <a:latin typeface="Calibri" panose="020F0502020204030204" pitchFamily="34" charset="0"/>
              </a:rPr>
              <a:t>ballon</a:t>
            </a:r>
            <a:r>
              <a:rPr lang="en-US" altLang="en-US" b="1" dirty="0">
                <a:solidFill>
                  <a:schemeClr val="tx1"/>
                </a:solidFill>
                <a:latin typeface="Calibri" panose="020F0502020204030204" pitchFamily="34" charset="0"/>
              </a:rPr>
              <a:t> : </a:t>
            </a:r>
            <a:endParaRPr lang="en-US" altLang="en-US"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dirty="0" err="1">
                <a:solidFill>
                  <a:schemeClr val="tx1"/>
                </a:solidFill>
                <a:latin typeface="Calibri" panose="020F0502020204030204" pitchFamily="34" charset="0"/>
              </a:rPr>
              <a:t>Dès</a:t>
            </a:r>
            <a:r>
              <a:rPr lang="en-US" altLang="en-US" dirty="0">
                <a:solidFill>
                  <a:schemeClr val="tx1"/>
                </a:solidFill>
                <a:latin typeface="Calibri" panose="020F0502020204030204" pitchFamily="34" charset="0"/>
              </a:rPr>
              <a:t> que le </a:t>
            </a:r>
            <a:r>
              <a:rPr lang="en-US" altLang="en-US" dirty="0" err="1">
                <a:solidFill>
                  <a:schemeClr val="tx1"/>
                </a:solidFill>
                <a:latin typeface="Calibri" panose="020F0502020204030204" pitchFamily="34" charset="0"/>
              </a:rPr>
              <a:t>plaquage</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est</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effectif</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aucun</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joueur</a:t>
            </a:r>
            <a:r>
              <a:rPr lang="en-US" altLang="en-US" dirty="0">
                <a:solidFill>
                  <a:schemeClr val="tx1"/>
                </a:solidFill>
                <a:latin typeface="Calibri" panose="020F0502020204030204" pitchFamily="34" charset="0"/>
              </a:rPr>
              <a:t> ne </a:t>
            </a:r>
            <a:r>
              <a:rPr lang="en-US" altLang="en-US" dirty="0" err="1">
                <a:solidFill>
                  <a:schemeClr val="tx1"/>
                </a:solidFill>
                <a:latin typeface="Calibri" panose="020F0502020204030204" pitchFamily="34" charset="0"/>
              </a:rPr>
              <a:t>peut</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déposséder</a:t>
            </a:r>
            <a:r>
              <a:rPr lang="en-US" altLang="en-US" dirty="0">
                <a:solidFill>
                  <a:schemeClr val="tx1"/>
                </a:solidFill>
                <a:latin typeface="Calibri" panose="020F0502020204030204" pitchFamily="34" charset="0"/>
              </a:rPr>
              <a:t> le </a:t>
            </a:r>
            <a:r>
              <a:rPr lang="en-US" altLang="en-US" dirty="0" err="1">
                <a:solidFill>
                  <a:schemeClr val="tx1"/>
                </a:solidFill>
                <a:latin typeface="Calibri" panose="020F0502020204030204" pitchFamily="34" charset="0"/>
              </a:rPr>
              <a:t>porteur</a:t>
            </a:r>
            <a:r>
              <a:rPr lang="en-US" altLang="en-US" dirty="0">
                <a:solidFill>
                  <a:schemeClr val="tx1"/>
                </a:solidFill>
                <a:latin typeface="Calibri" panose="020F0502020204030204" pitchFamily="34" charset="0"/>
              </a:rPr>
              <a:t> du </a:t>
            </a:r>
            <a:r>
              <a:rPr lang="en-US" altLang="en-US" dirty="0" err="1">
                <a:solidFill>
                  <a:schemeClr val="tx1"/>
                </a:solidFill>
                <a:latin typeface="Calibri" panose="020F0502020204030204" pitchFamily="34" charset="0"/>
              </a:rPr>
              <a:t>ballon</a:t>
            </a:r>
            <a:endParaRPr lang="en-US" altLang="en-US"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dirty="0" err="1">
                <a:solidFill>
                  <a:schemeClr val="tx1"/>
                </a:solidFill>
                <a:latin typeface="Calibri" panose="020F0502020204030204" pitchFamily="34" charset="0"/>
              </a:rPr>
              <a:t>Lorsqu’il</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n’y</a:t>
            </a:r>
            <a:r>
              <a:rPr lang="en-US" altLang="en-US" dirty="0">
                <a:solidFill>
                  <a:schemeClr val="tx1"/>
                </a:solidFill>
                <a:latin typeface="Calibri" panose="020F0502020204030204" pitchFamily="34" charset="0"/>
              </a:rPr>
              <a:t> a </a:t>
            </a:r>
            <a:r>
              <a:rPr lang="en-US" altLang="en-US" dirty="0" err="1">
                <a:solidFill>
                  <a:schemeClr val="tx1"/>
                </a:solidFill>
                <a:latin typeface="Calibri" panose="020F0502020204030204" pitchFamily="34" charset="0"/>
              </a:rPr>
              <a:t>qu’un</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seul</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plaqueur</a:t>
            </a:r>
            <a:r>
              <a:rPr lang="en-US" altLang="en-US" dirty="0">
                <a:solidFill>
                  <a:schemeClr val="tx1"/>
                </a:solidFill>
                <a:latin typeface="Calibri" panose="020F0502020204030204" pitchFamily="34" charset="0"/>
              </a:rPr>
              <a:t>, le </a:t>
            </a:r>
            <a:r>
              <a:rPr lang="en-US" altLang="en-US" dirty="0" err="1">
                <a:solidFill>
                  <a:schemeClr val="tx1"/>
                </a:solidFill>
                <a:latin typeface="Calibri" panose="020F0502020204030204" pitchFamily="34" charset="0"/>
              </a:rPr>
              <a:t>ballon</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peut</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être</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subtilisé</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avant</a:t>
            </a:r>
            <a:r>
              <a:rPr lang="en-US" altLang="en-US" dirty="0">
                <a:solidFill>
                  <a:schemeClr val="tx1"/>
                </a:solidFill>
                <a:latin typeface="Calibri" panose="020F0502020204030204" pitchFamily="34" charset="0"/>
              </a:rPr>
              <a:t> que le </a:t>
            </a:r>
            <a:r>
              <a:rPr lang="en-US" altLang="en-US" dirty="0" err="1">
                <a:solidFill>
                  <a:schemeClr val="tx1"/>
                </a:solidFill>
                <a:latin typeface="Calibri" panose="020F0502020204030204" pitchFamily="34" charset="0"/>
              </a:rPr>
              <a:t>plaquage</a:t>
            </a:r>
            <a:r>
              <a:rPr lang="en-US" altLang="en-US" dirty="0">
                <a:solidFill>
                  <a:schemeClr val="tx1"/>
                </a:solidFill>
                <a:latin typeface="Calibri" panose="020F0502020204030204" pitchFamily="34" charset="0"/>
              </a:rPr>
              <a:t> ne </a:t>
            </a:r>
            <a:r>
              <a:rPr lang="en-US" altLang="en-US" dirty="0" err="1">
                <a:solidFill>
                  <a:schemeClr val="tx1"/>
                </a:solidFill>
                <a:latin typeface="Calibri" panose="020F0502020204030204" pitchFamily="34" charset="0"/>
              </a:rPr>
              <a:t>soit</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effectif</a:t>
            </a:r>
            <a:r>
              <a:rPr lang="en-US" altLang="en-US" dirty="0">
                <a:solidFill>
                  <a:schemeClr val="tx1"/>
                </a:solidFill>
                <a:latin typeface="Calibri" panose="020F0502020204030204" pitchFamily="34" charset="0"/>
              </a:rPr>
              <a:t> et le </a:t>
            </a:r>
            <a:r>
              <a:rPr lang="en-US" altLang="en-US" dirty="0" err="1">
                <a:solidFill>
                  <a:schemeClr val="tx1"/>
                </a:solidFill>
                <a:latin typeface="Calibri" panose="020F0502020204030204" pitchFamily="34" charset="0"/>
              </a:rPr>
              <a:t>jeu</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pourra</a:t>
            </a:r>
            <a:r>
              <a:rPr lang="en-US" altLang="en-US" dirty="0">
                <a:solidFill>
                  <a:schemeClr val="tx1"/>
                </a:solidFill>
                <a:latin typeface="Calibri" panose="020F0502020204030204" pitchFamily="34" charset="0"/>
              </a:rPr>
              <a:t> se </a:t>
            </a:r>
            <a:r>
              <a:rPr lang="en-US" altLang="en-US" dirty="0" err="1">
                <a:solidFill>
                  <a:schemeClr val="tx1"/>
                </a:solidFill>
                <a:latin typeface="Calibri" panose="020F0502020204030204" pitchFamily="34" charset="0"/>
              </a:rPr>
              <a:t>poursuivre</a:t>
            </a:r>
            <a:endParaRPr lang="en-US" altLang="en-US"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dirty="0" err="1">
                <a:solidFill>
                  <a:schemeClr val="tx1"/>
                </a:solidFill>
                <a:latin typeface="Calibri" panose="020F0502020204030204" pitchFamily="34" charset="0"/>
              </a:rPr>
              <a:t>Lorsque</a:t>
            </a:r>
            <a:r>
              <a:rPr lang="en-US" altLang="en-US" dirty="0">
                <a:solidFill>
                  <a:schemeClr val="tx1"/>
                </a:solidFill>
                <a:latin typeface="Calibri" panose="020F0502020204030204" pitchFamily="34" charset="0"/>
              </a:rPr>
              <a:t> deux </a:t>
            </a:r>
            <a:r>
              <a:rPr lang="en-US" altLang="en-US" dirty="0" err="1">
                <a:solidFill>
                  <a:schemeClr val="tx1"/>
                </a:solidFill>
                <a:latin typeface="Calibri" panose="020F0502020204030204" pitchFamily="34" charset="0"/>
              </a:rPr>
              <a:t>défenseurs</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ou</a:t>
            </a:r>
            <a:r>
              <a:rPr lang="en-US" altLang="en-US" dirty="0">
                <a:solidFill>
                  <a:schemeClr val="tx1"/>
                </a:solidFill>
                <a:latin typeface="Calibri" panose="020F0502020204030204" pitchFamily="34" charset="0"/>
              </a:rPr>
              <a:t> plus </a:t>
            </a:r>
            <a:r>
              <a:rPr lang="en-US" altLang="en-US" dirty="0" err="1">
                <a:solidFill>
                  <a:schemeClr val="tx1"/>
                </a:solidFill>
                <a:latin typeface="Calibri" panose="020F0502020204030204" pitchFamily="34" charset="0"/>
              </a:rPr>
              <a:t>prennent</a:t>
            </a:r>
            <a:r>
              <a:rPr lang="en-US" altLang="en-US" dirty="0">
                <a:solidFill>
                  <a:schemeClr val="tx1"/>
                </a:solidFill>
                <a:latin typeface="Calibri" panose="020F0502020204030204" pitchFamily="34" charset="0"/>
              </a:rPr>
              <a:t> part au </a:t>
            </a:r>
            <a:r>
              <a:rPr lang="en-US" altLang="en-US" dirty="0" err="1">
                <a:solidFill>
                  <a:schemeClr val="tx1"/>
                </a:solidFill>
                <a:latin typeface="Calibri" panose="020F0502020204030204" pitchFamily="34" charset="0"/>
              </a:rPr>
              <a:t>plaquage</a:t>
            </a:r>
            <a:r>
              <a:rPr lang="en-US" altLang="en-US" dirty="0">
                <a:solidFill>
                  <a:schemeClr val="tx1"/>
                </a:solidFill>
                <a:latin typeface="Calibri" panose="020F0502020204030204" pitchFamily="34" charset="0"/>
              </a:rPr>
              <a:t> avec </a:t>
            </a:r>
            <a:r>
              <a:rPr lang="en-US" altLang="en-US" dirty="0" err="1">
                <a:solidFill>
                  <a:schemeClr val="tx1"/>
                </a:solidFill>
                <a:latin typeface="Calibri" panose="020F0502020204030204" pitchFamily="34" charset="0"/>
              </a:rPr>
              <a:t>l’intention</a:t>
            </a:r>
            <a:r>
              <a:rPr lang="en-US" altLang="en-US" dirty="0">
                <a:solidFill>
                  <a:schemeClr val="tx1"/>
                </a:solidFill>
                <a:latin typeface="Calibri" panose="020F0502020204030204" pitchFamily="34" charset="0"/>
              </a:rPr>
              <a:t> de </a:t>
            </a:r>
            <a:r>
              <a:rPr lang="en-US" altLang="en-US" dirty="0" err="1">
                <a:solidFill>
                  <a:schemeClr val="tx1"/>
                </a:solidFill>
                <a:latin typeface="Calibri" panose="020F0502020204030204" pitchFamily="34" charset="0"/>
              </a:rPr>
              <a:t>subtiliser</a:t>
            </a:r>
            <a:r>
              <a:rPr lang="en-US" altLang="en-US" dirty="0">
                <a:solidFill>
                  <a:schemeClr val="tx1"/>
                </a:solidFill>
                <a:latin typeface="Calibri" panose="020F0502020204030204" pitchFamily="34" charset="0"/>
              </a:rPr>
              <a:t> le </a:t>
            </a:r>
            <a:r>
              <a:rPr lang="en-US" altLang="en-US" dirty="0" err="1">
                <a:solidFill>
                  <a:schemeClr val="tx1"/>
                </a:solidFill>
                <a:latin typeface="Calibri" panose="020F0502020204030204" pitchFamily="34" charset="0"/>
              </a:rPr>
              <a:t>ballon</a:t>
            </a:r>
            <a:r>
              <a:rPr lang="en-US" altLang="en-US" dirty="0">
                <a:solidFill>
                  <a:schemeClr val="tx1"/>
                </a:solidFill>
                <a:latin typeface="Calibri" panose="020F0502020204030204" pitchFamily="34" charset="0"/>
              </a:rPr>
              <a:t> du </a:t>
            </a:r>
            <a:r>
              <a:rPr lang="en-US" altLang="en-US" dirty="0" err="1">
                <a:solidFill>
                  <a:schemeClr val="tx1"/>
                </a:solidFill>
                <a:latin typeface="Calibri" panose="020F0502020204030204" pitchFamily="34" charset="0"/>
              </a:rPr>
              <a:t>porteur</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leur</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équipe</a:t>
            </a:r>
            <a:r>
              <a:rPr lang="en-US" altLang="en-US" dirty="0">
                <a:solidFill>
                  <a:schemeClr val="tx1"/>
                </a:solidFill>
                <a:latin typeface="Calibri" panose="020F0502020204030204" pitchFamily="34" charset="0"/>
              </a:rPr>
              <a:t> sera </a:t>
            </a:r>
            <a:r>
              <a:rPr lang="en-US" altLang="en-US" dirty="0" err="1">
                <a:solidFill>
                  <a:schemeClr val="tx1"/>
                </a:solidFill>
                <a:latin typeface="Calibri" panose="020F0502020204030204" pitchFamily="34" charset="0"/>
              </a:rPr>
              <a:t>sanctionnée</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même</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si</a:t>
            </a:r>
            <a:r>
              <a:rPr lang="en-US" altLang="en-US" dirty="0">
                <a:solidFill>
                  <a:schemeClr val="tx1"/>
                </a:solidFill>
                <a:latin typeface="Calibri" panose="020F0502020204030204" pitchFamily="34" charset="0"/>
              </a:rPr>
              <a:t> des </a:t>
            </a:r>
            <a:r>
              <a:rPr lang="en-US" altLang="en-US" dirty="0" err="1">
                <a:solidFill>
                  <a:schemeClr val="tx1"/>
                </a:solidFill>
                <a:latin typeface="Calibri" panose="020F0502020204030204" pitchFamily="34" charset="0"/>
              </a:rPr>
              <a:t>défenseurs</a:t>
            </a:r>
            <a:r>
              <a:rPr lang="en-US" altLang="en-US" dirty="0">
                <a:solidFill>
                  <a:schemeClr val="tx1"/>
                </a:solidFill>
                <a:latin typeface="Calibri" panose="020F0502020204030204" pitchFamily="34" charset="0"/>
              </a:rPr>
              <a:t> se </a:t>
            </a:r>
            <a:r>
              <a:rPr lang="en-US" altLang="en-US" dirty="0" err="1">
                <a:solidFill>
                  <a:schemeClr val="tx1"/>
                </a:solidFill>
                <a:latin typeface="Calibri" panose="020F0502020204030204" pitchFamily="34" charset="0"/>
              </a:rPr>
              <a:t>retirent</a:t>
            </a:r>
            <a:r>
              <a:rPr lang="en-US" altLang="en-US" dirty="0">
                <a:solidFill>
                  <a:schemeClr val="tx1"/>
                </a:solidFill>
                <a:latin typeface="Calibri" panose="020F0502020204030204" pitchFamily="34" charset="0"/>
              </a:rPr>
              <a:t> du </a:t>
            </a:r>
            <a:r>
              <a:rPr lang="en-US" altLang="en-US" dirty="0" err="1">
                <a:solidFill>
                  <a:schemeClr val="tx1"/>
                </a:solidFill>
                <a:latin typeface="Calibri" panose="020F0502020204030204" pitchFamily="34" charset="0"/>
              </a:rPr>
              <a:t>plaquage</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avant</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qu’il</a:t>
            </a:r>
            <a:r>
              <a:rPr lang="en-US" altLang="en-US" dirty="0">
                <a:solidFill>
                  <a:schemeClr val="tx1"/>
                </a:solidFill>
                <a:latin typeface="Calibri" panose="020F0502020204030204" pitchFamily="34" charset="0"/>
              </a:rPr>
              <a:t> ne </a:t>
            </a:r>
            <a:r>
              <a:rPr lang="en-US" altLang="en-US" dirty="0" err="1">
                <a:solidFill>
                  <a:schemeClr val="tx1"/>
                </a:solidFill>
                <a:latin typeface="Calibri" panose="020F0502020204030204" pitchFamily="34" charset="0"/>
              </a:rPr>
              <a:t>soit</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effectif</a:t>
            </a:r>
            <a:endParaRPr lang="en-US" altLang="en-US"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dirty="0">
                <a:solidFill>
                  <a:schemeClr val="tx1"/>
                </a:solidFill>
                <a:latin typeface="Calibri" panose="020F0502020204030204" pitchFamily="34" charset="0"/>
              </a:rPr>
              <a:t>Une </a:t>
            </a:r>
            <a:r>
              <a:rPr lang="en-US" altLang="en-US" dirty="0" err="1">
                <a:solidFill>
                  <a:schemeClr val="tx1"/>
                </a:solidFill>
                <a:latin typeface="Calibri" panose="020F0502020204030204" pitchFamily="34" charset="0"/>
              </a:rPr>
              <a:t>pénalité</a:t>
            </a:r>
            <a:r>
              <a:rPr lang="en-US" altLang="en-US" dirty="0">
                <a:solidFill>
                  <a:schemeClr val="tx1"/>
                </a:solidFill>
                <a:latin typeface="Calibri" panose="020F0502020204030204" pitchFamily="34" charset="0"/>
              </a:rPr>
              <a:t> sera </a:t>
            </a:r>
            <a:r>
              <a:rPr lang="en-US" altLang="en-US" dirty="0" err="1">
                <a:solidFill>
                  <a:schemeClr val="tx1"/>
                </a:solidFill>
                <a:latin typeface="Calibri" panose="020F0502020204030204" pitchFamily="34" charset="0"/>
              </a:rPr>
              <a:t>accordée</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contre</a:t>
            </a:r>
            <a:r>
              <a:rPr lang="en-US" altLang="en-US" dirty="0">
                <a:solidFill>
                  <a:schemeClr val="tx1"/>
                </a:solidFill>
                <a:latin typeface="Calibri" panose="020F0502020204030204" pitchFamily="34" charset="0"/>
              </a:rPr>
              <a:t> les </a:t>
            </a:r>
            <a:r>
              <a:rPr lang="en-US" altLang="en-US" dirty="0" err="1">
                <a:solidFill>
                  <a:schemeClr val="tx1"/>
                </a:solidFill>
                <a:latin typeface="Calibri" panose="020F0502020204030204" pitchFamily="34" charset="0"/>
              </a:rPr>
              <a:t>défenseurs</a:t>
            </a:r>
            <a:r>
              <a:rPr lang="en-US" altLang="en-US" dirty="0">
                <a:solidFill>
                  <a:schemeClr val="tx1"/>
                </a:solidFill>
                <a:latin typeface="Calibri" panose="020F0502020204030204" pitchFamily="34" charset="0"/>
              </a:rPr>
              <a:t> qui </a:t>
            </a:r>
            <a:r>
              <a:rPr lang="en-US" altLang="en-US" dirty="0" err="1">
                <a:solidFill>
                  <a:schemeClr val="tx1"/>
                </a:solidFill>
                <a:latin typeface="Calibri" panose="020F0502020204030204" pitchFamily="34" charset="0"/>
              </a:rPr>
              <a:t>arrachent</a:t>
            </a:r>
            <a:r>
              <a:rPr lang="en-US" altLang="en-US" dirty="0">
                <a:solidFill>
                  <a:schemeClr val="tx1"/>
                </a:solidFill>
                <a:latin typeface="Calibri" panose="020F0502020204030204" pitchFamily="34" charset="0"/>
              </a:rPr>
              <a:t> le </a:t>
            </a:r>
            <a:r>
              <a:rPr lang="en-US" altLang="en-US" dirty="0" err="1">
                <a:solidFill>
                  <a:schemeClr val="tx1"/>
                </a:solidFill>
                <a:latin typeface="Calibri" panose="020F0502020204030204" pitchFamily="34" charset="0"/>
              </a:rPr>
              <a:t>ballon</a:t>
            </a:r>
            <a:r>
              <a:rPr lang="en-US" altLang="en-US" dirty="0">
                <a:solidFill>
                  <a:schemeClr val="tx1"/>
                </a:solidFill>
                <a:latin typeface="Calibri" panose="020F0502020204030204" pitchFamily="34" charset="0"/>
              </a:rPr>
              <a:t> à </a:t>
            </a:r>
            <a:r>
              <a:rPr lang="en-US" altLang="en-US" dirty="0" err="1">
                <a:solidFill>
                  <a:schemeClr val="tx1"/>
                </a:solidFill>
                <a:latin typeface="Calibri" panose="020F0502020204030204" pitchFamily="34" charset="0"/>
              </a:rPr>
              <a:t>moins</a:t>
            </a:r>
            <a:r>
              <a:rPr lang="en-US" altLang="en-US" dirty="0">
                <a:solidFill>
                  <a:schemeClr val="tx1"/>
                </a:solidFill>
                <a:latin typeface="Calibri" panose="020F0502020204030204" pitchFamily="34" charset="0"/>
              </a:rPr>
              <a:t> que le </a:t>
            </a:r>
            <a:r>
              <a:rPr lang="en-US" altLang="en-US" dirty="0" err="1">
                <a:solidFill>
                  <a:schemeClr val="tx1"/>
                </a:solidFill>
                <a:latin typeface="Calibri" panose="020F0502020204030204" pitchFamily="34" charset="0"/>
              </a:rPr>
              <a:t>plaqué</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n’essaie</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d’aplatir</a:t>
            </a:r>
            <a:r>
              <a:rPr lang="en-US" altLang="en-US" dirty="0">
                <a:solidFill>
                  <a:schemeClr val="tx1"/>
                </a:solidFill>
                <a:latin typeface="Calibri" panose="020F0502020204030204" pitchFamily="34" charset="0"/>
              </a:rPr>
              <a:t> le </a:t>
            </a:r>
            <a:r>
              <a:rPr lang="en-US" altLang="en-US" dirty="0" err="1">
                <a:solidFill>
                  <a:schemeClr val="tx1"/>
                </a:solidFill>
                <a:latin typeface="Calibri" panose="020F0502020204030204" pitchFamily="34" charset="0"/>
              </a:rPr>
              <a:t>ballon</a:t>
            </a:r>
            <a:r>
              <a:rPr lang="en-US" altLang="en-US" dirty="0">
                <a:solidFill>
                  <a:schemeClr val="tx1"/>
                </a:solidFill>
                <a:latin typeface="Calibri" panose="020F0502020204030204" pitchFamily="34" charset="0"/>
              </a:rPr>
              <a:t> dans </a:t>
            </a:r>
            <a:r>
              <a:rPr lang="en-US" altLang="en-US" dirty="0" err="1">
                <a:solidFill>
                  <a:schemeClr val="tx1"/>
                </a:solidFill>
                <a:latin typeface="Calibri" panose="020F0502020204030204" pitchFamily="34" charset="0"/>
              </a:rPr>
              <a:t>l’en</a:t>
            </a:r>
            <a:r>
              <a:rPr lang="en-US" altLang="en-US" dirty="0">
                <a:solidFill>
                  <a:schemeClr val="tx1"/>
                </a:solidFill>
                <a:latin typeface="Calibri" panose="020F0502020204030204" pitchFamily="34" charset="0"/>
              </a:rPr>
              <a:t>-but adverse</a:t>
            </a:r>
          </a:p>
        </p:txBody>
      </p:sp>
      <p:sp>
        <p:nvSpPr>
          <p:cNvPr id="2" name="Slide Number Placeholder 1">
            <a:extLst>
              <a:ext uri="{FF2B5EF4-FFF2-40B4-BE49-F238E27FC236}">
                <a16:creationId xmlns:a16="http://schemas.microsoft.com/office/drawing/2014/main" id="{10A57A94-73D3-46B1-8DC7-E48610DC7968}"/>
              </a:ext>
            </a:extLst>
          </p:cNvPr>
          <p:cNvSpPr>
            <a:spLocks noGrp="1"/>
          </p:cNvSpPr>
          <p:nvPr>
            <p:ph type="sldNum" sz="quarter" idx="12"/>
          </p:nvPr>
        </p:nvSpPr>
        <p:spPr/>
        <p:txBody>
          <a:bodyPr/>
          <a:lstStyle/>
          <a:p>
            <a:pPr>
              <a:defRPr/>
            </a:pPr>
            <a:fld id="{D9D6048A-76C2-4C90-A0B2-54F7C2402DF9}" type="slidenum">
              <a:rPr lang="en-AU" altLang="en-US" smtClean="0"/>
              <a:pPr>
                <a:defRPr/>
              </a:pPr>
              <a:t>72</a:t>
            </a:fld>
            <a:endParaRPr lang="en-AU"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a:extLst>
              <a:ext uri="{FF2B5EF4-FFF2-40B4-BE49-F238E27FC236}">
                <a16:creationId xmlns:a16="http://schemas.microsoft.com/office/drawing/2014/main" id="{9D9E8A1F-9699-4DF7-A76D-66AA7B5A1D16}"/>
              </a:ext>
            </a:extLst>
          </p:cNvPr>
          <p:cNvSpPr txBox="1">
            <a:spLocks noChangeArrowheads="1"/>
          </p:cNvSpPr>
          <p:nvPr/>
        </p:nvSpPr>
        <p:spPr bwMode="auto">
          <a:xfrm>
            <a:off x="1524000" y="52166"/>
            <a:ext cx="91440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a:solidFill>
                  <a:schemeClr val="tx1"/>
                </a:solidFill>
                <a:latin typeface="Calibri" panose="020F0502020204030204" pitchFamily="34" charset="0"/>
              </a:rPr>
              <a:t>Le </a:t>
            </a:r>
            <a:r>
              <a:rPr lang="en-US" altLang="en-US" sz="4000" b="1" dirty="0" err="1">
                <a:solidFill>
                  <a:schemeClr val="tx1"/>
                </a:solidFill>
                <a:latin typeface="Calibri" panose="020F0502020204030204" pitchFamily="34" charset="0"/>
              </a:rPr>
              <a:t>tenu</a:t>
            </a:r>
            <a:r>
              <a:rPr lang="en-US" altLang="en-US" sz="4000" b="1" dirty="0">
                <a:solidFill>
                  <a:schemeClr val="tx1"/>
                </a:solidFill>
                <a:latin typeface="Calibri" panose="020F0502020204030204" pitchFamily="34" charset="0"/>
              </a:rPr>
              <a:t> (1)</a:t>
            </a:r>
          </a:p>
        </p:txBody>
      </p:sp>
      <p:sp>
        <p:nvSpPr>
          <p:cNvPr id="20483" name="Text Box 6">
            <a:extLst>
              <a:ext uri="{FF2B5EF4-FFF2-40B4-BE49-F238E27FC236}">
                <a16:creationId xmlns:a16="http://schemas.microsoft.com/office/drawing/2014/main" id="{A93F36EE-BE57-4FC1-8D25-4F1B6E9E94AE}"/>
              </a:ext>
            </a:extLst>
          </p:cNvPr>
          <p:cNvSpPr txBox="1">
            <a:spLocks noChangeArrowheads="1"/>
          </p:cNvSpPr>
          <p:nvPr/>
        </p:nvSpPr>
        <p:spPr bwMode="auto">
          <a:xfrm>
            <a:off x="1703512" y="521305"/>
            <a:ext cx="8784976"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 typeface="Wingdings" panose="05000000000000000000" pitchFamily="2" charset="2"/>
              <a:buChar char="§"/>
            </a:pPr>
            <a:r>
              <a:rPr lang="fr-FR" sz="2400" dirty="0">
                <a:latin typeface="Calibri" panose="020F0502020204030204" pitchFamily="34" charset="0"/>
                <a:cs typeface="Calibri" panose="020F0502020204030204" pitchFamily="34" charset="0"/>
              </a:rPr>
              <a:t>Le joueur plaqué doit être immédiatement lâché et ne doit pas être touché jusqu’à ce que le ballon soit remis en jeu </a:t>
            </a:r>
            <a:r>
              <a:rPr lang="en-US" altLang="en-US" sz="2400" dirty="0">
                <a:solidFill>
                  <a:schemeClr val="tx1"/>
                </a:solidFill>
                <a:latin typeface="Calibri" panose="020F0502020204030204" pitchFamily="34" charset="0"/>
                <a:cs typeface="Calibri" panose="020F0502020204030204" pitchFamily="34" charset="0"/>
              </a:rPr>
              <a:t> </a:t>
            </a:r>
          </a:p>
          <a:p>
            <a:pPr eaLnBrk="1" hangingPunct="1">
              <a:spcBef>
                <a:spcPct val="0"/>
              </a:spcBef>
              <a:buClrTx/>
              <a:buSzTx/>
              <a:buFont typeface="Wingdings" panose="05000000000000000000" pitchFamily="2" charset="2"/>
              <a:buChar char="§"/>
            </a:pPr>
            <a:r>
              <a:rPr lang="fr-FR" sz="2400" dirty="0">
                <a:latin typeface="Calibri" panose="020F0502020204030204" pitchFamily="34" charset="0"/>
                <a:cs typeface="Calibri" panose="020F0502020204030204" pitchFamily="34" charset="0"/>
              </a:rPr>
              <a:t>Il doit se relever à l’endroit même du plaquage aussi rapidement que possible</a:t>
            </a:r>
            <a:endParaRPr lang="en-US" altLang="en-US" sz="2400" dirty="0">
              <a:solidFill>
                <a:schemeClr val="tx1"/>
              </a:solidFill>
              <a:latin typeface="Calibri" panose="020F0502020204030204" pitchFamily="34" charset="0"/>
              <a:cs typeface="Calibri" panose="020F0502020204030204" pitchFamily="34" charset="0"/>
            </a:endParaRPr>
          </a:p>
          <a:p>
            <a:pPr eaLnBrk="1" hangingPunct="1">
              <a:spcBef>
                <a:spcPct val="0"/>
              </a:spcBef>
              <a:buClrTx/>
              <a:buSzTx/>
              <a:buFont typeface="Wingdings" panose="05000000000000000000" pitchFamily="2" charset="2"/>
              <a:buChar char="§"/>
            </a:pPr>
            <a:r>
              <a:rPr lang="fr-FR" sz="2400" dirty="0">
                <a:latin typeface="Calibri" panose="020F0502020204030204" pitchFamily="34" charset="0"/>
                <a:cs typeface="Calibri" panose="020F0502020204030204" pitchFamily="34" charset="0"/>
              </a:rPr>
              <a:t>Avant de jouer le tenu, il doit se relever sans s’appuyer sur les mains ou les bras</a:t>
            </a:r>
            <a:endParaRPr lang="en-US" altLang="en-US" sz="2400" dirty="0">
              <a:solidFill>
                <a:schemeClr val="tx1"/>
              </a:solidFill>
              <a:latin typeface="Calibri" panose="020F0502020204030204" pitchFamily="34" charset="0"/>
              <a:cs typeface="Calibri" panose="020F0502020204030204" pitchFamily="34" charset="0"/>
            </a:endParaRPr>
          </a:p>
          <a:p>
            <a:pPr eaLnBrk="1" hangingPunct="1">
              <a:spcBef>
                <a:spcPct val="0"/>
              </a:spcBef>
              <a:buClrTx/>
              <a:buSzTx/>
              <a:buFont typeface="Wingdings" panose="05000000000000000000" pitchFamily="2" charset="2"/>
              <a:buChar char="§"/>
            </a:pPr>
            <a:r>
              <a:rPr lang="fr-FR" sz="2400" dirty="0">
                <a:latin typeface="Calibri" panose="020F0502020204030204" pitchFamily="34" charset="0"/>
                <a:cs typeface="Calibri" panose="020F0502020204030204" pitchFamily="34" charset="0"/>
              </a:rPr>
              <a:t>Il doit se relever avec le ballon, faire face à la ligne de but adverse puis doit poser le ballon à côté du pied le plus avancé</a:t>
            </a:r>
          </a:p>
          <a:p>
            <a:pPr eaLnBrk="1" hangingPunct="1">
              <a:spcBef>
                <a:spcPct val="0"/>
              </a:spcBef>
              <a:buClrTx/>
              <a:buSzTx/>
              <a:buFont typeface="Wingdings" panose="05000000000000000000" pitchFamily="2" charset="2"/>
              <a:buChar char="§"/>
            </a:pPr>
            <a:r>
              <a:rPr lang="fr-FR" sz="2400" dirty="0">
                <a:solidFill>
                  <a:schemeClr val="tx1"/>
                </a:solidFill>
                <a:latin typeface="Calibri" panose="020F0502020204030204" pitchFamily="34" charset="0"/>
                <a:cs typeface="Calibri" panose="020F0502020204030204" pitchFamily="34" charset="0"/>
              </a:rPr>
              <a:t>Le ballon doit être talonné vers l’arrière avec le pied. Le ballon est en jeu lorsqu’il passe clairement derrière le talon du plaqué</a:t>
            </a:r>
            <a:endParaRPr lang="en-US" altLang="en-US" sz="2400" dirty="0">
              <a:solidFill>
                <a:schemeClr val="tx1"/>
              </a:solidFill>
              <a:latin typeface="Calibri" panose="020F0502020204030204" pitchFamily="34" charset="0"/>
              <a:cs typeface="Calibri" panose="020F0502020204030204" pitchFamily="34" charset="0"/>
            </a:endParaRPr>
          </a:p>
          <a:p>
            <a:pPr eaLnBrk="1" hangingPunct="1">
              <a:spcBef>
                <a:spcPct val="0"/>
              </a:spcBef>
              <a:buClrTx/>
              <a:buSzTx/>
              <a:buFont typeface="Wingdings" panose="05000000000000000000" pitchFamily="2" charset="2"/>
              <a:buChar char="§"/>
            </a:pPr>
            <a:r>
              <a:rPr lang="fr-FR" sz="2400" dirty="0">
                <a:solidFill>
                  <a:schemeClr val="tx1"/>
                </a:solidFill>
                <a:latin typeface="Calibri" panose="020F0502020204030204" pitchFamily="34" charset="0"/>
                <a:cs typeface="Calibri" panose="020F0502020204030204" pitchFamily="34" charset="0"/>
              </a:rPr>
              <a:t>Un ou deux défenseurs, appelés marqueurs, peuvent se tenir immédiatement en face du joueur qui a été plaqué</a:t>
            </a:r>
            <a:endParaRPr lang="en-US" altLang="en-US" sz="2400" dirty="0">
              <a:solidFill>
                <a:schemeClr val="tx1"/>
              </a:solidFill>
              <a:latin typeface="Calibri" panose="020F0502020204030204" pitchFamily="34" charset="0"/>
              <a:cs typeface="Calibri" panose="020F0502020204030204" pitchFamily="34" charset="0"/>
            </a:endParaRPr>
          </a:p>
          <a:p>
            <a:pPr eaLnBrk="1" hangingPunct="1">
              <a:spcBef>
                <a:spcPct val="0"/>
              </a:spcBef>
              <a:buClrTx/>
              <a:buSzTx/>
              <a:buFont typeface="Wingdings" panose="05000000000000000000" pitchFamily="2" charset="2"/>
              <a:buChar char="§"/>
            </a:pPr>
            <a:r>
              <a:rPr lang="fr-FR" sz="2400" dirty="0">
                <a:solidFill>
                  <a:schemeClr val="tx1"/>
                </a:solidFill>
                <a:latin typeface="Calibri" panose="020F0502020204030204" pitchFamily="34" charset="0"/>
                <a:cs typeface="Calibri" panose="020F0502020204030204" pitchFamily="34" charset="0"/>
              </a:rPr>
              <a:t>Le marqueur côté défensif ne doit donner ni de coup de pied dans le ballon ni toucher le porteur du ballon</a:t>
            </a:r>
          </a:p>
          <a:p>
            <a:pPr eaLnBrk="1" hangingPunct="1">
              <a:spcBef>
                <a:spcPct val="0"/>
              </a:spcBef>
              <a:buClrTx/>
              <a:buSzTx/>
              <a:buFont typeface="Wingdings" panose="05000000000000000000" pitchFamily="2" charset="2"/>
              <a:buChar char="§"/>
            </a:pPr>
            <a:r>
              <a:rPr lang="fr-FR" sz="2400" dirty="0">
                <a:solidFill>
                  <a:schemeClr val="tx1"/>
                </a:solidFill>
                <a:latin typeface="Calibri" panose="020F0502020204030204" pitchFamily="34" charset="0"/>
                <a:cs typeface="Calibri" panose="020F0502020204030204" pitchFamily="34" charset="0"/>
              </a:rPr>
              <a:t>Les joueurs de l’équipe défendante, autres que les marqueurs, doivent se retirer à 10 mètres par rapport à l’endroit où est joué le tenu ou bien se tenir derrière leur propre ligne de but</a:t>
            </a:r>
            <a:endParaRPr lang="fr-FR" altLang="en-US" sz="2400" dirty="0">
              <a:solidFill>
                <a:schemeClr val="tx1"/>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BBB46D39-0431-4C37-9253-95D8C5B28D7E}"/>
              </a:ext>
            </a:extLst>
          </p:cNvPr>
          <p:cNvSpPr>
            <a:spLocks noGrp="1"/>
          </p:cNvSpPr>
          <p:nvPr>
            <p:ph type="sldNum" sz="quarter" idx="12"/>
          </p:nvPr>
        </p:nvSpPr>
        <p:spPr/>
        <p:txBody>
          <a:bodyPr/>
          <a:lstStyle/>
          <a:p>
            <a:pPr>
              <a:defRPr/>
            </a:pPr>
            <a:fld id="{D9D6048A-76C2-4C90-A0B2-54F7C2402DF9}" type="slidenum">
              <a:rPr lang="en-AU" altLang="en-US" smtClean="0"/>
              <a:pPr>
                <a:defRPr/>
              </a:pPr>
              <a:t>73</a:t>
            </a:fld>
            <a:endParaRPr lang="en-AU" altLang="en-US"/>
          </a:p>
        </p:txBody>
      </p:sp>
    </p:spTree>
    <p:extLst>
      <p:ext uri="{BB962C8B-B14F-4D97-AF65-F5344CB8AC3E}">
        <p14:creationId xmlns:p14="http://schemas.microsoft.com/office/powerpoint/2010/main" val="41395537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a:extLst>
              <a:ext uri="{FF2B5EF4-FFF2-40B4-BE49-F238E27FC236}">
                <a16:creationId xmlns:a16="http://schemas.microsoft.com/office/drawing/2014/main" id="{9D9E8A1F-9699-4DF7-A76D-66AA7B5A1D16}"/>
              </a:ext>
            </a:extLst>
          </p:cNvPr>
          <p:cNvSpPr txBox="1">
            <a:spLocks noChangeArrowheads="1"/>
          </p:cNvSpPr>
          <p:nvPr/>
        </p:nvSpPr>
        <p:spPr bwMode="auto">
          <a:xfrm>
            <a:off x="1524000" y="189066"/>
            <a:ext cx="91440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a:solidFill>
                  <a:schemeClr val="tx1"/>
                </a:solidFill>
                <a:latin typeface="Calibri" panose="020F0502020204030204" pitchFamily="34" charset="0"/>
              </a:rPr>
              <a:t>Le </a:t>
            </a:r>
            <a:r>
              <a:rPr lang="en-US" altLang="en-US" sz="4000" b="1" dirty="0" err="1">
                <a:solidFill>
                  <a:schemeClr val="tx1"/>
                </a:solidFill>
                <a:latin typeface="Calibri" panose="020F0502020204030204" pitchFamily="34" charset="0"/>
              </a:rPr>
              <a:t>tenu</a:t>
            </a:r>
            <a:r>
              <a:rPr lang="en-US" altLang="en-US" sz="4000" b="1" dirty="0">
                <a:solidFill>
                  <a:schemeClr val="tx1"/>
                </a:solidFill>
                <a:latin typeface="Calibri" panose="020F0502020204030204" pitchFamily="34" charset="0"/>
              </a:rPr>
              <a:t> (2)</a:t>
            </a:r>
          </a:p>
        </p:txBody>
      </p:sp>
      <p:sp>
        <p:nvSpPr>
          <p:cNvPr id="20483" name="Text Box 6">
            <a:extLst>
              <a:ext uri="{FF2B5EF4-FFF2-40B4-BE49-F238E27FC236}">
                <a16:creationId xmlns:a16="http://schemas.microsoft.com/office/drawing/2014/main" id="{A93F36EE-BE57-4FC1-8D25-4F1B6E9E94AE}"/>
              </a:ext>
            </a:extLst>
          </p:cNvPr>
          <p:cNvSpPr txBox="1">
            <a:spLocks noChangeArrowheads="1"/>
          </p:cNvSpPr>
          <p:nvPr/>
        </p:nvSpPr>
        <p:spPr bwMode="auto">
          <a:xfrm>
            <a:off x="1667508" y="1052737"/>
            <a:ext cx="8856984"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 typeface="Wingdings" panose="05000000000000000000" pitchFamily="2" charset="2"/>
              <a:buChar char="§"/>
            </a:pPr>
            <a:r>
              <a:rPr lang="fr-FR" sz="2400" dirty="0">
                <a:solidFill>
                  <a:schemeClr val="tx1"/>
                </a:solidFill>
                <a:latin typeface="Calibri" panose="020F0502020204030204" pitchFamily="34" charset="0"/>
                <a:cs typeface="Calibri" panose="020F0502020204030204" pitchFamily="34" charset="0"/>
              </a:rPr>
              <a:t>Aucun défenseur ne pourra avancer avant que le ballon ne soit clairement talonné par le plaqué</a:t>
            </a:r>
          </a:p>
          <a:p>
            <a:pPr eaLnBrk="1" hangingPunct="1">
              <a:spcBef>
                <a:spcPct val="0"/>
              </a:spcBef>
              <a:buClrTx/>
              <a:buSzTx/>
              <a:buFont typeface="Wingdings" panose="05000000000000000000" pitchFamily="2" charset="2"/>
              <a:buChar char="§"/>
            </a:pPr>
            <a:r>
              <a:rPr lang="fr-FR" sz="2400" dirty="0">
                <a:solidFill>
                  <a:schemeClr val="tx1"/>
                </a:solidFill>
                <a:latin typeface="Calibri" panose="020F0502020204030204" pitchFamily="34" charset="0"/>
                <a:cs typeface="Calibri" panose="020F0502020204030204" pitchFamily="34" charset="0"/>
              </a:rPr>
              <a:t>Les attaquants qui sont coéquipiers du plaqué et du demi de tenu* seront </a:t>
            </a:r>
            <a:r>
              <a:rPr lang="fr-FR" sz="2400" u="sng" dirty="0">
                <a:solidFill>
                  <a:schemeClr val="tx1"/>
                </a:solidFill>
                <a:latin typeface="Calibri" panose="020F0502020204030204" pitchFamily="34" charset="0"/>
                <a:cs typeface="Calibri" panose="020F0502020204030204" pitchFamily="34" charset="0"/>
              </a:rPr>
              <a:t>en dehors du jeu</a:t>
            </a:r>
            <a:r>
              <a:rPr lang="fr-FR" sz="2400" dirty="0">
                <a:solidFill>
                  <a:schemeClr val="tx1"/>
                </a:solidFill>
                <a:latin typeface="Calibri" panose="020F0502020204030204" pitchFamily="34" charset="0"/>
                <a:cs typeface="Calibri" panose="020F0502020204030204" pitchFamily="34" charset="0"/>
              </a:rPr>
              <a:t>** s’ils ne se retirent pas derrière une ligne passant par leurs deux coéquipiers participant au tenu </a:t>
            </a:r>
          </a:p>
          <a:p>
            <a:pPr eaLnBrk="1" hangingPunct="1">
              <a:spcBef>
                <a:spcPct val="0"/>
              </a:spcBef>
              <a:buClrTx/>
              <a:buSzTx/>
              <a:buFont typeface="Wingdings" panose="05000000000000000000" pitchFamily="2" charset="2"/>
              <a:buChar char="§"/>
            </a:pPr>
            <a:r>
              <a:rPr lang="en-US" altLang="en-US" sz="2400" dirty="0">
                <a:solidFill>
                  <a:schemeClr val="tx1"/>
                </a:solidFill>
                <a:latin typeface="Calibri" panose="020F0502020204030204" pitchFamily="34" charset="0"/>
                <a:cs typeface="Calibri" panose="020F0502020204030204" pitchFamily="34" charset="0"/>
              </a:rPr>
              <a:t>Tout </a:t>
            </a:r>
            <a:r>
              <a:rPr lang="en-US" altLang="en-US" sz="2400" dirty="0" err="1">
                <a:solidFill>
                  <a:schemeClr val="tx1"/>
                </a:solidFill>
                <a:latin typeface="Calibri" panose="020F0502020204030204" pitchFamily="34" charset="0"/>
                <a:cs typeface="Calibri" panose="020F0502020204030204" pitchFamily="34" charset="0"/>
              </a:rPr>
              <a:t>joueur</a:t>
            </a:r>
            <a:r>
              <a:rPr lang="en-US" altLang="en-US" sz="2400" dirty="0">
                <a:solidFill>
                  <a:schemeClr val="tx1"/>
                </a:solidFill>
                <a:latin typeface="Calibri" panose="020F0502020204030204" pitchFamily="34" charset="0"/>
                <a:cs typeface="Calibri" panose="020F0502020204030204" pitchFamily="34" charset="0"/>
              </a:rPr>
              <a:t> qui </a:t>
            </a:r>
            <a:r>
              <a:rPr lang="en-US" altLang="en-US" sz="2400" dirty="0" err="1">
                <a:solidFill>
                  <a:schemeClr val="tx1"/>
                </a:solidFill>
                <a:latin typeface="Calibri" panose="020F0502020204030204" pitchFamily="34" charset="0"/>
                <a:cs typeface="Calibri" panose="020F0502020204030204" pitchFamily="34" charset="0"/>
              </a:rPr>
              <a:t>retarde</a:t>
            </a:r>
            <a:r>
              <a:rPr lang="en-US" altLang="en-US" sz="2400" dirty="0">
                <a:solidFill>
                  <a:schemeClr val="tx1"/>
                </a:solidFill>
                <a:latin typeface="Calibri" panose="020F0502020204030204" pitchFamily="34" charset="0"/>
                <a:cs typeface="Calibri" panose="020F0502020204030204" pitchFamily="34" charset="0"/>
              </a:rPr>
              <a:t> </a:t>
            </a:r>
            <a:r>
              <a:rPr lang="en-US" altLang="en-US" sz="2400" dirty="0" err="1">
                <a:solidFill>
                  <a:schemeClr val="tx1"/>
                </a:solidFill>
                <a:latin typeface="Calibri" panose="020F0502020204030204" pitchFamily="34" charset="0"/>
                <a:cs typeface="Calibri" panose="020F0502020204030204" pitchFamily="34" charset="0"/>
              </a:rPr>
              <a:t>délibérément</a:t>
            </a:r>
            <a:r>
              <a:rPr lang="en-US" altLang="en-US" sz="2400" dirty="0">
                <a:solidFill>
                  <a:schemeClr val="tx1"/>
                </a:solidFill>
                <a:latin typeface="Calibri" panose="020F0502020204030204" pitchFamily="34" charset="0"/>
                <a:cs typeface="Calibri" panose="020F0502020204030204" pitchFamily="34" charset="0"/>
              </a:rPr>
              <a:t> la </a:t>
            </a:r>
            <a:r>
              <a:rPr lang="en-US" altLang="en-US" sz="2400" dirty="0" err="1">
                <a:solidFill>
                  <a:schemeClr val="tx1"/>
                </a:solidFill>
                <a:latin typeface="Calibri" panose="020F0502020204030204" pitchFamily="34" charset="0"/>
                <a:cs typeface="Calibri" panose="020F0502020204030204" pitchFamily="34" charset="0"/>
              </a:rPr>
              <a:t>réalisation</a:t>
            </a:r>
            <a:r>
              <a:rPr lang="en-US" altLang="en-US" sz="2400" dirty="0">
                <a:solidFill>
                  <a:schemeClr val="tx1"/>
                </a:solidFill>
                <a:latin typeface="Calibri" panose="020F0502020204030204" pitchFamily="34" charset="0"/>
                <a:cs typeface="Calibri" panose="020F0502020204030204" pitchFamily="34" charset="0"/>
              </a:rPr>
              <a:t> du </a:t>
            </a:r>
            <a:r>
              <a:rPr lang="en-US" altLang="en-US" sz="2400" dirty="0" err="1">
                <a:solidFill>
                  <a:schemeClr val="tx1"/>
                </a:solidFill>
                <a:latin typeface="Calibri" panose="020F0502020204030204" pitchFamily="34" charset="0"/>
                <a:cs typeface="Calibri" panose="020F0502020204030204" pitchFamily="34" charset="0"/>
              </a:rPr>
              <a:t>tenu</a:t>
            </a:r>
            <a:r>
              <a:rPr lang="en-US" altLang="en-US" sz="2400" dirty="0">
                <a:solidFill>
                  <a:schemeClr val="tx1"/>
                </a:solidFill>
                <a:latin typeface="Calibri" panose="020F0502020204030204" pitchFamily="34" charset="0"/>
                <a:cs typeface="Calibri" panose="020F0502020204030204" pitchFamily="34" charset="0"/>
              </a:rPr>
              <a:t> sera </a:t>
            </a:r>
            <a:r>
              <a:rPr lang="en-US" altLang="en-US" sz="2400" dirty="0" err="1">
                <a:solidFill>
                  <a:schemeClr val="tx1"/>
                </a:solidFill>
                <a:latin typeface="Calibri" panose="020F0502020204030204" pitchFamily="34" charset="0"/>
                <a:cs typeface="Calibri" panose="020F0502020204030204" pitchFamily="34" charset="0"/>
              </a:rPr>
              <a:t>pénalisé</a:t>
            </a:r>
            <a:endParaRPr lang="en-US" altLang="en-US" sz="2400" dirty="0">
              <a:solidFill>
                <a:schemeClr val="tx1"/>
              </a:solidFill>
              <a:latin typeface="Calibri" panose="020F0502020204030204" pitchFamily="34" charset="0"/>
              <a:cs typeface="Calibri" panose="020F0502020204030204" pitchFamily="34" charset="0"/>
            </a:endParaRPr>
          </a:p>
          <a:p>
            <a:pPr eaLnBrk="1" hangingPunct="1">
              <a:spcBef>
                <a:spcPct val="0"/>
              </a:spcBef>
              <a:buClrTx/>
              <a:buSzTx/>
              <a:buFont typeface="Wingdings" panose="05000000000000000000" pitchFamily="2" charset="2"/>
              <a:buChar char="§"/>
            </a:pPr>
            <a:r>
              <a:rPr lang="fr-FR" sz="2400" dirty="0">
                <a:solidFill>
                  <a:schemeClr val="tx1"/>
                </a:solidFill>
                <a:latin typeface="Calibri" panose="020F0502020204030204" pitchFamily="34" charset="0"/>
                <a:cs typeface="Calibri" panose="020F0502020204030204" pitchFamily="34" charset="0"/>
              </a:rPr>
              <a:t>Si une quelconque partie du corps du joueur plaqué se trouve sur la ligne de but ou dans l’en-but alors que le ballon est dans le champ de jeu, le joueur plaqué pourra jouer le tenu à l’endroit où se trouve le ballon</a:t>
            </a:r>
            <a:endParaRPr lang="en-US" altLang="en-US" sz="2400" dirty="0">
              <a:solidFill>
                <a:schemeClr val="tx1"/>
              </a:solidFill>
              <a:latin typeface="Calibri" panose="020F0502020204030204" pitchFamily="34" charset="0"/>
              <a:cs typeface="Calibri" panose="020F0502020204030204" pitchFamily="34" charset="0"/>
            </a:endParaRPr>
          </a:p>
          <a:p>
            <a:pPr eaLnBrk="1" hangingPunct="1">
              <a:spcBef>
                <a:spcPct val="0"/>
              </a:spcBef>
              <a:buClrTx/>
              <a:buSzTx/>
              <a:buFont typeface="Wingdings" panose="05000000000000000000" pitchFamily="2" charset="2"/>
              <a:buChar char="§"/>
            </a:pPr>
            <a:r>
              <a:rPr lang="fr-FR" sz="2400" dirty="0">
                <a:solidFill>
                  <a:schemeClr val="tx1"/>
                </a:solidFill>
                <a:latin typeface="Calibri" panose="020F0502020204030204" pitchFamily="34" charset="0"/>
                <a:cs typeface="Calibri" panose="020F0502020204030204" pitchFamily="34" charset="0"/>
              </a:rPr>
              <a:t>Si le joueur plaqué debout a un pied dans le champ de jeu et l’autre dans l’en-but, il sera considéré comme étant plaqué dans l’en-but</a:t>
            </a:r>
            <a:endParaRPr lang="en-US" altLang="en-US" sz="2400" dirty="0">
              <a:solidFill>
                <a:schemeClr val="tx1"/>
              </a:solidFill>
              <a:latin typeface="Calibri" panose="020F0502020204030204" pitchFamily="34" charset="0"/>
              <a:cs typeface="Calibri" panose="020F0502020204030204" pitchFamily="34" charset="0"/>
            </a:endParaRPr>
          </a:p>
          <a:p>
            <a:pPr eaLnBrk="1" hangingPunct="1">
              <a:spcBef>
                <a:spcPct val="0"/>
              </a:spcBef>
              <a:buClrTx/>
              <a:buSzTx/>
              <a:buFont typeface="Wingdings" panose="05000000000000000000" pitchFamily="2" charset="2"/>
              <a:buChar char="§"/>
            </a:pPr>
            <a:r>
              <a:rPr lang="fr-FR" sz="2400" dirty="0">
                <a:solidFill>
                  <a:schemeClr val="tx1"/>
                </a:solidFill>
                <a:latin typeface="Calibri" panose="020F0502020204030204" pitchFamily="34" charset="0"/>
                <a:cs typeface="Calibri" panose="020F0502020204030204" pitchFamily="34" charset="0"/>
              </a:rPr>
              <a:t>Si un doute apparaît pour savoir qui est en possession du ballon, l’arbitre indiquera quelle équipe est en possession du ballon</a:t>
            </a:r>
            <a:endParaRPr lang="en-US" altLang="en-US" sz="2400" dirty="0">
              <a:solidFill>
                <a:schemeClr val="tx1"/>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F5FD9F92-3273-4EE8-8647-30DC93AD6507}"/>
              </a:ext>
            </a:extLst>
          </p:cNvPr>
          <p:cNvSpPr>
            <a:spLocks noGrp="1"/>
          </p:cNvSpPr>
          <p:nvPr>
            <p:ph type="sldNum" sz="quarter" idx="12"/>
          </p:nvPr>
        </p:nvSpPr>
        <p:spPr/>
        <p:txBody>
          <a:bodyPr/>
          <a:lstStyle/>
          <a:p>
            <a:pPr>
              <a:defRPr/>
            </a:pPr>
            <a:fld id="{D9D6048A-76C2-4C90-A0B2-54F7C2402DF9}" type="slidenum">
              <a:rPr lang="en-AU" altLang="en-US" smtClean="0"/>
              <a:pPr>
                <a:defRPr/>
              </a:pPr>
              <a:t>74</a:t>
            </a:fld>
            <a:endParaRPr lang="en-AU"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a:extLst>
              <a:ext uri="{FF2B5EF4-FFF2-40B4-BE49-F238E27FC236}">
                <a16:creationId xmlns:a16="http://schemas.microsoft.com/office/drawing/2014/main" id="{D5278D06-070C-48D8-9D9E-353D693A9FCF}"/>
              </a:ext>
            </a:extLst>
          </p:cNvPr>
          <p:cNvSpPr txBox="1">
            <a:spLocks noChangeArrowheads="1"/>
          </p:cNvSpPr>
          <p:nvPr/>
        </p:nvSpPr>
        <p:spPr bwMode="auto">
          <a:xfrm>
            <a:off x="1524000" y="333375"/>
            <a:ext cx="91440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err="1">
                <a:solidFill>
                  <a:schemeClr val="tx1"/>
                </a:solidFill>
                <a:latin typeface="Calibri" panose="020F0502020204030204" pitchFamily="34" charset="0"/>
              </a:rPr>
              <a:t>En-avant</a:t>
            </a:r>
            <a:r>
              <a:rPr lang="en-US" altLang="en-US" sz="4000" b="1" dirty="0">
                <a:solidFill>
                  <a:schemeClr val="tx1"/>
                </a:solidFill>
                <a:latin typeface="Calibri" panose="020F0502020204030204" pitchFamily="34" charset="0"/>
              </a:rPr>
              <a:t> &amp; </a:t>
            </a:r>
            <a:r>
              <a:rPr lang="en-US" altLang="en-US" sz="4000" b="1" dirty="0" err="1">
                <a:solidFill>
                  <a:schemeClr val="tx1"/>
                </a:solidFill>
                <a:latin typeface="Calibri" panose="020F0502020204030204" pitchFamily="34" charset="0"/>
              </a:rPr>
              <a:t>passe</a:t>
            </a:r>
            <a:r>
              <a:rPr lang="en-US" altLang="en-US" sz="4000" b="1" dirty="0">
                <a:solidFill>
                  <a:schemeClr val="tx1"/>
                </a:solidFill>
                <a:latin typeface="Calibri" panose="020F0502020204030204" pitchFamily="34" charset="0"/>
              </a:rPr>
              <a:t> </a:t>
            </a:r>
            <a:r>
              <a:rPr lang="en-US" altLang="en-US" sz="4000" b="1" dirty="0" err="1">
                <a:solidFill>
                  <a:schemeClr val="tx1"/>
                </a:solidFill>
                <a:latin typeface="Calibri" panose="020F0502020204030204" pitchFamily="34" charset="0"/>
              </a:rPr>
              <a:t>en</a:t>
            </a:r>
            <a:r>
              <a:rPr lang="en-US" altLang="en-US" sz="4000" b="1" dirty="0">
                <a:solidFill>
                  <a:schemeClr val="tx1"/>
                </a:solidFill>
                <a:latin typeface="Calibri" panose="020F0502020204030204" pitchFamily="34" charset="0"/>
              </a:rPr>
              <a:t> </a:t>
            </a:r>
            <a:r>
              <a:rPr lang="en-US" altLang="en-US" sz="4000" b="1" dirty="0" err="1">
                <a:solidFill>
                  <a:schemeClr val="tx1"/>
                </a:solidFill>
                <a:latin typeface="Calibri" panose="020F0502020204030204" pitchFamily="34" charset="0"/>
              </a:rPr>
              <a:t>avant</a:t>
            </a:r>
            <a:endParaRPr lang="en-US" altLang="en-US" sz="4000" dirty="0">
              <a:solidFill>
                <a:schemeClr val="tx1"/>
              </a:solidFill>
              <a:latin typeface="Calibri" panose="020F0502020204030204" pitchFamily="34" charset="0"/>
            </a:endParaRPr>
          </a:p>
        </p:txBody>
      </p:sp>
      <p:sp>
        <p:nvSpPr>
          <p:cNvPr id="22533" name="Text Box 6">
            <a:extLst>
              <a:ext uri="{FF2B5EF4-FFF2-40B4-BE49-F238E27FC236}">
                <a16:creationId xmlns:a16="http://schemas.microsoft.com/office/drawing/2014/main" id="{2D386819-36D7-49C1-8DA8-0C3BF7F59396}"/>
              </a:ext>
            </a:extLst>
          </p:cNvPr>
          <p:cNvSpPr txBox="1">
            <a:spLocks noChangeArrowheads="1"/>
          </p:cNvSpPr>
          <p:nvPr/>
        </p:nvSpPr>
        <p:spPr bwMode="auto">
          <a:xfrm>
            <a:off x="1524000" y="938550"/>
            <a:ext cx="9036496"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n-US" altLang="en-US" sz="2000" b="1" dirty="0" err="1">
                <a:solidFill>
                  <a:schemeClr val="tx1"/>
                </a:solidFill>
                <a:latin typeface="Calibri" panose="020F0502020204030204" pitchFamily="34" charset="0"/>
                <a:cs typeface="Calibri" panose="020F0502020204030204" pitchFamily="34" charset="0"/>
              </a:rPr>
              <a:t>En-avant</a:t>
            </a:r>
            <a:r>
              <a:rPr lang="en-US" altLang="en-US" sz="2000" b="1" dirty="0">
                <a:solidFill>
                  <a:schemeClr val="tx1"/>
                </a:solidFill>
                <a:latin typeface="Calibri" panose="020F0502020204030204" pitchFamily="34" charset="0"/>
                <a:cs typeface="Calibri" panose="020F0502020204030204" pitchFamily="34" charset="0"/>
              </a:rPr>
              <a:t> </a:t>
            </a:r>
            <a:endParaRPr lang="en-US" altLang="en-US" sz="2000"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sz="2000" dirty="0">
                <a:solidFill>
                  <a:schemeClr val="tx1"/>
                </a:solidFill>
                <a:latin typeface="Calibri" panose="020F0502020204030204" pitchFamily="34" charset="0"/>
                <a:cs typeface="Calibri" panose="020F0502020204030204" pitchFamily="34" charset="0"/>
              </a:rPr>
              <a:t>Un </a:t>
            </a:r>
            <a:r>
              <a:rPr lang="en-US" altLang="en-US" sz="2000" dirty="0" err="1">
                <a:solidFill>
                  <a:schemeClr val="tx1"/>
                </a:solidFill>
                <a:latin typeface="Calibri" panose="020F0502020204030204" pitchFamily="34" charset="0"/>
                <a:cs typeface="Calibri" panose="020F0502020204030204" pitchFamily="34" charset="0"/>
              </a:rPr>
              <a:t>en-avant</a:t>
            </a:r>
            <a:r>
              <a:rPr lang="en-US" altLang="en-US" sz="2000" dirty="0">
                <a:solidFill>
                  <a:schemeClr val="tx1"/>
                </a:solidFill>
                <a:latin typeface="Calibri" panose="020F0502020204030204" pitchFamily="34" charset="0"/>
                <a:cs typeface="Calibri" panose="020F0502020204030204" pitchFamily="34" charset="0"/>
              </a:rPr>
              <a:t> se </a:t>
            </a:r>
            <a:r>
              <a:rPr lang="en-US" altLang="en-US" sz="2000" dirty="0" err="1">
                <a:solidFill>
                  <a:schemeClr val="tx1"/>
                </a:solidFill>
                <a:latin typeface="Calibri" panose="020F0502020204030204" pitchFamily="34" charset="0"/>
                <a:cs typeface="Calibri" panose="020F0502020204030204" pitchFamily="34" charset="0"/>
              </a:rPr>
              <a:t>produit</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lorsqu’un</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membre</a:t>
            </a:r>
            <a:r>
              <a:rPr lang="en-US" altLang="en-US" sz="2000" dirty="0">
                <a:solidFill>
                  <a:schemeClr val="tx1"/>
                </a:solidFill>
                <a:latin typeface="Calibri" panose="020F0502020204030204" pitchFamily="34" charset="0"/>
                <a:cs typeface="Calibri" panose="020F0502020204030204" pitchFamily="34" charset="0"/>
              </a:rPr>
              <a:t> de </a:t>
            </a:r>
            <a:r>
              <a:rPr lang="en-US" altLang="en-US" sz="2000" dirty="0" err="1">
                <a:solidFill>
                  <a:schemeClr val="tx1"/>
                </a:solidFill>
                <a:latin typeface="Calibri" panose="020F0502020204030204" pitchFamily="34" charset="0"/>
                <a:cs typeface="Calibri" panose="020F0502020204030204" pitchFamily="34" charset="0"/>
              </a:rPr>
              <a:t>l’équipe</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en</a:t>
            </a:r>
            <a:r>
              <a:rPr lang="en-US" altLang="en-US" sz="2000" dirty="0">
                <a:solidFill>
                  <a:schemeClr val="tx1"/>
                </a:solidFill>
                <a:latin typeface="Calibri" panose="020F0502020204030204" pitchFamily="34" charset="0"/>
                <a:cs typeface="Calibri" panose="020F0502020204030204" pitchFamily="34" charset="0"/>
              </a:rPr>
              <a:t> possession du </a:t>
            </a:r>
            <a:r>
              <a:rPr lang="en-US" altLang="en-US" sz="2000" dirty="0" err="1">
                <a:solidFill>
                  <a:schemeClr val="tx1"/>
                </a:solidFill>
                <a:latin typeface="Calibri" panose="020F0502020204030204" pitchFamily="34" charset="0"/>
                <a:cs typeface="Calibri" panose="020F0502020204030204" pitchFamily="34" charset="0"/>
              </a:rPr>
              <a:t>ballon</a:t>
            </a:r>
            <a:r>
              <a:rPr lang="en-US" altLang="en-US" sz="2000" dirty="0">
                <a:solidFill>
                  <a:schemeClr val="tx1"/>
                </a:solidFill>
                <a:latin typeface="Calibri" panose="020F0502020204030204" pitchFamily="34" charset="0"/>
                <a:cs typeface="Calibri" panose="020F0502020204030204" pitchFamily="34" charset="0"/>
              </a:rPr>
              <a:t> </a:t>
            </a:r>
            <a:r>
              <a:rPr lang="fr-FR" sz="2000" dirty="0">
                <a:solidFill>
                  <a:schemeClr val="tx1"/>
                </a:solidFill>
                <a:latin typeface="Calibri" panose="020F0502020204030204" pitchFamily="34" charset="0"/>
                <a:cs typeface="Calibri" panose="020F0502020204030204" pitchFamily="34" charset="0"/>
              </a:rPr>
              <a:t>fait aller le ballon en direction de la ligne de ballon mort adverse</a:t>
            </a:r>
          </a:p>
          <a:p>
            <a:pPr marL="285750" indent="-285750">
              <a:spcBef>
                <a:spcPct val="0"/>
              </a:spcBef>
              <a:buClrTx/>
              <a:buSzTx/>
              <a:buFont typeface="Wingdings" panose="05000000000000000000" pitchFamily="2" charset="2"/>
              <a:buChar char="§"/>
              <a:defRPr/>
            </a:pPr>
            <a:r>
              <a:rPr lang="fr-FR" altLang="en-US" sz="2000" dirty="0">
                <a:solidFill>
                  <a:schemeClr val="tx1"/>
                </a:solidFill>
                <a:latin typeface="Calibri" panose="020F0502020204030204" pitchFamily="34" charset="0"/>
                <a:cs typeface="Calibri" panose="020F0502020204030204" pitchFamily="34" charset="0"/>
              </a:rPr>
              <a:t>Après un en-avant, le jeu doit s’arrêter et une mêlée est formée </a:t>
            </a:r>
            <a:r>
              <a:rPr lang="en-US" altLang="en-US" sz="2000" dirty="0">
                <a:solidFill>
                  <a:schemeClr val="tx1"/>
                </a:solidFill>
                <a:latin typeface="Calibri" panose="020F0502020204030204" pitchFamily="34" charset="0"/>
                <a:cs typeface="Calibri" panose="020F0502020204030204" pitchFamily="34" charset="0"/>
              </a:rPr>
              <a:t>(</a:t>
            </a:r>
            <a:r>
              <a:rPr lang="en-US" altLang="en-US" sz="2000" dirty="0" err="1">
                <a:solidFill>
                  <a:schemeClr val="tx1"/>
                </a:solidFill>
                <a:latin typeface="Calibri" panose="020F0502020204030204" pitchFamily="34" charset="0"/>
                <a:cs typeface="Calibri" panose="020F0502020204030204" pitchFamily="34" charset="0"/>
              </a:rPr>
              <a:t>sauf</a:t>
            </a:r>
            <a:r>
              <a:rPr lang="en-US" altLang="en-US" sz="2000" dirty="0">
                <a:solidFill>
                  <a:schemeClr val="tx1"/>
                </a:solidFill>
                <a:latin typeface="Calibri" panose="020F0502020204030204" pitchFamily="34" charset="0"/>
                <a:cs typeface="Calibri" panose="020F0502020204030204" pitchFamily="34" charset="0"/>
              </a:rPr>
              <a:t> après le 6</a:t>
            </a:r>
            <a:r>
              <a:rPr lang="en-US" altLang="en-US" sz="2000" baseline="30000" dirty="0">
                <a:solidFill>
                  <a:schemeClr val="tx1"/>
                </a:solidFill>
                <a:latin typeface="Calibri" panose="020F0502020204030204" pitchFamily="34" charset="0"/>
                <a:cs typeface="Calibri" panose="020F0502020204030204" pitchFamily="34" charset="0"/>
              </a:rPr>
              <a:t>ème</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tenu</a:t>
            </a:r>
            <a:r>
              <a:rPr lang="en-US" altLang="en-US" sz="2000" dirty="0">
                <a:solidFill>
                  <a:schemeClr val="tx1"/>
                </a:solidFill>
                <a:latin typeface="Calibri" panose="020F0502020204030204" pitchFamily="34" charset="0"/>
                <a:cs typeface="Calibri" panose="020F0502020204030204" pitchFamily="34" charset="0"/>
              </a:rPr>
              <a:t>) </a:t>
            </a:r>
          </a:p>
          <a:p>
            <a:pPr marL="285750" indent="-285750">
              <a:spcBef>
                <a:spcPct val="0"/>
              </a:spcBef>
              <a:buClrTx/>
              <a:buSzTx/>
              <a:buFont typeface="Wingdings" panose="05000000000000000000" pitchFamily="2" charset="2"/>
              <a:buChar char="§"/>
              <a:defRPr/>
            </a:pPr>
            <a:r>
              <a:rPr lang="en-US" altLang="en-US" sz="2000" dirty="0" err="1">
                <a:solidFill>
                  <a:schemeClr val="tx1"/>
                </a:solidFill>
                <a:latin typeface="Calibri" panose="020F0502020204030204" pitchFamily="34" charset="0"/>
                <a:cs typeface="Calibri" panose="020F0502020204030204" pitchFamily="34" charset="0"/>
              </a:rPr>
              <a:t>L’arbitre</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autorisera</a:t>
            </a:r>
            <a:r>
              <a:rPr lang="en-US" altLang="en-US" sz="2000" dirty="0">
                <a:solidFill>
                  <a:schemeClr val="tx1"/>
                </a:solidFill>
                <a:latin typeface="Calibri" panose="020F0502020204030204" pitchFamily="34" charset="0"/>
                <a:cs typeface="Calibri" panose="020F0502020204030204" pitchFamily="34" charset="0"/>
              </a:rPr>
              <a:t> la </a:t>
            </a:r>
            <a:r>
              <a:rPr lang="en-US" altLang="en-US" sz="2000" dirty="0" err="1">
                <a:solidFill>
                  <a:schemeClr val="tx1"/>
                </a:solidFill>
                <a:latin typeface="Calibri" panose="020F0502020204030204" pitchFamily="34" charset="0"/>
                <a:cs typeface="Calibri" panose="020F0502020204030204" pitchFamily="34" charset="0"/>
              </a:rPr>
              <a:t>poursuite</a:t>
            </a:r>
            <a:r>
              <a:rPr lang="en-US" altLang="en-US" sz="2000" dirty="0">
                <a:solidFill>
                  <a:schemeClr val="tx1"/>
                </a:solidFill>
                <a:latin typeface="Calibri" panose="020F0502020204030204" pitchFamily="34" charset="0"/>
                <a:cs typeface="Calibri" panose="020F0502020204030204" pitchFamily="34" charset="0"/>
              </a:rPr>
              <a:t> du </a:t>
            </a:r>
            <a:r>
              <a:rPr lang="en-US" altLang="en-US" sz="2000" dirty="0" err="1">
                <a:solidFill>
                  <a:schemeClr val="tx1"/>
                </a:solidFill>
                <a:latin typeface="Calibri" panose="020F0502020204030204" pitchFamily="34" charset="0"/>
                <a:cs typeface="Calibri" panose="020F0502020204030204" pitchFamily="34" charset="0"/>
              </a:rPr>
              <a:t>jeu</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suffisamment</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longtemps</a:t>
            </a:r>
            <a:r>
              <a:rPr lang="en-US" altLang="en-US" sz="2000" dirty="0">
                <a:solidFill>
                  <a:schemeClr val="tx1"/>
                </a:solidFill>
                <a:latin typeface="Calibri" panose="020F0502020204030204" pitchFamily="34" charset="0"/>
                <a:cs typeface="Calibri" panose="020F0502020204030204" pitchFamily="34" charset="0"/>
              </a:rPr>
              <a:t> pour </a:t>
            </a:r>
            <a:r>
              <a:rPr lang="en-US" altLang="en-US" sz="2000" dirty="0" err="1">
                <a:solidFill>
                  <a:schemeClr val="tx1"/>
                </a:solidFill>
                <a:latin typeface="Calibri" panose="020F0502020204030204" pitchFamily="34" charset="0"/>
                <a:cs typeface="Calibri" panose="020F0502020204030204" pitchFamily="34" charset="0"/>
              </a:rPr>
              <a:t>voir</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si</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l’équipe</a:t>
            </a:r>
            <a:r>
              <a:rPr lang="en-US" altLang="en-US" sz="2000" dirty="0">
                <a:solidFill>
                  <a:schemeClr val="tx1"/>
                </a:solidFill>
                <a:latin typeface="Calibri" panose="020F0502020204030204" pitchFamily="34" charset="0"/>
                <a:cs typeface="Calibri" panose="020F0502020204030204" pitchFamily="34" charset="0"/>
              </a:rPr>
              <a:t> non </a:t>
            </a:r>
            <a:r>
              <a:rPr lang="en-US" altLang="en-US" sz="2000" dirty="0" err="1">
                <a:solidFill>
                  <a:schemeClr val="tx1"/>
                </a:solidFill>
                <a:latin typeface="Calibri" panose="020F0502020204030204" pitchFamily="34" charset="0"/>
                <a:cs typeface="Calibri" panose="020F0502020204030204" pitchFamily="34" charset="0"/>
              </a:rPr>
              <a:t>fautive</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pourra</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bénéficier</a:t>
            </a:r>
            <a:r>
              <a:rPr lang="en-US" altLang="en-US" sz="2000" dirty="0">
                <a:solidFill>
                  <a:schemeClr val="tx1"/>
                </a:solidFill>
                <a:latin typeface="Calibri" panose="020F0502020204030204" pitchFamily="34" charset="0"/>
                <a:cs typeface="Calibri" panose="020F0502020204030204" pitchFamily="34" charset="0"/>
              </a:rPr>
              <a:t> de la </a:t>
            </a:r>
            <a:r>
              <a:rPr lang="en-US" altLang="en-US" sz="2000" dirty="0" err="1">
                <a:solidFill>
                  <a:schemeClr val="tx1"/>
                </a:solidFill>
                <a:latin typeface="Calibri" panose="020F0502020204030204" pitchFamily="34" charset="0"/>
                <a:cs typeface="Calibri" panose="020F0502020204030204" pitchFamily="34" charset="0"/>
              </a:rPr>
              <a:t>règle</a:t>
            </a:r>
            <a:r>
              <a:rPr lang="en-US" altLang="en-US" sz="2000" dirty="0">
                <a:solidFill>
                  <a:schemeClr val="tx1"/>
                </a:solidFill>
                <a:latin typeface="Calibri" panose="020F0502020204030204" pitchFamily="34" charset="0"/>
                <a:cs typeface="Calibri" panose="020F0502020204030204" pitchFamily="34" charset="0"/>
              </a:rPr>
              <a:t> de </a:t>
            </a:r>
            <a:r>
              <a:rPr lang="en-US" altLang="en-US" sz="2000" dirty="0" err="1">
                <a:solidFill>
                  <a:schemeClr val="tx1"/>
                </a:solidFill>
                <a:latin typeface="Calibri" panose="020F0502020204030204" pitchFamily="34" charset="0"/>
                <a:cs typeface="Calibri" panose="020F0502020204030204" pitchFamily="34" charset="0"/>
              </a:rPr>
              <a:t>l’avantage</a:t>
            </a:r>
            <a:endParaRPr lang="en-US" altLang="en-US" sz="2000"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sz="2000" dirty="0">
                <a:solidFill>
                  <a:schemeClr val="tx1"/>
                </a:solidFill>
                <a:latin typeface="Calibri" panose="020F0502020204030204" pitchFamily="34" charset="0"/>
                <a:cs typeface="Calibri" panose="020F0502020204030204" pitchFamily="34" charset="0"/>
              </a:rPr>
              <a:t>Un </a:t>
            </a:r>
            <a:r>
              <a:rPr lang="en-US" altLang="en-US" sz="2000" dirty="0" err="1">
                <a:solidFill>
                  <a:schemeClr val="tx1"/>
                </a:solidFill>
                <a:latin typeface="Calibri" panose="020F0502020204030204" pitchFamily="34" charset="0"/>
                <a:cs typeface="Calibri" panose="020F0502020204030204" pitchFamily="34" charset="0"/>
              </a:rPr>
              <a:t>défenseur</a:t>
            </a:r>
            <a:r>
              <a:rPr lang="en-US" altLang="en-US" sz="2000" dirty="0">
                <a:solidFill>
                  <a:schemeClr val="tx1"/>
                </a:solidFill>
                <a:latin typeface="Calibri" panose="020F0502020204030204" pitchFamily="34" charset="0"/>
                <a:cs typeface="Calibri" panose="020F0502020204030204" pitchFamily="34" charset="0"/>
              </a:rPr>
              <a:t> qui </a:t>
            </a:r>
            <a:r>
              <a:rPr lang="en-US" altLang="en-US" sz="2000" dirty="0" err="1">
                <a:solidFill>
                  <a:schemeClr val="tx1"/>
                </a:solidFill>
                <a:latin typeface="Calibri" panose="020F0502020204030204" pitchFamily="34" charset="0"/>
                <a:cs typeface="Calibri" panose="020F0502020204030204" pitchFamily="34" charset="0"/>
              </a:rPr>
              <a:t>contre</a:t>
            </a:r>
            <a:r>
              <a:rPr lang="en-US" altLang="en-US" sz="2000" dirty="0">
                <a:solidFill>
                  <a:schemeClr val="tx1"/>
                </a:solidFill>
                <a:latin typeface="Calibri" panose="020F0502020204030204" pitchFamily="34" charset="0"/>
                <a:cs typeface="Calibri" panose="020F0502020204030204" pitchFamily="34" charset="0"/>
              </a:rPr>
              <a:t> un coup de pied avec les mains, les bras </a:t>
            </a:r>
            <a:r>
              <a:rPr lang="en-US" altLang="en-US" sz="2000" dirty="0" err="1">
                <a:solidFill>
                  <a:schemeClr val="tx1"/>
                </a:solidFill>
                <a:latin typeface="Calibri" panose="020F0502020204030204" pitchFamily="34" charset="0"/>
                <a:cs typeface="Calibri" panose="020F0502020204030204" pitchFamily="34" charset="0"/>
              </a:rPr>
              <a:t>ou</a:t>
            </a:r>
            <a:r>
              <a:rPr lang="en-US" altLang="en-US" sz="2000" dirty="0">
                <a:solidFill>
                  <a:schemeClr val="tx1"/>
                </a:solidFill>
                <a:latin typeface="Calibri" panose="020F0502020204030204" pitchFamily="34" charset="0"/>
                <a:cs typeface="Calibri" panose="020F0502020204030204" pitchFamily="34" charset="0"/>
              </a:rPr>
              <a:t> le corps ne </a:t>
            </a:r>
            <a:r>
              <a:rPr lang="en-US" altLang="en-US" sz="2000" dirty="0" err="1">
                <a:solidFill>
                  <a:schemeClr val="tx1"/>
                </a:solidFill>
                <a:latin typeface="Calibri" panose="020F0502020204030204" pitchFamily="34" charset="0"/>
                <a:cs typeface="Calibri" panose="020F0502020204030204" pitchFamily="34" charset="0"/>
              </a:rPr>
              <a:t>commet</a:t>
            </a:r>
            <a:r>
              <a:rPr lang="en-US" altLang="en-US" sz="2000" dirty="0">
                <a:solidFill>
                  <a:schemeClr val="tx1"/>
                </a:solidFill>
                <a:latin typeface="Calibri" panose="020F0502020204030204" pitchFamily="34" charset="0"/>
                <a:cs typeface="Calibri" panose="020F0502020204030204" pitchFamily="34" charset="0"/>
              </a:rPr>
              <a:t> pas </a:t>
            </a:r>
            <a:r>
              <a:rPr lang="en-US" altLang="en-US" sz="2000" dirty="0" err="1">
                <a:solidFill>
                  <a:schemeClr val="tx1"/>
                </a:solidFill>
                <a:latin typeface="Calibri" panose="020F0502020204030204" pitchFamily="34" charset="0"/>
                <a:cs typeface="Calibri" panose="020F0502020204030204" pitchFamily="34" charset="0"/>
              </a:rPr>
              <a:t>d’en-avant</a:t>
            </a:r>
            <a:r>
              <a:rPr lang="en-US" altLang="en-US" sz="2000" dirty="0">
                <a:solidFill>
                  <a:schemeClr val="tx1"/>
                </a:solidFill>
                <a:latin typeface="Calibri" panose="020F0502020204030204" pitchFamily="34" charset="0"/>
                <a:cs typeface="Calibri" panose="020F0502020204030204" pitchFamily="34" charset="0"/>
              </a:rPr>
              <a:t>, un </a:t>
            </a:r>
            <a:r>
              <a:rPr lang="en-US" altLang="en-US" sz="2000" dirty="0" err="1">
                <a:solidFill>
                  <a:schemeClr val="tx1"/>
                </a:solidFill>
                <a:latin typeface="Calibri" panose="020F0502020204030204" pitchFamily="34" charset="0"/>
                <a:cs typeface="Calibri" panose="020F0502020204030204" pitchFamily="34" charset="0"/>
              </a:rPr>
              <a:t>contre</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annule</a:t>
            </a:r>
            <a:r>
              <a:rPr lang="en-US" altLang="en-US" sz="2000" dirty="0">
                <a:solidFill>
                  <a:schemeClr val="tx1"/>
                </a:solidFill>
                <a:latin typeface="Calibri" panose="020F0502020204030204" pitchFamily="34" charset="0"/>
                <a:cs typeface="Calibri" panose="020F0502020204030204" pitchFamily="34" charset="0"/>
              </a:rPr>
              <a:t> le </a:t>
            </a:r>
            <a:r>
              <a:rPr lang="en-US" altLang="en-US" sz="2000" dirty="0" err="1">
                <a:solidFill>
                  <a:schemeClr val="tx1"/>
                </a:solidFill>
                <a:latin typeface="Calibri" panose="020F0502020204030204" pitchFamily="34" charset="0"/>
                <a:cs typeface="Calibri" panose="020F0502020204030204" pitchFamily="34" charset="0"/>
              </a:rPr>
              <a:t>décompte</a:t>
            </a:r>
            <a:r>
              <a:rPr lang="en-US" altLang="en-US" sz="2000" dirty="0">
                <a:solidFill>
                  <a:schemeClr val="tx1"/>
                </a:solidFill>
                <a:latin typeface="Calibri" panose="020F0502020204030204" pitchFamily="34" charset="0"/>
                <a:cs typeface="Calibri" panose="020F0502020204030204" pitchFamily="34" charset="0"/>
              </a:rPr>
              <a:t> des </a:t>
            </a:r>
            <a:r>
              <a:rPr lang="en-US" altLang="en-US" sz="2000" dirty="0" err="1">
                <a:solidFill>
                  <a:schemeClr val="tx1"/>
                </a:solidFill>
                <a:latin typeface="Calibri" panose="020F0502020204030204" pitchFamily="34" charset="0"/>
                <a:cs typeface="Calibri" panose="020F0502020204030204" pitchFamily="34" charset="0"/>
              </a:rPr>
              <a:t>tenus</a:t>
            </a:r>
            <a:r>
              <a:rPr lang="en-US" altLang="en-US" sz="2000" dirty="0">
                <a:solidFill>
                  <a:schemeClr val="tx1"/>
                </a:solidFill>
                <a:latin typeface="Calibri" panose="020F0502020204030204" pitchFamily="34" charset="0"/>
                <a:cs typeface="Calibri" panose="020F0502020204030204" pitchFamily="34" charset="0"/>
              </a:rPr>
              <a:t> (retour à </a:t>
            </a:r>
            <a:r>
              <a:rPr lang="en-US" altLang="en-US" sz="2000" dirty="0" err="1">
                <a:solidFill>
                  <a:schemeClr val="tx1"/>
                </a:solidFill>
                <a:latin typeface="Calibri" panose="020F0502020204030204" pitchFamily="34" charset="0"/>
                <a:cs typeface="Calibri" panose="020F0502020204030204" pitchFamily="34" charset="0"/>
              </a:rPr>
              <a:t>zéro</a:t>
            </a:r>
            <a:r>
              <a:rPr lang="en-US" altLang="en-US" sz="2000" dirty="0">
                <a:solidFill>
                  <a:schemeClr val="tx1"/>
                </a:solidFill>
                <a:latin typeface="Calibri" panose="020F0502020204030204" pitchFamily="34" charset="0"/>
                <a:cs typeface="Calibri" panose="020F0502020204030204" pitchFamily="34" charset="0"/>
              </a:rPr>
              <a:t>)</a:t>
            </a:r>
          </a:p>
          <a:p>
            <a:pPr marL="285750" indent="-285750">
              <a:spcBef>
                <a:spcPct val="0"/>
              </a:spcBef>
              <a:buClrTx/>
              <a:buSzTx/>
              <a:buFont typeface="Wingdings" panose="05000000000000000000" pitchFamily="2" charset="2"/>
              <a:buChar char="§"/>
              <a:defRPr/>
            </a:pPr>
            <a:r>
              <a:rPr lang="en-US" altLang="en-US" sz="2000" dirty="0">
                <a:solidFill>
                  <a:schemeClr val="tx1"/>
                </a:solidFill>
                <a:latin typeface="Calibri" panose="020F0502020204030204" pitchFamily="34" charset="0"/>
                <a:cs typeface="Calibri" panose="020F0502020204030204" pitchFamily="34" charset="0"/>
              </a:rPr>
              <a:t>Un </a:t>
            </a:r>
            <a:r>
              <a:rPr lang="en-US" altLang="en-US" sz="2000" dirty="0" err="1">
                <a:solidFill>
                  <a:schemeClr val="tx1"/>
                </a:solidFill>
                <a:latin typeface="Calibri" panose="020F0502020204030204" pitchFamily="34" charset="0"/>
                <a:cs typeface="Calibri" panose="020F0502020204030204" pitchFamily="34" charset="0"/>
              </a:rPr>
              <a:t>joueur</a:t>
            </a:r>
            <a:r>
              <a:rPr lang="en-US" altLang="en-US" sz="2000" dirty="0">
                <a:solidFill>
                  <a:schemeClr val="tx1"/>
                </a:solidFill>
                <a:latin typeface="Calibri" panose="020F0502020204030204" pitchFamily="34" charset="0"/>
                <a:cs typeface="Calibri" panose="020F0502020204030204" pitchFamily="34" charset="0"/>
              </a:rPr>
              <a:t> qui fait </a:t>
            </a:r>
            <a:r>
              <a:rPr lang="en-US" altLang="en-US" sz="2000" dirty="0" err="1">
                <a:solidFill>
                  <a:schemeClr val="tx1"/>
                </a:solidFill>
                <a:latin typeface="Calibri" panose="020F0502020204030204" pitchFamily="34" charset="0"/>
                <a:cs typeface="Calibri" panose="020F0502020204030204" pitchFamily="34" charset="0"/>
              </a:rPr>
              <a:t>délibérement</a:t>
            </a:r>
            <a:r>
              <a:rPr lang="en-US" altLang="en-US" sz="2000" dirty="0">
                <a:solidFill>
                  <a:schemeClr val="tx1"/>
                </a:solidFill>
                <a:latin typeface="Calibri" panose="020F0502020204030204" pitchFamily="34" charset="0"/>
                <a:cs typeface="Calibri" panose="020F0502020204030204" pitchFamily="34" charset="0"/>
              </a:rPr>
              <a:t> un </a:t>
            </a:r>
            <a:r>
              <a:rPr lang="en-US" altLang="en-US" sz="2000" dirty="0" err="1">
                <a:solidFill>
                  <a:schemeClr val="tx1"/>
                </a:solidFill>
                <a:latin typeface="Calibri" panose="020F0502020204030204" pitchFamily="34" charset="0"/>
                <a:cs typeface="Calibri" panose="020F0502020204030204" pitchFamily="34" charset="0"/>
              </a:rPr>
              <a:t>en-avant</a:t>
            </a:r>
            <a:r>
              <a:rPr lang="en-US" altLang="en-US" sz="2000" dirty="0">
                <a:solidFill>
                  <a:schemeClr val="tx1"/>
                </a:solidFill>
                <a:latin typeface="Calibri" panose="020F0502020204030204" pitchFamily="34" charset="0"/>
                <a:cs typeface="Calibri" panose="020F0502020204030204" pitchFamily="34" charset="0"/>
              </a:rPr>
              <a:t> sera </a:t>
            </a:r>
            <a:r>
              <a:rPr lang="en-US" altLang="en-US" sz="2000" dirty="0" err="1">
                <a:solidFill>
                  <a:schemeClr val="tx1"/>
                </a:solidFill>
                <a:latin typeface="Calibri" panose="020F0502020204030204" pitchFamily="34" charset="0"/>
                <a:cs typeface="Calibri" panose="020F0502020204030204" pitchFamily="34" charset="0"/>
              </a:rPr>
              <a:t>pénalisé</a:t>
            </a:r>
            <a:endParaRPr lang="en-US" altLang="en-US" sz="2000" dirty="0">
              <a:solidFill>
                <a:schemeClr val="tx1"/>
              </a:solidFill>
              <a:latin typeface="Calibri" panose="020F0502020204030204" pitchFamily="34" charset="0"/>
              <a:cs typeface="Calibri" panose="020F0502020204030204" pitchFamily="34" charset="0"/>
            </a:endParaRPr>
          </a:p>
          <a:p>
            <a:pPr eaLnBrk="1" hangingPunct="1">
              <a:spcBef>
                <a:spcPct val="0"/>
              </a:spcBef>
              <a:buClrTx/>
              <a:buSzTx/>
              <a:buFontTx/>
              <a:buNone/>
              <a:defRPr/>
            </a:pPr>
            <a:r>
              <a:rPr lang="en-US" altLang="en-US" sz="2000" b="1" dirty="0" err="1">
                <a:solidFill>
                  <a:schemeClr val="tx1"/>
                </a:solidFill>
                <a:latin typeface="Calibri" panose="020F0502020204030204" pitchFamily="34" charset="0"/>
                <a:cs typeface="Calibri" panose="020F0502020204030204" pitchFamily="34" charset="0"/>
              </a:rPr>
              <a:t>Passe</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en</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avant</a:t>
            </a:r>
            <a:r>
              <a:rPr lang="en-US" altLang="en-US" sz="2000" b="1" dirty="0">
                <a:solidFill>
                  <a:schemeClr val="tx1"/>
                </a:solidFill>
                <a:latin typeface="Calibri" panose="020F0502020204030204" pitchFamily="34" charset="0"/>
                <a:cs typeface="Calibri" panose="020F0502020204030204" pitchFamily="34" charset="0"/>
              </a:rPr>
              <a:t> </a:t>
            </a:r>
            <a:endParaRPr lang="en-US" altLang="en-US" sz="2000"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sz="2000" dirty="0">
                <a:solidFill>
                  <a:schemeClr val="tx1"/>
                </a:solidFill>
                <a:latin typeface="Calibri" panose="020F0502020204030204" pitchFamily="34" charset="0"/>
                <a:cs typeface="Calibri" panose="020F0502020204030204" pitchFamily="34" charset="0"/>
              </a:rPr>
              <a:t>Un </a:t>
            </a:r>
            <a:r>
              <a:rPr lang="en-US" altLang="en-US" sz="2000" dirty="0" err="1">
                <a:solidFill>
                  <a:schemeClr val="tx1"/>
                </a:solidFill>
                <a:latin typeface="Calibri" panose="020F0502020204030204" pitchFamily="34" charset="0"/>
                <a:cs typeface="Calibri" panose="020F0502020204030204" pitchFamily="34" charset="0"/>
              </a:rPr>
              <a:t>joueur</a:t>
            </a:r>
            <a:r>
              <a:rPr lang="en-US" altLang="en-US" sz="2000" dirty="0">
                <a:solidFill>
                  <a:schemeClr val="tx1"/>
                </a:solidFill>
                <a:latin typeface="Calibri" panose="020F0502020204030204" pitchFamily="34" charset="0"/>
                <a:cs typeface="Calibri" panose="020F0502020204030204" pitchFamily="34" charset="0"/>
              </a:rPr>
              <a:t> qui fait </a:t>
            </a:r>
            <a:r>
              <a:rPr lang="en-US" altLang="en-US" sz="2000" dirty="0" err="1">
                <a:solidFill>
                  <a:schemeClr val="tx1"/>
                </a:solidFill>
                <a:latin typeface="Calibri" panose="020F0502020204030204" pitchFamily="34" charset="0"/>
                <a:cs typeface="Calibri" panose="020F0502020204030204" pitchFamily="34" charset="0"/>
              </a:rPr>
              <a:t>délibéremment</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une</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passe</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en</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avant</a:t>
            </a:r>
            <a:r>
              <a:rPr lang="en-US" altLang="en-US" sz="2000" dirty="0">
                <a:solidFill>
                  <a:schemeClr val="tx1"/>
                </a:solidFill>
                <a:latin typeface="Calibri" panose="020F0502020204030204" pitchFamily="34" charset="0"/>
                <a:cs typeface="Calibri" panose="020F0502020204030204" pitchFamily="34" charset="0"/>
              </a:rPr>
              <a:t> sera </a:t>
            </a:r>
            <a:r>
              <a:rPr lang="en-US" altLang="en-US" sz="2000" dirty="0" err="1">
                <a:solidFill>
                  <a:schemeClr val="tx1"/>
                </a:solidFill>
                <a:latin typeface="Calibri" panose="020F0502020204030204" pitchFamily="34" charset="0"/>
                <a:cs typeface="Calibri" panose="020F0502020204030204" pitchFamily="34" charset="0"/>
              </a:rPr>
              <a:t>pénalisé</a:t>
            </a:r>
            <a:endParaRPr lang="en-US" altLang="en-US" sz="2000"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sz="2000" dirty="0">
                <a:solidFill>
                  <a:schemeClr val="tx1"/>
                </a:solidFill>
                <a:latin typeface="Calibri" panose="020F0502020204030204" pitchFamily="34" charset="0"/>
                <a:cs typeface="Calibri" panose="020F0502020204030204" pitchFamily="34" charset="0"/>
              </a:rPr>
              <a:t>Dans le </a:t>
            </a:r>
            <a:r>
              <a:rPr lang="en-US" altLang="en-US" sz="2000" dirty="0" err="1">
                <a:solidFill>
                  <a:schemeClr val="tx1"/>
                </a:solidFill>
                <a:latin typeface="Calibri" panose="020F0502020204030204" pitchFamily="34" charset="0"/>
                <a:cs typeface="Calibri" panose="020F0502020204030204" pitchFamily="34" charset="0"/>
              </a:rPr>
              <a:t>cas</a:t>
            </a:r>
            <a:r>
              <a:rPr lang="en-US" altLang="en-US" sz="2000" dirty="0">
                <a:solidFill>
                  <a:schemeClr val="tx1"/>
                </a:solidFill>
                <a:latin typeface="Calibri" panose="020F0502020204030204" pitchFamily="34" charset="0"/>
                <a:cs typeface="Calibri" panose="020F0502020204030204" pitchFamily="34" charset="0"/>
              </a:rPr>
              <a:t> contraire (</a:t>
            </a:r>
            <a:r>
              <a:rPr lang="en-US" altLang="en-US" sz="2000" dirty="0" err="1">
                <a:solidFill>
                  <a:schemeClr val="tx1"/>
                </a:solidFill>
                <a:latin typeface="Calibri" panose="020F0502020204030204" pitchFamily="34" charset="0"/>
                <a:cs typeface="Calibri" panose="020F0502020204030204" pitchFamily="34" charset="0"/>
              </a:rPr>
              <a:t>passe</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en</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avant</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accidentelle</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une</a:t>
            </a:r>
            <a:r>
              <a:rPr lang="en-US" altLang="en-US" sz="2000" dirty="0">
                <a:solidFill>
                  <a:schemeClr val="tx1"/>
                </a:solidFill>
                <a:latin typeface="Calibri" panose="020F0502020204030204" pitchFamily="34" charset="0"/>
                <a:cs typeface="Calibri" panose="020F0502020204030204" pitchFamily="34" charset="0"/>
              </a:rPr>
              <a:t> mêlée sera </a:t>
            </a:r>
            <a:r>
              <a:rPr lang="en-US" altLang="en-US" sz="2000" dirty="0" err="1">
                <a:solidFill>
                  <a:schemeClr val="tx1"/>
                </a:solidFill>
                <a:latin typeface="Calibri" panose="020F0502020204030204" pitchFamily="34" charset="0"/>
                <a:cs typeface="Calibri" panose="020F0502020204030204" pitchFamily="34" charset="0"/>
              </a:rPr>
              <a:t>formée</a:t>
            </a:r>
            <a:endParaRPr lang="en-US" altLang="en-US" sz="2000"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Si le ballon est passé correctement vers l’arrière mais qu’en touchant le sol il rebondit vers l’avant ou qu’il est poussé vers l’avant par le vent, il n’y aura pas faute et le jeu pourra se poursuivre</a:t>
            </a:r>
            <a:endParaRPr lang="en-US" altLang="en-US" sz="2000"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La direction d’une passe est jugée par rapport au joueur qui la fait et non d’après sa trajectoire réelle par rapport au sol</a:t>
            </a:r>
          </a:p>
          <a:p>
            <a:pPr marL="285750" indent="-28575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Donner un coup de tête dans le ballon vers l’avant est contraire aux règles du jeu</a:t>
            </a:r>
            <a:endParaRPr lang="en-US" altLang="en-US" dirty="0">
              <a:solidFill>
                <a:schemeClr val="tx1"/>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0993898C-3CC4-47F4-891A-3663AE56202F}"/>
              </a:ext>
            </a:extLst>
          </p:cNvPr>
          <p:cNvSpPr>
            <a:spLocks noGrp="1"/>
          </p:cNvSpPr>
          <p:nvPr>
            <p:ph type="sldNum" sz="quarter" idx="12"/>
          </p:nvPr>
        </p:nvSpPr>
        <p:spPr/>
        <p:txBody>
          <a:bodyPr/>
          <a:lstStyle/>
          <a:p>
            <a:pPr>
              <a:defRPr/>
            </a:pPr>
            <a:fld id="{D9D6048A-76C2-4C90-A0B2-54F7C2402DF9}" type="slidenum">
              <a:rPr lang="en-AU" altLang="en-US" smtClean="0"/>
              <a:pPr>
                <a:defRPr/>
              </a:pPr>
              <a:t>75</a:t>
            </a:fld>
            <a:endParaRPr lang="en-AU"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a:extLst>
              <a:ext uri="{FF2B5EF4-FFF2-40B4-BE49-F238E27FC236}">
                <a16:creationId xmlns:a16="http://schemas.microsoft.com/office/drawing/2014/main" id="{82D0765F-D5D4-489F-8897-42DCBD1BA03F}"/>
              </a:ext>
            </a:extLst>
          </p:cNvPr>
          <p:cNvSpPr txBox="1">
            <a:spLocks noChangeArrowheads="1"/>
          </p:cNvSpPr>
          <p:nvPr/>
        </p:nvSpPr>
        <p:spPr bwMode="auto">
          <a:xfrm>
            <a:off x="3627438" y="504826"/>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23555" name="Text Box 6">
            <a:extLst>
              <a:ext uri="{FF2B5EF4-FFF2-40B4-BE49-F238E27FC236}">
                <a16:creationId xmlns:a16="http://schemas.microsoft.com/office/drawing/2014/main" id="{C4BC9E99-6A0A-4814-B280-AD8C09A24D3F}"/>
              </a:ext>
            </a:extLst>
          </p:cNvPr>
          <p:cNvSpPr txBox="1">
            <a:spLocks noChangeArrowheads="1"/>
          </p:cNvSpPr>
          <p:nvPr/>
        </p:nvSpPr>
        <p:spPr bwMode="auto">
          <a:xfrm>
            <a:off x="1524000" y="1"/>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a:solidFill>
                  <a:schemeClr val="tx1"/>
                </a:solidFill>
                <a:latin typeface="Calibri" panose="020F0502020204030204" pitchFamily="34" charset="0"/>
              </a:rPr>
              <a:t>Remarques sur la mêlée</a:t>
            </a:r>
            <a:endParaRPr lang="en-US" altLang="en-US" sz="4000" dirty="0">
              <a:solidFill>
                <a:schemeClr val="tx1"/>
              </a:solidFill>
              <a:latin typeface="Calibri" panose="020F0502020204030204" pitchFamily="34" charset="0"/>
            </a:endParaRPr>
          </a:p>
        </p:txBody>
      </p:sp>
      <p:sp>
        <p:nvSpPr>
          <p:cNvPr id="23558" name="Text Box 7">
            <a:extLst>
              <a:ext uri="{FF2B5EF4-FFF2-40B4-BE49-F238E27FC236}">
                <a16:creationId xmlns:a16="http://schemas.microsoft.com/office/drawing/2014/main" id="{FA49FE3F-0587-478A-B28C-E241CC93CFD0}"/>
              </a:ext>
            </a:extLst>
          </p:cNvPr>
          <p:cNvSpPr txBox="1">
            <a:spLocks noChangeArrowheads="1"/>
          </p:cNvSpPr>
          <p:nvPr/>
        </p:nvSpPr>
        <p:spPr bwMode="auto">
          <a:xfrm>
            <a:off x="1631504" y="507173"/>
            <a:ext cx="9056577" cy="621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n-US" altLang="en-US" b="1" dirty="0">
                <a:solidFill>
                  <a:schemeClr val="tx1"/>
                </a:solidFill>
                <a:latin typeface="Calibri" panose="020F0502020204030204" pitchFamily="34" charset="0"/>
              </a:rPr>
              <a:t>Formation de la mêlée</a:t>
            </a:r>
            <a:endParaRPr lang="en-US" altLang="en-US"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Elle est formée pour reprendre le jeu chaque fois qu’il n’est pas repris par un coup d’envoi ou de renvoi au centre, un renvoi aux 20m avec option, un renvoi en coup de pied tombé, un coup de pied de pénalité ou un tenu</a:t>
            </a: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Elle doit être formée à l’endroit où la faute a été commise à au moins 20m de la ligne de touche ou à moins de 10m de la ligne de but, parallèlement à la ligne de touche</a:t>
            </a:r>
            <a:endParaRPr lang="en-US" altLang="en-US"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Au cours d’une mêlée</a:t>
            </a:r>
            <a:r>
              <a:rPr lang="en-US" dirty="0">
                <a:solidFill>
                  <a:schemeClr val="tx1"/>
                </a:solidFill>
                <a:latin typeface="Calibri" panose="020F0502020204030204" pitchFamily="34" charset="0"/>
                <a:cs typeface="Calibri" panose="020F0502020204030204" pitchFamily="34" charset="0"/>
              </a:rPr>
              <a:t>, </a:t>
            </a:r>
            <a:r>
              <a:rPr lang="fr-FR" dirty="0">
                <a:solidFill>
                  <a:schemeClr val="tx1"/>
                </a:solidFill>
                <a:latin typeface="Calibri" panose="020F0502020204030204" pitchFamily="34" charset="0"/>
                <a:cs typeface="Calibri" panose="020F0502020204030204" pitchFamily="34" charset="0"/>
              </a:rPr>
              <a:t>pas plus de sept joueurs de chaque équipe pourront jouer dans les lignes arrières</a:t>
            </a:r>
            <a:endParaRPr lang="en-US" altLang="en-US" dirty="0">
              <a:solidFill>
                <a:schemeClr val="tx1"/>
              </a:solidFill>
              <a:latin typeface="Calibri" panose="020F0502020204030204" pitchFamily="34" charset="0"/>
              <a:cs typeface="Calibri" panose="020F0502020204030204" pitchFamily="34" charset="0"/>
            </a:endParaRPr>
          </a:p>
          <a:p>
            <a:pPr eaLnBrk="1" hangingPunct="1">
              <a:spcBef>
                <a:spcPct val="0"/>
              </a:spcBef>
              <a:buClrTx/>
              <a:buSzTx/>
              <a:buFontTx/>
              <a:buNone/>
              <a:defRPr/>
            </a:pPr>
            <a:endParaRPr lang="en-US" altLang="en-US" sz="400" dirty="0">
              <a:solidFill>
                <a:schemeClr val="tx1"/>
              </a:solidFill>
              <a:latin typeface="Calibri" panose="020F0502020204030204" pitchFamily="34" charset="0"/>
            </a:endParaRPr>
          </a:p>
          <a:p>
            <a:pPr eaLnBrk="1" hangingPunct="1">
              <a:spcBef>
                <a:spcPct val="0"/>
              </a:spcBef>
              <a:buClrTx/>
              <a:buSzTx/>
              <a:buFontTx/>
              <a:buNone/>
              <a:defRPr/>
            </a:pPr>
            <a:r>
              <a:rPr lang="en-US" altLang="en-US" b="1" dirty="0" err="1">
                <a:solidFill>
                  <a:schemeClr val="tx1"/>
                </a:solidFill>
                <a:latin typeface="Calibri" panose="020F0502020204030204" pitchFamily="34" charset="0"/>
              </a:rPr>
              <a:t>Déroulement</a:t>
            </a:r>
            <a:r>
              <a:rPr lang="en-US" altLang="en-US" b="1" dirty="0">
                <a:solidFill>
                  <a:schemeClr val="tx1"/>
                </a:solidFill>
                <a:latin typeface="Calibri" panose="020F0502020204030204" pitchFamily="34" charset="0"/>
              </a:rPr>
              <a:t> de la mêlée</a:t>
            </a:r>
            <a:endParaRPr lang="en-US" altLang="en-US"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dirty="0" err="1">
                <a:solidFill>
                  <a:schemeClr val="tx1"/>
                </a:solidFill>
                <a:latin typeface="Calibri" panose="020F0502020204030204" pitchFamily="34" charset="0"/>
                <a:cs typeface="Calibri" panose="020F0502020204030204" pitchFamily="34" charset="0"/>
              </a:rPr>
              <a:t>L’équipe</a:t>
            </a:r>
            <a:r>
              <a:rPr lang="en-US" altLang="en-US" dirty="0">
                <a:solidFill>
                  <a:schemeClr val="tx1"/>
                </a:solidFill>
                <a:latin typeface="Calibri" panose="020F0502020204030204" pitchFamily="34" charset="0"/>
                <a:cs typeface="Calibri" panose="020F0502020204030204" pitchFamily="34" charset="0"/>
              </a:rPr>
              <a:t> non </a:t>
            </a:r>
            <a:r>
              <a:rPr lang="en-US" altLang="en-US" dirty="0" err="1">
                <a:solidFill>
                  <a:schemeClr val="tx1"/>
                </a:solidFill>
                <a:latin typeface="Calibri" panose="020F0502020204030204" pitchFamily="34" charset="0"/>
                <a:cs typeface="Calibri" panose="020F0502020204030204" pitchFamily="34" charset="0"/>
              </a:rPr>
              <a:t>fautive</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bénéficie</a:t>
            </a:r>
            <a:r>
              <a:rPr lang="en-US" altLang="en-US" dirty="0">
                <a:solidFill>
                  <a:schemeClr val="tx1"/>
                </a:solidFill>
                <a:latin typeface="Calibri" panose="020F0502020204030204" pitchFamily="34" charset="0"/>
                <a:cs typeface="Calibri" panose="020F0502020204030204" pitchFamily="34" charset="0"/>
              </a:rPr>
              <a:t> de la tête et de </a:t>
            </a:r>
            <a:r>
              <a:rPr lang="en-US" altLang="en-US" dirty="0" err="1">
                <a:solidFill>
                  <a:schemeClr val="tx1"/>
                </a:solidFill>
                <a:latin typeface="Calibri" panose="020F0502020204030204" pitchFamily="34" charset="0"/>
                <a:cs typeface="Calibri" panose="020F0502020204030204" pitchFamily="34" charset="0"/>
              </a:rPr>
              <a:t>l’introduction</a:t>
            </a:r>
            <a:endParaRPr lang="en-US" altLang="en-US"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Le ballon est considéré comme sorti de la mêlée après être passé entre et derrière les pieds intérieurs des joueurs de la seconde ligne</a:t>
            </a:r>
            <a:endParaRPr lang="en-US" altLang="en-US"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dirty="0">
                <a:solidFill>
                  <a:schemeClr val="tx1"/>
                </a:solidFill>
                <a:latin typeface="Calibri" panose="020F0502020204030204" pitchFamily="34" charset="0"/>
                <a:cs typeface="Calibri" panose="020F0502020204030204" pitchFamily="34" charset="0"/>
              </a:rPr>
              <a:t>Le demi de mêlée du </a:t>
            </a:r>
            <a:r>
              <a:rPr lang="en-US" altLang="en-US" dirty="0" err="1">
                <a:solidFill>
                  <a:schemeClr val="tx1"/>
                </a:solidFill>
                <a:latin typeface="Calibri" panose="020F0502020204030204" pitchFamily="34" charset="0"/>
                <a:cs typeface="Calibri" panose="020F0502020204030204" pitchFamily="34" charset="0"/>
              </a:rPr>
              <a:t>côté</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défensif</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doit</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être</a:t>
            </a:r>
            <a:r>
              <a:rPr lang="en-US" altLang="en-US" dirty="0">
                <a:solidFill>
                  <a:schemeClr val="tx1"/>
                </a:solidFill>
                <a:latin typeface="Calibri" panose="020F0502020204030204" pitchFamily="34" charset="0"/>
                <a:cs typeface="Calibri" panose="020F0502020204030204" pitchFamily="34" charset="0"/>
              </a:rPr>
              <a:t> derrière la </a:t>
            </a:r>
            <a:r>
              <a:rPr lang="en-US" altLang="en-US" dirty="0" err="1">
                <a:solidFill>
                  <a:schemeClr val="tx1"/>
                </a:solidFill>
                <a:latin typeface="Calibri" panose="020F0502020204030204" pitchFamily="34" charset="0"/>
                <a:cs typeface="Calibri" panose="020F0502020204030204" pitchFamily="34" charset="0"/>
              </a:rPr>
              <a:t>dernière</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ligne</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d’avants</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jouant</a:t>
            </a:r>
            <a:r>
              <a:rPr lang="en-US" altLang="en-US" dirty="0">
                <a:solidFill>
                  <a:schemeClr val="tx1"/>
                </a:solidFill>
                <a:latin typeface="Calibri" panose="020F0502020204030204" pitchFamily="34" charset="0"/>
                <a:cs typeface="Calibri" panose="020F0502020204030204" pitchFamily="34" charset="0"/>
              </a:rPr>
              <a:t> dans la mêlée</a:t>
            </a: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Tous les autres joueurs qui n’y participent pas doivent se tenir à au moins 5 mètres* derrière le dernier joueur participant à la mêlée de leur équipe</a:t>
            </a:r>
            <a:endParaRPr lang="en-US" altLang="en-US" dirty="0">
              <a:solidFill>
                <a:schemeClr val="tx1"/>
              </a:solidFill>
              <a:latin typeface="Calibri" panose="020F0502020204030204" pitchFamily="34" charset="0"/>
              <a:cs typeface="Calibri" panose="020F0502020204030204" pitchFamily="34" charset="0"/>
            </a:endParaRPr>
          </a:p>
          <a:p>
            <a:pPr eaLnBrk="1" hangingPunct="1">
              <a:spcBef>
                <a:spcPct val="0"/>
              </a:spcBef>
              <a:buClrTx/>
              <a:buSzTx/>
              <a:buFontTx/>
              <a:buNone/>
              <a:defRPr/>
            </a:pPr>
            <a:r>
              <a:rPr lang="en-US" altLang="en-US" b="1" dirty="0" err="1">
                <a:solidFill>
                  <a:schemeClr val="tx1"/>
                </a:solidFill>
                <a:latin typeface="Calibri" panose="020F0502020204030204" pitchFamily="34" charset="0"/>
              </a:rPr>
              <a:t>Porteur</a:t>
            </a:r>
            <a:r>
              <a:rPr lang="en-US" altLang="en-US" b="1" dirty="0">
                <a:solidFill>
                  <a:schemeClr val="tx1"/>
                </a:solidFill>
                <a:latin typeface="Calibri" panose="020F0502020204030204" pitchFamily="34" charset="0"/>
              </a:rPr>
              <a:t> du </a:t>
            </a:r>
            <a:r>
              <a:rPr lang="en-US" altLang="en-US" b="1" dirty="0" err="1">
                <a:solidFill>
                  <a:schemeClr val="tx1"/>
                </a:solidFill>
                <a:latin typeface="Calibri" panose="020F0502020204030204" pitchFamily="34" charset="0"/>
              </a:rPr>
              <a:t>ballon</a:t>
            </a:r>
            <a:r>
              <a:rPr lang="en-US" altLang="en-US" b="1" dirty="0">
                <a:solidFill>
                  <a:schemeClr val="tx1"/>
                </a:solidFill>
                <a:latin typeface="Calibri" panose="020F0502020204030204" pitchFamily="34" charset="0"/>
              </a:rPr>
              <a:t> </a:t>
            </a:r>
            <a:r>
              <a:rPr lang="en-US" altLang="en-US" b="1" dirty="0" err="1">
                <a:solidFill>
                  <a:schemeClr val="tx1"/>
                </a:solidFill>
                <a:latin typeface="Calibri" panose="020F0502020204030204" pitchFamily="34" charset="0"/>
              </a:rPr>
              <a:t>immobilisé</a:t>
            </a:r>
            <a:r>
              <a:rPr lang="en-US" altLang="en-US" b="1" dirty="0">
                <a:solidFill>
                  <a:schemeClr val="tx1"/>
                </a:solidFill>
                <a:latin typeface="Calibri" panose="020F0502020204030204" pitchFamily="34" charset="0"/>
              </a:rPr>
              <a:t> dans </a:t>
            </a:r>
            <a:r>
              <a:rPr lang="en-US" altLang="en-US" b="1" dirty="0" err="1">
                <a:solidFill>
                  <a:schemeClr val="tx1"/>
                </a:solidFill>
                <a:latin typeface="Calibri" panose="020F0502020204030204" pitchFamily="34" charset="0"/>
              </a:rPr>
              <a:t>l’en</a:t>
            </a:r>
            <a:r>
              <a:rPr lang="en-US" altLang="en-US" b="1" dirty="0">
                <a:solidFill>
                  <a:schemeClr val="tx1"/>
                </a:solidFill>
                <a:latin typeface="Calibri" panose="020F0502020204030204" pitchFamily="34" charset="0"/>
              </a:rPr>
              <a:t>-but</a:t>
            </a: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Lorsque le porteur du ballon est dans l’impossibilité de l’aplatir dans l’en-but adverse, le jeu reprendra par un tenu à 10m de la ligne de but face à l’endroit où le joueur a été immobilisé, le décompte des tenus se poursuivra</a:t>
            </a: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S’il s’agit du 5</a:t>
            </a:r>
            <a:r>
              <a:rPr lang="fr-FR" baseline="30000" dirty="0">
                <a:solidFill>
                  <a:schemeClr val="tx1"/>
                </a:solidFill>
                <a:latin typeface="Calibri" panose="020F0502020204030204" pitchFamily="34" charset="0"/>
                <a:cs typeface="Calibri" panose="020F0502020204030204" pitchFamily="34" charset="0"/>
              </a:rPr>
              <a:t>ème</a:t>
            </a:r>
            <a:r>
              <a:rPr lang="fr-FR" dirty="0">
                <a:solidFill>
                  <a:schemeClr val="tx1"/>
                </a:solidFill>
                <a:latin typeface="Calibri" panose="020F0502020204030204" pitchFamily="34" charset="0"/>
                <a:cs typeface="Calibri" panose="020F0502020204030204" pitchFamily="34" charset="0"/>
              </a:rPr>
              <a:t> tenu, le jeu reprendra par un tenu de transition joué par le camp opposé à 10m de la ligne de but face à l’endroit où l’attaquant a été immobilisé</a:t>
            </a:r>
            <a:endParaRPr lang="en-US" altLang="en-US" dirty="0">
              <a:solidFill>
                <a:schemeClr val="tx1"/>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7AF7A3E6-F112-4FC4-A115-DB41891BEF15}"/>
              </a:ext>
            </a:extLst>
          </p:cNvPr>
          <p:cNvSpPr>
            <a:spLocks noGrp="1"/>
          </p:cNvSpPr>
          <p:nvPr>
            <p:ph type="sldNum" sz="quarter" idx="12"/>
          </p:nvPr>
        </p:nvSpPr>
        <p:spPr/>
        <p:txBody>
          <a:bodyPr/>
          <a:lstStyle/>
          <a:p>
            <a:pPr>
              <a:defRPr/>
            </a:pPr>
            <a:fld id="{D9D6048A-76C2-4C90-A0B2-54F7C2402DF9}" type="slidenum">
              <a:rPr lang="en-AU" altLang="en-US" smtClean="0"/>
              <a:pPr>
                <a:defRPr/>
              </a:pPr>
              <a:t>76</a:t>
            </a:fld>
            <a:endParaRPr lang="en-AU"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a:extLst>
              <a:ext uri="{FF2B5EF4-FFF2-40B4-BE49-F238E27FC236}">
                <a16:creationId xmlns:a16="http://schemas.microsoft.com/office/drawing/2014/main" id="{0A4D8164-D6BF-4B7B-9A12-93CB7F1E92E6}"/>
              </a:ext>
            </a:extLst>
          </p:cNvPr>
          <p:cNvSpPr txBox="1">
            <a:spLocks noChangeArrowheads="1"/>
          </p:cNvSpPr>
          <p:nvPr/>
        </p:nvSpPr>
        <p:spPr bwMode="auto">
          <a:xfrm>
            <a:off x="1524000" y="-43031"/>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a:solidFill>
                  <a:schemeClr val="tx1"/>
                </a:solidFill>
                <a:latin typeface="Calibri" panose="020F0502020204030204" pitchFamily="34" charset="0"/>
              </a:rPr>
              <a:t>La </a:t>
            </a:r>
            <a:r>
              <a:rPr lang="en-US" altLang="en-US" sz="4000" b="1" dirty="0" err="1">
                <a:solidFill>
                  <a:schemeClr val="tx1"/>
                </a:solidFill>
                <a:latin typeface="Calibri" panose="020F0502020204030204" pitchFamily="34" charset="0"/>
              </a:rPr>
              <a:t>pénalité</a:t>
            </a:r>
            <a:r>
              <a:rPr lang="en-US" altLang="en-US" sz="4000" b="1" dirty="0">
                <a:solidFill>
                  <a:schemeClr val="tx1"/>
                </a:solidFill>
                <a:latin typeface="Calibri" panose="020F0502020204030204" pitchFamily="34" charset="0"/>
              </a:rPr>
              <a:t> (1)</a:t>
            </a:r>
            <a:r>
              <a:rPr lang="en-US" altLang="en-US" sz="4000" dirty="0">
                <a:solidFill>
                  <a:schemeClr val="tx1"/>
                </a:solidFill>
                <a:latin typeface="Calibri" panose="020F0502020204030204" pitchFamily="34" charset="0"/>
              </a:rPr>
              <a:t> </a:t>
            </a:r>
          </a:p>
        </p:txBody>
      </p:sp>
      <p:sp>
        <p:nvSpPr>
          <p:cNvPr id="25605" name="Text Box 6">
            <a:extLst>
              <a:ext uri="{FF2B5EF4-FFF2-40B4-BE49-F238E27FC236}">
                <a16:creationId xmlns:a16="http://schemas.microsoft.com/office/drawing/2014/main" id="{0E62A1F3-AC85-45E7-96E6-2A4FAFCCDD91}"/>
              </a:ext>
            </a:extLst>
          </p:cNvPr>
          <p:cNvSpPr txBox="1">
            <a:spLocks noChangeArrowheads="1"/>
          </p:cNvSpPr>
          <p:nvPr/>
        </p:nvSpPr>
        <p:spPr bwMode="auto">
          <a:xfrm>
            <a:off x="1524000" y="556852"/>
            <a:ext cx="9144000"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n-US" altLang="en-US" b="1" dirty="0" err="1">
                <a:solidFill>
                  <a:schemeClr val="tx1"/>
                </a:solidFill>
                <a:latin typeface="Calibri" panose="020F0502020204030204" pitchFamily="34" charset="0"/>
              </a:rPr>
              <a:t>Où</a:t>
            </a:r>
            <a:r>
              <a:rPr lang="en-US" altLang="en-US" b="1" dirty="0">
                <a:solidFill>
                  <a:schemeClr val="tx1"/>
                </a:solidFill>
                <a:latin typeface="Calibri" panose="020F0502020204030204" pitchFamily="34" charset="0"/>
              </a:rPr>
              <a:t> et </a:t>
            </a:r>
            <a:r>
              <a:rPr lang="en-US" altLang="en-US" b="1" dirty="0" err="1">
                <a:solidFill>
                  <a:schemeClr val="tx1"/>
                </a:solidFill>
                <a:latin typeface="Calibri" panose="020F0502020204030204" pitchFamily="34" charset="0"/>
              </a:rPr>
              <a:t>quand</a:t>
            </a:r>
            <a:r>
              <a:rPr lang="en-US" altLang="en-US" b="1" dirty="0">
                <a:solidFill>
                  <a:schemeClr val="tx1"/>
                </a:solidFill>
                <a:latin typeface="Calibri" panose="020F0502020204030204" pitchFamily="34" charset="0"/>
              </a:rPr>
              <a:t> </a:t>
            </a:r>
            <a:r>
              <a:rPr lang="en-US" altLang="en-US" b="1" dirty="0" err="1">
                <a:solidFill>
                  <a:schemeClr val="tx1"/>
                </a:solidFill>
                <a:latin typeface="Calibri" panose="020F0502020204030204" pitchFamily="34" charset="0"/>
              </a:rPr>
              <a:t>jouer</a:t>
            </a:r>
            <a:r>
              <a:rPr lang="en-US" altLang="en-US" b="1" dirty="0">
                <a:solidFill>
                  <a:schemeClr val="tx1"/>
                </a:solidFill>
                <a:latin typeface="Calibri" panose="020F0502020204030204" pitchFamily="34" charset="0"/>
              </a:rPr>
              <a:t> la </a:t>
            </a:r>
            <a:r>
              <a:rPr lang="en-US" altLang="en-US" b="1" dirty="0" err="1">
                <a:solidFill>
                  <a:schemeClr val="tx1"/>
                </a:solidFill>
                <a:latin typeface="Calibri" panose="020F0502020204030204" pitchFamily="34" charset="0"/>
              </a:rPr>
              <a:t>pénalité</a:t>
            </a:r>
            <a:r>
              <a:rPr lang="en-US" altLang="en-US" b="1" dirty="0">
                <a:solidFill>
                  <a:schemeClr val="tx1"/>
                </a:solidFill>
                <a:latin typeface="Calibri" panose="020F0502020204030204" pitchFamily="34" charset="0"/>
              </a:rPr>
              <a:t> :</a:t>
            </a:r>
            <a:endParaRPr lang="en-US" altLang="en-US"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Accordée à l’encontre de tout joueur qui ne respecte pas délibérément les règles du jeu</a:t>
            </a:r>
            <a:endParaRPr lang="en-US" altLang="en-US"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En général, elle est accordée à l’endroit où la faute a été commise à l’exception :</a:t>
            </a:r>
            <a:endParaRPr lang="en-US" dirty="0">
              <a:solidFill>
                <a:schemeClr val="tx1"/>
              </a:solidFill>
              <a:latin typeface="Calibri" panose="020F0502020204030204" pitchFamily="34" charset="0"/>
              <a:cs typeface="Calibri" panose="020F0502020204030204" pitchFamily="34" charset="0"/>
            </a:endParaRPr>
          </a:p>
          <a:p>
            <a:pPr marL="571500" indent="-285750">
              <a:spcBef>
                <a:spcPct val="0"/>
              </a:spcBef>
              <a:buClrTx/>
              <a:buSzTx/>
              <a:buFont typeface="Courier New" panose="02070309020205020404" pitchFamily="49" charset="0"/>
              <a:buChar char="o"/>
              <a:defRPr/>
            </a:pPr>
            <a:r>
              <a:rPr lang="fr-FR" sz="1700" dirty="0">
                <a:solidFill>
                  <a:schemeClr val="tx1"/>
                </a:solidFill>
                <a:latin typeface="Calibri" panose="020F0502020204030204" pitchFamily="34" charset="0"/>
                <a:cs typeface="Calibri" panose="020F0502020204030204" pitchFamily="34" charset="0"/>
              </a:rPr>
              <a:t>d’une faute en touche, pénalité dans le champ de jeu à 10 mètres face à l’endroit de la faute</a:t>
            </a:r>
          </a:p>
          <a:p>
            <a:pPr marL="571500" indent="-285750">
              <a:spcBef>
                <a:spcPct val="0"/>
              </a:spcBef>
              <a:buClrTx/>
              <a:buSzTx/>
              <a:buFont typeface="Courier New" panose="02070309020205020404" pitchFamily="49" charset="0"/>
              <a:buChar char="o"/>
              <a:defRPr/>
            </a:pPr>
            <a:r>
              <a:rPr lang="fr-FR" sz="1700" dirty="0">
                <a:solidFill>
                  <a:schemeClr val="tx1"/>
                </a:solidFill>
                <a:latin typeface="Calibri" panose="020F0502020204030204" pitchFamily="34" charset="0"/>
                <a:cs typeface="Calibri" panose="020F0502020204030204" pitchFamily="34" charset="0"/>
              </a:rPr>
              <a:t>d’une obstruction sur le botteur, pénalité dans le champ de jeu à l’endroit où le ballon rebondit en premier ou bien à l’endroit où il est récupéré par l’adversaire</a:t>
            </a:r>
          </a:p>
          <a:p>
            <a:pPr marL="571500" indent="-285750">
              <a:spcBef>
                <a:spcPct val="0"/>
              </a:spcBef>
              <a:buClrTx/>
              <a:buSzTx/>
              <a:buFont typeface="Courier New" panose="02070309020205020404" pitchFamily="49" charset="0"/>
              <a:buChar char="o"/>
              <a:defRPr/>
            </a:pPr>
            <a:r>
              <a:rPr lang="fr-FR" sz="1700" dirty="0">
                <a:solidFill>
                  <a:schemeClr val="tx1"/>
                </a:solidFill>
                <a:latin typeface="Calibri" panose="020F0502020204030204" pitchFamily="34" charset="0"/>
                <a:cs typeface="Calibri" panose="020F0502020204030204" pitchFamily="34" charset="0"/>
              </a:rPr>
              <a:t>d’une faute commise dans l’en-but, pénalité à 10 mètres dans le champ de jeu face au point de la faute</a:t>
            </a:r>
          </a:p>
          <a:p>
            <a:pPr marL="571500" indent="-285750">
              <a:spcBef>
                <a:spcPct val="0"/>
              </a:spcBef>
              <a:buClrTx/>
              <a:buSzTx/>
              <a:buFont typeface="Courier New" panose="02070309020205020404" pitchFamily="49" charset="0"/>
              <a:buChar char="o"/>
              <a:defRPr/>
            </a:pPr>
            <a:r>
              <a:rPr lang="fr-FR" sz="1700" dirty="0">
                <a:solidFill>
                  <a:schemeClr val="tx1"/>
                </a:solidFill>
                <a:latin typeface="Calibri" panose="020F0502020204030204" pitchFamily="34" charset="0"/>
                <a:cs typeface="Calibri" panose="020F0502020204030204" pitchFamily="34" charset="0"/>
              </a:rPr>
              <a:t>d’une contestation répétée, pénalité avancée de 10m</a:t>
            </a:r>
            <a:endParaRPr lang="en-US" altLang="en-US" sz="1700"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L’équipe non fautive peut taper en touche, faire une remise en jeu à la main ou tenter un tir au but (pas s’il s’agit d’une pénalité différentielle, voir ci-dessous)</a:t>
            </a:r>
            <a:endParaRPr lang="en-US" altLang="en-US" dirty="0">
              <a:solidFill>
                <a:schemeClr val="tx1"/>
              </a:solidFill>
              <a:latin typeface="Calibri" panose="020F0502020204030204" pitchFamily="34" charset="0"/>
              <a:cs typeface="Calibri" panose="020F0502020204030204" pitchFamily="34" charset="0"/>
            </a:endParaRPr>
          </a:p>
          <a:p>
            <a:pPr eaLnBrk="1" hangingPunct="1">
              <a:spcBef>
                <a:spcPct val="0"/>
              </a:spcBef>
              <a:buClrTx/>
              <a:buSzTx/>
              <a:buFontTx/>
              <a:buNone/>
              <a:defRPr/>
            </a:pPr>
            <a:r>
              <a:rPr lang="en-US" altLang="en-US" dirty="0">
                <a:solidFill>
                  <a:schemeClr val="tx1"/>
                </a:solidFill>
                <a:latin typeface="Calibri" panose="020F0502020204030204" pitchFamily="34" charset="0"/>
                <a:cs typeface="Calibri" panose="020F0502020204030204" pitchFamily="34" charset="0"/>
              </a:rPr>
              <a:t> </a:t>
            </a:r>
            <a:r>
              <a:rPr lang="en-US" altLang="en-US" b="1" dirty="0">
                <a:solidFill>
                  <a:schemeClr val="tx1"/>
                </a:solidFill>
                <a:latin typeface="Calibri" panose="020F0502020204030204" pitchFamily="34" charset="0"/>
                <a:cs typeface="Calibri" panose="020F0502020204030204" pitchFamily="34" charset="0"/>
              </a:rPr>
              <a:t>Position des </a:t>
            </a:r>
            <a:r>
              <a:rPr lang="en-US" altLang="en-US" b="1" dirty="0" err="1">
                <a:solidFill>
                  <a:schemeClr val="tx1"/>
                </a:solidFill>
                <a:latin typeface="Calibri" panose="020F0502020204030204" pitchFamily="34" charset="0"/>
                <a:cs typeface="Calibri" panose="020F0502020204030204" pitchFamily="34" charset="0"/>
              </a:rPr>
              <a:t>joueurs</a:t>
            </a:r>
            <a:endParaRPr lang="en-US" altLang="en-US"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Les coéquipiers de celui qui la joue doivent se trouver derrière le ballon s’il est botté ou remis en jeu à la main</a:t>
            </a: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Les joueurs adverses doivent se retirer sur leur ligne de but ou à au moins 10 mètres de la marque de la pénalité</a:t>
            </a: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Ils pourront s’avancer dès que le ballon aura été botté ou remis en jeu à la main</a:t>
            </a:r>
          </a:p>
          <a:p>
            <a:pPr eaLnBrk="1" hangingPunct="1">
              <a:spcBef>
                <a:spcPct val="0"/>
              </a:spcBef>
              <a:buClrTx/>
              <a:buSzTx/>
              <a:buFontTx/>
              <a:buNone/>
              <a:defRPr/>
            </a:pPr>
            <a:endParaRPr lang="en-US" altLang="en-US" sz="1200" dirty="0">
              <a:solidFill>
                <a:schemeClr val="tx1"/>
              </a:solidFill>
              <a:latin typeface="Calibri" panose="020F0502020204030204" pitchFamily="34" charset="0"/>
            </a:endParaRPr>
          </a:p>
          <a:p>
            <a:pPr eaLnBrk="1" hangingPunct="1">
              <a:spcBef>
                <a:spcPct val="0"/>
              </a:spcBef>
              <a:buClrTx/>
              <a:buSzTx/>
              <a:buFontTx/>
              <a:buNone/>
              <a:defRPr/>
            </a:pPr>
            <a:r>
              <a:rPr lang="en-US" altLang="en-US" b="1" dirty="0" err="1">
                <a:solidFill>
                  <a:schemeClr val="tx1"/>
                </a:solidFill>
                <a:latin typeface="Calibri" panose="020F0502020204030204" pitchFamily="34" charset="0"/>
              </a:rPr>
              <a:t>Pénalité</a:t>
            </a:r>
            <a:r>
              <a:rPr lang="en-US" altLang="en-US" b="1" dirty="0">
                <a:solidFill>
                  <a:schemeClr val="tx1"/>
                </a:solidFill>
                <a:latin typeface="Calibri" panose="020F0502020204030204" pitchFamily="34" charset="0"/>
              </a:rPr>
              <a:t> </a:t>
            </a:r>
            <a:r>
              <a:rPr lang="en-US" altLang="en-US" b="1" dirty="0" err="1">
                <a:solidFill>
                  <a:schemeClr val="tx1"/>
                </a:solidFill>
                <a:latin typeface="Calibri" panose="020F0502020204030204" pitchFamily="34" charset="0"/>
              </a:rPr>
              <a:t>différentielle</a:t>
            </a:r>
            <a:r>
              <a:rPr lang="en-US" altLang="en-US" b="1" dirty="0">
                <a:solidFill>
                  <a:schemeClr val="tx1"/>
                </a:solidFill>
                <a:latin typeface="Calibri" panose="020F0502020204030204" pitchFamily="34" charset="0"/>
              </a:rPr>
              <a:t> au </a:t>
            </a:r>
            <a:r>
              <a:rPr lang="en-US" altLang="en-US" b="1" dirty="0" err="1">
                <a:solidFill>
                  <a:schemeClr val="tx1"/>
                </a:solidFill>
                <a:latin typeface="Calibri" panose="020F0502020204030204" pitchFamily="34" charset="0"/>
              </a:rPr>
              <a:t>cours</a:t>
            </a:r>
            <a:r>
              <a:rPr lang="en-US" altLang="en-US" b="1" dirty="0">
                <a:solidFill>
                  <a:schemeClr val="tx1"/>
                </a:solidFill>
                <a:latin typeface="Calibri" panose="020F0502020204030204" pitchFamily="34" charset="0"/>
              </a:rPr>
              <a:t> </a:t>
            </a:r>
            <a:r>
              <a:rPr lang="en-US" altLang="en-US" b="1" dirty="0" err="1">
                <a:solidFill>
                  <a:schemeClr val="tx1"/>
                </a:solidFill>
                <a:latin typeface="Calibri" panose="020F0502020204030204" pitchFamily="34" charset="0"/>
              </a:rPr>
              <a:t>d’une</a:t>
            </a:r>
            <a:r>
              <a:rPr lang="en-US" altLang="en-US" b="1" dirty="0">
                <a:solidFill>
                  <a:schemeClr val="tx1"/>
                </a:solidFill>
                <a:latin typeface="Calibri" panose="020F0502020204030204" pitchFamily="34" charset="0"/>
              </a:rPr>
              <a:t> mêlée*</a:t>
            </a:r>
            <a:endParaRPr lang="en-US" altLang="en-US"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dirty="0">
                <a:solidFill>
                  <a:schemeClr val="tx1"/>
                </a:solidFill>
                <a:latin typeface="Calibri" panose="020F0502020204030204" pitchFamily="34" charset="0"/>
              </a:rPr>
              <a:t>La </a:t>
            </a:r>
            <a:r>
              <a:rPr lang="en-US" altLang="en-US" dirty="0" err="1">
                <a:solidFill>
                  <a:schemeClr val="tx1"/>
                </a:solidFill>
                <a:latin typeface="Calibri" panose="020F0502020204030204" pitchFamily="34" charset="0"/>
              </a:rPr>
              <a:t>pénalité</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différentielle</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n’est</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accordée</a:t>
            </a:r>
            <a:r>
              <a:rPr lang="en-US" altLang="en-US" dirty="0">
                <a:solidFill>
                  <a:schemeClr val="tx1"/>
                </a:solidFill>
                <a:latin typeface="Calibri" panose="020F0502020204030204" pitchFamily="34" charset="0"/>
              </a:rPr>
              <a:t> que pour les </a:t>
            </a:r>
            <a:r>
              <a:rPr lang="en-US" altLang="en-US" dirty="0" err="1">
                <a:solidFill>
                  <a:schemeClr val="tx1"/>
                </a:solidFill>
                <a:latin typeface="Calibri" panose="020F0502020204030204" pitchFamily="34" charset="0"/>
              </a:rPr>
              <a:t>fautes</a:t>
            </a:r>
            <a:r>
              <a:rPr lang="en-US" altLang="en-US" dirty="0">
                <a:solidFill>
                  <a:schemeClr val="tx1"/>
                </a:solidFill>
                <a:latin typeface="Calibri" panose="020F0502020204030204" pitchFamily="34" charset="0"/>
              </a:rPr>
              <a:t> techniques </a:t>
            </a:r>
            <a:r>
              <a:rPr lang="en-US" altLang="en-US" dirty="0" err="1">
                <a:solidFill>
                  <a:schemeClr val="tx1"/>
                </a:solidFill>
                <a:latin typeface="Calibri" panose="020F0502020204030204" pitchFamily="34" charset="0"/>
              </a:rPr>
              <a:t>quand</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une</a:t>
            </a:r>
            <a:r>
              <a:rPr lang="en-US" altLang="en-US" dirty="0">
                <a:solidFill>
                  <a:schemeClr val="tx1"/>
                </a:solidFill>
                <a:latin typeface="Calibri" panose="020F0502020204030204" pitchFamily="34" charset="0"/>
              </a:rPr>
              <a:t> mêlée a lieu. </a:t>
            </a:r>
            <a:r>
              <a:rPr lang="en-US" altLang="en-US" dirty="0" err="1">
                <a:solidFill>
                  <a:schemeClr val="tx1"/>
                </a:solidFill>
                <a:latin typeface="Calibri" panose="020F0502020204030204" pitchFamily="34" charset="0"/>
              </a:rPr>
              <a:t>Cette</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pénalité</a:t>
            </a:r>
            <a:r>
              <a:rPr lang="en-US" altLang="en-US" dirty="0">
                <a:solidFill>
                  <a:schemeClr val="tx1"/>
                </a:solidFill>
                <a:latin typeface="Calibri" panose="020F0502020204030204" pitchFamily="34" charset="0"/>
              </a:rPr>
              <a:t> ne </a:t>
            </a:r>
            <a:r>
              <a:rPr lang="en-US" altLang="en-US" dirty="0" err="1">
                <a:solidFill>
                  <a:schemeClr val="tx1"/>
                </a:solidFill>
                <a:latin typeface="Calibri" panose="020F0502020204030204" pitchFamily="34" charset="0"/>
              </a:rPr>
              <a:t>donne</a:t>
            </a:r>
            <a:r>
              <a:rPr lang="en-US" altLang="en-US" dirty="0">
                <a:solidFill>
                  <a:schemeClr val="tx1"/>
                </a:solidFill>
                <a:latin typeface="Calibri" panose="020F0502020204030204" pitchFamily="34" charset="0"/>
              </a:rPr>
              <a:t> pas droit à </a:t>
            </a:r>
            <a:r>
              <a:rPr lang="en-US" altLang="en-US" dirty="0" err="1">
                <a:solidFill>
                  <a:schemeClr val="tx1"/>
                </a:solidFill>
                <a:latin typeface="Calibri" panose="020F0502020204030204" pitchFamily="34" charset="0"/>
              </a:rPr>
              <a:t>une</a:t>
            </a:r>
            <a:r>
              <a:rPr lang="en-US" altLang="en-US" dirty="0">
                <a:solidFill>
                  <a:schemeClr val="tx1"/>
                </a:solidFill>
                <a:latin typeface="Calibri" panose="020F0502020204030204" pitchFamily="34" charset="0"/>
              </a:rPr>
              <a:t> tentative de but</a:t>
            </a:r>
          </a:p>
          <a:p>
            <a:pPr marL="285750" indent="-285750">
              <a:spcBef>
                <a:spcPct val="0"/>
              </a:spcBef>
              <a:buClrTx/>
              <a:buSzTx/>
              <a:buFont typeface="Wingdings" panose="05000000000000000000" pitchFamily="2" charset="2"/>
              <a:buChar char="§"/>
              <a:defRPr/>
            </a:pPr>
            <a:r>
              <a:rPr lang="en-US" altLang="en-US" dirty="0">
                <a:solidFill>
                  <a:schemeClr val="tx1"/>
                </a:solidFill>
                <a:latin typeface="Calibri" panose="020F0502020204030204" pitchFamily="34" charset="0"/>
              </a:rPr>
              <a:t>La </a:t>
            </a:r>
            <a:r>
              <a:rPr lang="en-US" altLang="en-US" dirty="0" err="1">
                <a:solidFill>
                  <a:schemeClr val="tx1"/>
                </a:solidFill>
                <a:latin typeface="Calibri" panose="020F0502020204030204" pitchFamily="34" charset="0"/>
              </a:rPr>
              <a:t>pénalité</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différentielle</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s’applique</a:t>
            </a:r>
            <a:r>
              <a:rPr lang="en-US" altLang="en-US" dirty="0">
                <a:solidFill>
                  <a:schemeClr val="tx1"/>
                </a:solidFill>
                <a:latin typeface="Calibri" panose="020F0502020204030204" pitchFamily="34" charset="0"/>
              </a:rPr>
              <a:t> à </a:t>
            </a:r>
            <a:r>
              <a:rPr lang="en-US" altLang="en-US" dirty="0" err="1">
                <a:solidFill>
                  <a:schemeClr val="tx1"/>
                </a:solidFill>
                <a:latin typeface="Calibri" panose="020F0502020204030204" pitchFamily="34" charset="0"/>
              </a:rPr>
              <a:t>toute</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faute</a:t>
            </a:r>
            <a:r>
              <a:rPr lang="en-US" altLang="en-US" dirty="0">
                <a:solidFill>
                  <a:schemeClr val="tx1"/>
                </a:solidFill>
                <a:latin typeface="Calibri" panose="020F0502020204030204" pitchFamily="34" charset="0"/>
              </a:rPr>
              <a:t> technique </a:t>
            </a:r>
            <a:r>
              <a:rPr lang="en-US" altLang="en-US" dirty="0" err="1">
                <a:solidFill>
                  <a:schemeClr val="tx1"/>
                </a:solidFill>
                <a:latin typeface="Calibri" panose="020F0502020204030204" pitchFamily="34" charset="0"/>
              </a:rPr>
              <a:t>commise</a:t>
            </a:r>
            <a:r>
              <a:rPr lang="en-US" altLang="en-US" dirty="0">
                <a:solidFill>
                  <a:schemeClr val="tx1"/>
                </a:solidFill>
                <a:latin typeface="Calibri" panose="020F0502020204030204" pitchFamily="34" charset="0"/>
              </a:rPr>
              <a:t> au </a:t>
            </a:r>
            <a:r>
              <a:rPr lang="en-US" altLang="en-US" dirty="0" err="1">
                <a:solidFill>
                  <a:schemeClr val="tx1"/>
                </a:solidFill>
                <a:latin typeface="Calibri" panose="020F0502020204030204" pitchFamily="34" charset="0"/>
              </a:rPr>
              <a:t>cours</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d’une</a:t>
            </a:r>
            <a:r>
              <a:rPr lang="en-US" altLang="en-US" dirty="0">
                <a:solidFill>
                  <a:schemeClr val="tx1"/>
                </a:solidFill>
                <a:latin typeface="Calibri" panose="020F0502020204030204" pitchFamily="34" charset="0"/>
              </a:rPr>
              <a:t> mêlée par les </a:t>
            </a:r>
            <a:r>
              <a:rPr lang="en-US" altLang="en-US" dirty="0" err="1">
                <a:solidFill>
                  <a:schemeClr val="tx1"/>
                </a:solidFill>
                <a:latin typeface="Calibri" panose="020F0502020204030204" pitchFamily="34" charset="0"/>
              </a:rPr>
              <a:t>avants</a:t>
            </a:r>
            <a:r>
              <a:rPr lang="en-US" altLang="en-US" dirty="0">
                <a:solidFill>
                  <a:schemeClr val="tx1"/>
                </a:solidFill>
                <a:latin typeface="Calibri" panose="020F0502020204030204" pitchFamily="34" charset="0"/>
              </a:rPr>
              <a:t> </a:t>
            </a:r>
            <a:r>
              <a:rPr lang="en-US" altLang="en-US" dirty="0" err="1">
                <a:solidFill>
                  <a:schemeClr val="tx1"/>
                </a:solidFill>
                <a:latin typeface="Calibri" panose="020F0502020204030204" pitchFamily="34" charset="0"/>
              </a:rPr>
              <a:t>comme</a:t>
            </a:r>
            <a:r>
              <a:rPr lang="en-US" altLang="en-US" dirty="0">
                <a:solidFill>
                  <a:schemeClr val="tx1"/>
                </a:solidFill>
                <a:latin typeface="Calibri" panose="020F0502020204030204" pitchFamily="34" charset="0"/>
              </a:rPr>
              <a:t> par les </a:t>
            </a:r>
            <a:r>
              <a:rPr lang="en-US" altLang="en-US" dirty="0" err="1">
                <a:solidFill>
                  <a:schemeClr val="tx1"/>
                </a:solidFill>
                <a:latin typeface="Calibri" panose="020F0502020204030204" pitchFamily="34" charset="0"/>
              </a:rPr>
              <a:t>arrières</a:t>
            </a:r>
            <a:endParaRPr lang="en-US" altLang="en-US" dirty="0">
              <a:solidFill>
                <a:schemeClr val="tx1"/>
              </a:solidFill>
              <a:latin typeface="Calibri" panose="020F0502020204030204" pitchFamily="34" charset="0"/>
            </a:endParaRPr>
          </a:p>
        </p:txBody>
      </p:sp>
      <p:sp>
        <p:nvSpPr>
          <p:cNvPr id="2" name="Slide Number Placeholder 1">
            <a:extLst>
              <a:ext uri="{FF2B5EF4-FFF2-40B4-BE49-F238E27FC236}">
                <a16:creationId xmlns:a16="http://schemas.microsoft.com/office/drawing/2014/main" id="{98E5AD49-7DF1-4340-BE0F-0438BE002C65}"/>
              </a:ext>
            </a:extLst>
          </p:cNvPr>
          <p:cNvSpPr>
            <a:spLocks noGrp="1"/>
          </p:cNvSpPr>
          <p:nvPr>
            <p:ph type="sldNum" sz="quarter" idx="12"/>
          </p:nvPr>
        </p:nvSpPr>
        <p:spPr/>
        <p:txBody>
          <a:bodyPr/>
          <a:lstStyle/>
          <a:p>
            <a:pPr>
              <a:defRPr/>
            </a:pPr>
            <a:fld id="{D9D6048A-76C2-4C90-A0B2-54F7C2402DF9}" type="slidenum">
              <a:rPr lang="en-AU" altLang="en-US" smtClean="0"/>
              <a:pPr>
                <a:defRPr/>
              </a:pPr>
              <a:t>77</a:t>
            </a:fld>
            <a:endParaRPr lang="en-AU"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a:extLst>
              <a:ext uri="{FF2B5EF4-FFF2-40B4-BE49-F238E27FC236}">
                <a16:creationId xmlns:a16="http://schemas.microsoft.com/office/drawing/2014/main" id="{6B5D99C8-EDF9-4234-9110-B616378923C7}"/>
              </a:ext>
            </a:extLst>
          </p:cNvPr>
          <p:cNvSpPr txBox="1">
            <a:spLocks noChangeArrowheads="1"/>
          </p:cNvSpPr>
          <p:nvPr/>
        </p:nvSpPr>
        <p:spPr bwMode="auto">
          <a:xfrm>
            <a:off x="1524000" y="576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None/>
            </a:pPr>
            <a:r>
              <a:rPr lang="en-US" altLang="en-US" sz="4000" b="1" dirty="0">
                <a:solidFill>
                  <a:schemeClr val="tx1"/>
                </a:solidFill>
                <a:latin typeface="Calibri" panose="020F0502020204030204" pitchFamily="34" charset="0"/>
              </a:rPr>
              <a:t>La </a:t>
            </a:r>
            <a:r>
              <a:rPr lang="en-US" altLang="en-US" sz="4000" b="1" dirty="0" err="1">
                <a:solidFill>
                  <a:schemeClr val="tx1"/>
                </a:solidFill>
                <a:latin typeface="Calibri" panose="020F0502020204030204" pitchFamily="34" charset="0"/>
              </a:rPr>
              <a:t>pénalité</a:t>
            </a:r>
            <a:r>
              <a:rPr lang="en-US" altLang="en-US" sz="4000" b="1" dirty="0">
                <a:solidFill>
                  <a:schemeClr val="tx1"/>
                </a:solidFill>
                <a:latin typeface="Calibri" panose="020F0502020204030204" pitchFamily="34" charset="0"/>
              </a:rPr>
              <a:t> (2)</a:t>
            </a:r>
            <a:r>
              <a:rPr lang="en-US" altLang="en-US" sz="4000" dirty="0">
                <a:solidFill>
                  <a:schemeClr val="tx1"/>
                </a:solidFill>
                <a:latin typeface="Calibri" panose="020F0502020204030204" pitchFamily="34" charset="0"/>
              </a:rPr>
              <a:t> </a:t>
            </a:r>
          </a:p>
        </p:txBody>
      </p:sp>
      <p:sp>
        <p:nvSpPr>
          <p:cNvPr id="26629" name="Text Box 6">
            <a:extLst>
              <a:ext uri="{FF2B5EF4-FFF2-40B4-BE49-F238E27FC236}">
                <a16:creationId xmlns:a16="http://schemas.microsoft.com/office/drawing/2014/main" id="{7CB580E4-0245-42FE-8D7B-1F9B9329E652}"/>
              </a:ext>
            </a:extLst>
          </p:cNvPr>
          <p:cNvSpPr txBox="1">
            <a:spLocks noChangeArrowheads="1"/>
          </p:cNvSpPr>
          <p:nvPr/>
        </p:nvSpPr>
        <p:spPr bwMode="auto">
          <a:xfrm>
            <a:off x="1667508" y="668378"/>
            <a:ext cx="8856984"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n-US" altLang="en-US" sz="2000" b="1" dirty="0">
                <a:solidFill>
                  <a:schemeClr val="tx1"/>
                </a:solidFill>
                <a:latin typeface="Calibri" panose="020F0502020204030204" pitchFamily="34" charset="0"/>
              </a:rPr>
              <a:t>Taper </a:t>
            </a:r>
            <a:r>
              <a:rPr lang="en-US" altLang="en-US" sz="2000" b="1" dirty="0" err="1">
                <a:solidFill>
                  <a:schemeClr val="tx1"/>
                </a:solidFill>
                <a:latin typeface="Calibri" panose="020F0502020204030204" pitchFamily="34" charset="0"/>
              </a:rPr>
              <a:t>en</a:t>
            </a:r>
            <a:r>
              <a:rPr lang="en-US" altLang="en-US" sz="2000" b="1" dirty="0">
                <a:solidFill>
                  <a:schemeClr val="tx1"/>
                </a:solidFill>
                <a:latin typeface="Calibri" panose="020F0502020204030204" pitchFamily="34" charset="0"/>
              </a:rPr>
              <a:t> </a:t>
            </a:r>
            <a:r>
              <a:rPr lang="en-US" altLang="en-US" sz="2000" b="1" dirty="0" err="1">
                <a:solidFill>
                  <a:schemeClr val="tx1"/>
                </a:solidFill>
                <a:latin typeface="Calibri" panose="020F0502020204030204" pitchFamily="34" charset="0"/>
              </a:rPr>
              <a:t>touche</a:t>
            </a:r>
            <a:r>
              <a:rPr lang="en-US" altLang="en-US" sz="2000" b="1" dirty="0">
                <a:solidFill>
                  <a:schemeClr val="tx1"/>
                </a:solidFill>
                <a:latin typeface="Calibri" panose="020F0502020204030204" pitchFamily="34" charset="0"/>
              </a:rPr>
              <a:t> sur </a:t>
            </a:r>
            <a:r>
              <a:rPr lang="en-US" altLang="en-US" sz="2000" b="1" dirty="0" err="1">
                <a:solidFill>
                  <a:schemeClr val="tx1"/>
                </a:solidFill>
                <a:latin typeface="Calibri" panose="020F0502020204030204" pitchFamily="34" charset="0"/>
              </a:rPr>
              <a:t>pénalité</a:t>
            </a:r>
            <a:endParaRPr lang="en-US" altLang="en-US" sz="2000"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sz="2000" dirty="0">
                <a:solidFill>
                  <a:schemeClr val="tx1"/>
                </a:solidFill>
                <a:latin typeface="Calibri" panose="020F0502020204030204" pitchFamily="34" charset="0"/>
              </a:rPr>
              <a:t>Le </a:t>
            </a:r>
            <a:r>
              <a:rPr lang="en-US" altLang="en-US" sz="2000" dirty="0" err="1">
                <a:solidFill>
                  <a:schemeClr val="tx1"/>
                </a:solidFill>
                <a:latin typeface="Calibri" panose="020F0502020204030204" pitchFamily="34" charset="0"/>
              </a:rPr>
              <a:t>ballon</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va</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en</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touche</a:t>
            </a:r>
            <a:r>
              <a:rPr lang="en-US" altLang="en-US" sz="2000" dirty="0">
                <a:solidFill>
                  <a:schemeClr val="tx1"/>
                </a:solidFill>
                <a:latin typeface="Calibri" panose="020F0502020204030204" pitchFamily="34" charset="0"/>
              </a:rPr>
              <a:t> : le </a:t>
            </a:r>
            <a:r>
              <a:rPr lang="en-US" altLang="en-US" sz="2000" dirty="0" err="1">
                <a:solidFill>
                  <a:schemeClr val="tx1"/>
                </a:solidFill>
                <a:latin typeface="Calibri" panose="020F0502020204030204" pitchFamily="34" charset="0"/>
              </a:rPr>
              <a:t>jeu</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reprend</a:t>
            </a:r>
            <a:r>
              <a:rPr lang="en-US" altLang="en-US" sz="2000" dirty="0">
                <a:solidFill>
                  <a:schemeClr val="tx1"/>
                </a:solidFill>
                <a:latin typeface="Calibri" panose="020F0502020204030204" pitchFamily="34" charset="0"/>
              </a:rPr>
              <a:t> par un coup franc -&gt; </a:t>
            </a:r>
            <a:r>
              <a:rPr lang="fr-FR" altLang="en-US" sz="2000" dirty="0">
                <a:solidFill>
                  <a:schemeClr val="tx1"/>
                </a:solidFill>
                <a:latin typeface="Calibri" panose="020F0502020204030204" pitchFamily="34" charset="0"/>
              </a:rPr>
              <a:t>r</a:t>
            </a:r>
            <a:r>
              <a:rPr lang="fr-FR" dirty="0">
                <a:solidFill>
                  <a:schemeClr val="tx1"/>
                </a:solidFill>
              </a:rPr>
              <a:t>emise en jeu à la main dans le champ de jeu à 10m face au point où le ballon a franchi le ligne de touche </a:t>
            </a:r>
            <a:endParaRPr lang="en-US" altLang="en-US" sz="2000"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sz="2000" dirty="0">
                <a:solidFill>
                  <a:schemeClr val="tx1"/>
                </a:solidFill>
                <a:latin typeface="Calibri" panose="020F0502020204030204" pitchFamily="34" charset="0"/>
              </a:rPr>
              <a:t>Le </a:t>
            </a:r>
            <a:r>
              <a:rPr lang="en-US" altLang="en-US" sz="2000" dirty="0" err="1">
                <a:solidFill>
                  <a:schemeClr val="tx1"/>
                </a:solidFill>
                <a:latin typeface="Calibri" panose="020F0502020204030204" pitchFamily="34" charset="0"/>
              </a:rPr>
              <a:t>ballon</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est</a:t>
            </a:r>
            <a:r>
              <a:rPr lang="en-US" altLang="en-US" sz="2000" dirty="0">
                <a:solidFill>
                  <a:schemeClr val="tx1"/>
                </a:solidFill>
                <a:latin typeface="Calibri" panose="020F0502020204030204" pitchFamily="34" charset="0"/>
              </a:rPr>
              <a:t> touché par un </a:t>
            </a:r>
            <a:r>
              <a:rPr lang="en-US" altLang="en-US" sz="2000" dirty="0" err="1">
                <a:solidFill>
                  <a:schemeClr val="tx1"/>
                </a:solidFill>
                <a:latin typeface="Calibri" panose="020F0502020204030204" pitchFamily="34" charset="0"/>
              </a:rPr>
              <a:t>adversaire</a:t>
            </a:r>
            <a:r>
              <a:rPr lang="en-US" altLang="en-US" sz="2000" dirty="0">
                <a:solidFill>
                  <a:schemeClr val="tx1"/>
                </a:solidFill>
                <a:latin typeface="Calibri" panose="020F0502020204030204" pitchFamily="34" charset="0"/>
              </a:rPr>
              <a:t> et </a:t>
            </a:r>
            <a:r>
              <a:rPr lang="en-US" altLang="en-US" sz="2000" dirty="0" err="1">
                <a:solidFill>
                  <a:schemeClr val="tx1"/>
                </a:solidFill>
                <a:latin typeface="Calibri" panose="020F0502020204030204" pitchFamily="34" charset="0"/>
              </a:rPr>
              <a:t>va</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en</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touche</a:t>
            </a:r>
            <a:r>
              <a:rPr lang="en-US" altLang="en-US" sz="2000" dirty="0">
                <a:solidFill>
                  <a:schemeClr val="tx1"/>
                </a:solidFill>
                <a:latin typeface="Calibri" panose="020F0502020204030204" pitchFamily="34" charset="0"/>
              </a:rPr>
              <a:t> -&gt; mêlée : </a:t>
            </a:r>
            <a:r>
              <a:rPr lang="en-US" altLang="en-US" sz="2000" dirty="0" err="1">
                <a:solidFill>
                  <a:schemeClr val="tx1"/>
                </a:solidFill>
                <a:latin typeface="Calibri" panose="020F0502020204030204" pitchFamily="34" charset="0"/>
              </a:rPr>
              <a:t>ballon</a:t>
            </a:r>
            <a:r>
              <a:rPr lang="en-US" altLang="en-US" sz="2000" dirty="0">
                <a:solidFill>
                  <a:schemeClr val="tx1"/>
                </a:solidFill>
                <a:latin typeface="Calibri" panose="020F0502020204030204" pitchFamily="34" charset="0"/>
              </a:rPr>
              <a:t> et introduction à </a:t>
            </a:r>
            <a:r>
              <a:rPr lang="en-US" altLang="en-US" sz="2000" dirty="0" err="1">
                <a:solidFill>
                  <a:schemeClr val="tx1"/>
                </a:solidFill>
                <a:latin typeface="Calibri" panose="020F0502020204030204" pitchFamily="34" charset="0"/>
              </a:rPr>
              <a:t>l’équipe</a:t>
            </a:r>
            <a:r>
              <a:rPr lang="en-US" altLang="en-US" sz="2000" dirty="0">
                <a:solidFill>
                  <a:schemeClr val="tx1"/>
                </a:solidFill>
                <a:latin typeface="Calibri" panose="020F0502020204030204" pitchFamily="34" charset="0"/>
              </a:rPr>
              <a:t> du </a:t>
            </a:r>
            <a:r>
              <a:rPr lang="en-US" altLang="en-US" sz="2000" dirty="0" err="1">
                <a:solidFill>
                  <a:schemeClr val="tx1"/>
                </a:solidFill>
                <a:latin typeface="Calibri" panose="020F0502020204030204" pitchFamily="34" charset="0"/>
              </a:rPr>
              <a:t>botteur</a:t>
            </a:r>
            <a:endParaRPr lang="en-US" altLang="en-US" sz="2000"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sz="2000" dirty="0">
                <a:solidFill>
                  <a:schemeClr val="tx1"/>
                </a:solidFill>
                <a:latin typeface="Calibri" panose="020F0502020204030204" pitchFamily="34" charset="0"/>
              </a:rPr>
              <a:t>Le </a:t>
            </a:r>
            <a:r>
              <a:rPr lang="en-US" altLang="en-US" sz="2000" dirty="0" err="1">
                <a:solidFill>
                  <a:schemeClr val="tx1"/>
                </a:solidFill>
                <a:latin typeface="Calibri" panose="020F0502020204030204" pitchFamily="34" charset="0"/>
              </a:rPr>
              <a:t>ballon</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va</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en</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touche</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d’en</a:t>
            </a:r>
            <a:r>
              <a:rPr lang="en-US" altLang="en-US" sz="2000" dirty="0">
                <a:solidFill>
                  <a:schemeClr val="tx1"/>
                </a:solidFill>
                <a:latin typeface="Calibri" panose="020F0502020204030204" pitchFamily="34" charset="0"/>
              </a:rPr>
              <a:t>-but </a:t>
            </a:r>
            <a:r>
              <a:rPr lang="en-US" altLang="en-US" sz="2000" dirty="0" err="1">
                <a:solidFill>
                  <a:schemeClr val="tx1"/>
                </a:solidFill>
                <a:latin typeface="Calibri" panose="020F0502020204030204" pitchFamily="34" charset="0"/>
              </a:rPr>
              <a:t>ou</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en</a:t>
            </a:r>
            <a:r>
              <a:rPr lang="en-US" altLang="en-US" sz="2000" dirty="0">
                <a:solidFill>
                  <a:schemeClr val="tx1"/>
                </a:solidFill>
                <a:latin typeface="Calibri" panose="020F0502020204030204" pitchFamily="34" charset="0"/>
              </a:rPr>
              <a:t> </a:t>
            </a:r>
            <a:r>
              <a:rPr lang="en-US" altLang="en-US" sz="2000" dirty="0" err="1">
                <a:solidFill>
                  <a:schemeClr val="tx1"/>
                </a:solidFill>
                <a:latin typeface="Calibri" panose="020F0502020204030204" pitchFamily="34" charset="0"/>
              </a:rPr>
              <a:t>ballon</a:t>
            </a:r>
            <a:r>
              <a:rPr lang="en-US" altLang="en-US" sz="2000" dirty="0">
                <a:solidFill>
                  <a:schemeClr val="tx1"/>
                </a:solidFill>
                <a:latin typeface="Calibri" panose="020F0502020204030204" pitchFamily="34" charset="0"/>
              </a:rPr>
              <a:t> mort -&gt; Coup de pied </a:t>
            </a:r>
            <a:r>
              <a:rPr lang="en-US" altLang="en-US" sz="2000" dirty="0" err="1">
                <a:solidFill>
                  <a:schemeClr val="tx1"/>
                </a:solidFill>
                <a:latin typeface="Calibri" panose="020F0502020204030204" pitchFamily="34" charset="0"/>
              </a:rPr>
              <a:t>tombé</a:t>
            </a:r>
            <a:r>
              <a:rPr lang="en-US" altLang="en-US" sz="2000" dirty="0">
                <a:solidFill>
                  <a:schemeClr val="tx1"/>
                </a:solidFill>
                <a:latin typeface="Calibri" panose="020F0502020204030204" pitchFamily="34" charset="0"/>
              </a:rPr>
              <a:t> aux 20m</a:t>
            </a:r>
          </a:p>
          <a:p>
            <a:pPr eaLnBrk="1" hangingPunct="1">
              <a:spcBef>
                <a:spcPct val="0"/>
              </a:spcBef>
              <a:buClrTx/>
              <a:buSzTx/>
              <a:buFont typeface="Wingdings 3" panose="05040102010807070707" pitchFamily="18" charset="2"/>
              <a:buNone/>
              <a:defRPr/>
            </a:pPr>
            <a:endParaRPr lang="en-US" altLang="en-US" sz="1200" dirty="0">
              <a:solidFill>
                <a:schemeClr val="tx1"/>
              </a:solidFill>
              <a:latin typeface="Calibri" panose="020F0502020204030204" pitchFamily="34" charset="0"/>
            </a:endParaRPr>
          </a:p>
          <a:p>
            <a:pPr eaLnBrk="1" hangingPunct="1">
              <a:spcBef>
                <a:spcPct val="0"/>
              </a:spcBef>
              <a:buClrTx/>
              <a:buSzTx/>
              <a:buFontTx/>
              <a:buNone/>
              <a:defRPr/>
            </a:pPr>
            <a:r>
              <a:rPr lang="en-US" altLang="en-US" sz="2000" b="1" dirty="0">
                <a:solidFill>
                  <a:schemeClr val="tx1"/>
                </a:solidFill>
                <a:latin typeface="Calibri" panose="020F0502020204030204" pitchFamily="34" charset="0"/>
              </a:rPr>
              <a:t>Coup franc / remise </a:t>
            </a:r>
            <a:r>
              <a:rPr lang="en-US" altLang="en-US" sz="2000" b="1" dirty="0" err="1">
                <a:solidFill>
                  <a:schemeClr val="tx1"/>
                </a:solidFill>
                <a:latin typeface="Calibri" panose="020F0502020204030204" pitchFamily="34" charset="0"/>
              </a:rPr>
              <a:t>en</a:t>
            </a:r>
            <a:r>
              <a:rPr lang="en-US" altLang="en-US" sz="2000" b="1" dirty="0">
                <a:solidFill>
                  <a:schemeClr val="tx1"/>
                </a:solidFill>
                <a:latin typeface="Calibri" panose="020F0502020204030204" pitchFamily="34" charset="0"/>
              </a:rPr>
              <a:t> </a:t>
            </a:r>
            <a:r>
              <a:rPr lang="en-US" altLang="en-US" sz="2000" b="1" dirty="0" err="1">
                <a:solidFill>
                  <a:schemeClr val="tx1"/>
                </a:solidFill>
                <a:latin typeface="Calibri" panose="020F0502020204030204" pitchFamily="34" charset="0"/>
              </a:rPr>
              <a:t>jeu</a:t>
            </a:r>
            <a:r>
              <a:rPr lang="en-US" altLang="en-US" sz="2000" b="1" dirty="0">
                <a:solidFill>
                  <a:schemeClr val="tx1"/>
                </a:solidFill>
                <a:latin typeface="Calibri" panose="020F0502020204030204" pitchFamily="34" charset="0"/>
              </a:rPr>
              <a:t> à la main  </a:t>
            </a:r>
            <a:endParaRPr lang="en-US" altLang="en-US" sz="2000"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Après être sorti en touche, le ballon est remis en jeu à la main en le talonnant ou le bottant dans n’importe quelle direction et de n’importe quelle manière </a:t>
            </a:r>
          </a:p>
          <a:p>
            <a:pPr marL="285750" indent="-28575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Aucun joueur ne peut délibérément retarder l’exécution d’une pénalité</a:t>
            </a:r>
          </a:p>
          <a:p>
            <a:pPr eaLnBrk="1" hangingPunct="1">
              <a:spcBef>
                <a:spcPct val="0"/>
              </a:spcBef>
              <a:buClrTx/>
              <a:buSzTx/>
              <a:buNone/>
              <a:defRPr/>
            </a:pPr>
            <a:endParaRPr lang="en-US" altLang="en-US" sz="1200" dirty="0">
              <a:solidFill>
                <a:schemeClr val="tx1"/>
              </a:solidFill>
              <a:latin typeface="Calibri" panose="020F0502020204030204" pitchFamily="34" charset="0"/>
            </a:endParaRPr>
          </a:p>
          <a:p>
            <a:pPr eaLnBrk="1" hangingPunct="1">
              <a:spcBef>
                <a:spcPct val="0"/>
              </a:spcBef>
              <a:buClrTx/>
              <a:buSzTx/>
              <a:buFontTx/>
              <a:buNone/>
              <a:defRPr/>
            </a:pPr>
            <a:r>
              <a:rPr lang="en-US" altLang="en-US" sz="2000" b="1" dirty="0" err="1">
                <a:solidFill>
                  <a:schemeClr val="tx1"/>
                </a:solidFill>
                <a:latin typeface="Calibri" panose="020F0502020204030204" pitchFamily="34" charset="0"/>
              </a:rPr>
              <a:t>Faute</a:t>
            </a:r>
            <a:r>
              <a:rPr lang="en-US" altLang="en-US" sz="2000" b="1" dirty="0">
                <a:solidFill>
                  <a:schemeClr val="tx1"/>
                </a:solidFill>
                <a:latin typeface="Calibri" panose="020F0502020204030204" pitchFamily="34" charset="0"/>
              </a:rPr>
              <a:t> sur un </a:t>
            </a:r>
            <a:r>
              <a:rPr lang="en-US" altLang="en-US" sz="2000" b="1" dirty="0" err="1">
                <a:solidFill>
                  <a:schemeClr val="tx1"/>
                </a:solidFill>
                <a:latin typeface="Calibri" panose="020F0502020204030204" pitchFamily="34" charset="0"/>
              </a:rPr>
              <a:t>joueur</a:t>
            </a:r>
            <a:r>
              <a:rPr lang="en-US" altLang="en-US" sz="2000" b="1" dirty="0">
                <a:solidFill>
                  <a:schemeClr val="tx1"/>
                </a:solidFill>
                <a:latin typeface="Calibri" panose="020F0502020204030204" pitchFamily="34" charset="0"/>
              </a:rPr>
              <a:t> </a:t>
            </a:r>
            <a:r>
              <a:rPr lang="en-US" altLang="en-US" sz="2000" b="1" dirty="0" err="1">
                <a:solidFill>
                  <a:schemeClr val="tx1"/>
                </a:solidFill>
                <a:latin typeface="Calibri" panose="020F0502020204030204" pitchFamily="34" charset="0"/>
              </a:rPr>
              <a:t>marquant</a:t>
            </a:r>
            <a:r>
              <a:rPr lang="en-US" altLang="en-US" sz="2000" b="1" dirty="0">
                <a:solidFill>
                  <a:schemeClr val="tx1"/>
                </a:solidFill>
                <a:latin typeface="Calibri" panose="020F0502020204030204" pitchFamily="34" charset="0"/>
              </a:rPr>
              <a:t> un </a:t>
            </a:r>
            <a:r>
              <a:rPr lang="en-US" altLang="en-US" sz="2000" b="1" dirty="0" err="1">
                <a:solidFill>
                  <a:schemeClr val="tx1"/>
                </a:solidFill>
                <a:latin typeface="Calibri" panose="020F0502020204030204" pitchFamily="34" charset="0"/>
              </a:rPr>
              <a:t>essai</a:t>
            </a:r>
            <a:endParaRPr lang="en-US" altLang="en-US" sz="2000"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fr-FR" dirty="0">
                <a:solidFill>
                  <a:schemeClr val="tx1"/>
                </a:solidFill>
              </a:rPr>
              <a:t>Si un joueur commet une brutalité sur un adversaire qui marque un essai, l’essai sera accordé suivi d’une transformation comme pour tout autre essai</a:t>
            </a:r>
            <a:endParaRPr lang="en-US" altLang="en-US" sz="2000"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fr-FR" dirty="0">
                <a:solidFill>
                  <a:schemeClr val="tx1"/>
                </a:solidFill>
              </a:rPr>
              <a:t>Ensuite une pénalité sera accordée à 10m face aux poteaux. Cela peut constituer ce qu’on appelle un essai à 8 points</a:t>
            </a:r>
            <a:endParaRPr lang="en-US" altLang="en-US" sz="2000"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fr-FR" dirty="0">
                <a:solidFill>
                  <a:schemeClr val="tx1"/>
                </a:solidFill>
              </a:rPr>
              <a:t>Le jeu reprendra par un renvoi au milieu du terrain </a:t>
            </a:r>
            <a:r>
              <a:rPr lang="en-US" sz="2000" dirty="0">
                <a:solidFill>
                  <a:schemeClr val="tx1"/>
                </a:solidFill>
                <a:latin typeface="Calibri" panose="020F0502020204030204" pitchFamily="34" charset="0"/>
              </a:rPr>
              <a:t>que la </a:t>
            </a:r>
            <a:r>
              <a:rPr lang="en-US" sz="2000" dirty="0" err="1">
                <a:solidFill>
                  <a:schemeClr val="tx1"/>
                </a:solidFill>
                <a:latin typeface="Calibri" panose="020F0502020204030204" pitchFamily="34" charset="0"/>
              </a:rPr>
              <a:t>pénalité</a:t>
            </a:r>
            <a:r>
              <a:rPr lang="en-US" sz="2000" dirty="0">
                <a:solidFill>
                  <a:schemeClr val="tx1"/>
                </a:solidFill>
                <a:latin typeface="Calibri" panose="020F0502020204030204" pitchFamily="34" charset="0"/>
              </a:rPr>
              <a:t> </a:t>
            </a:r>
            <a:r>
              <a:rPr lang="en-US" sz="2000" dirty="0" err="1">
                <a:solidFill>
                  <a:schemeClr val="tx1"/>
                </a:solidFill>
                <a:latin typeface="Calibri" panose="020F0502020204030204" pitchFamily="34" charset="0"/>
              </a:rPr>
              <a:t>ait</a:t>
            </a:r>
            <a:r>
              <a:rPr lang="en-US" sz="2000" dirty="0">
                <a:solidFill>
                  <a:schemeClr val="tx1"/>
                </a:solidFill>
                <a:latin typeface="Calibri" panose="020F0502020204030204" pitchFamily="34" charset="0"/>
              </a:rPr>
              <a:t> </a:t>
            </a:r>
            <a:r>
              <a:rPr lang="en-US" sz="2000" dirty="0" err="1">
                <a:solidFill>
                  <a:schemeClr val="tx1"/>
                </a:solidFill>
                <a:latin typeface="Calibri" panose="020F0502020204030204" pitchFamily="34" charset="0"/>
              </a:rPr>
              <a:t>été</a:t>
            </a:r>
            <a:r>
              <a:rPr lang="en-US" sz="2000" dirty="0">
                <a:solidFill>
                  <a:schemeClr val="tx1"/>
                </a:solidFill>
                <a:latin typeface="Calibri" panose="020F0502020204030204" pitchFamily="34" charset="0"/>
              </a:rPr>
              <a:t> </a:t>
            </a:r>
            <a:r>
              <a:rPr lang="en-US" sz="2000" dirty="0" err="1">
                <a:solidFill>
                  <a:schemeClr val="tx1"/>
                </a:solidFill>
                <a:latin typeface="Calibri" panose="020F0502020204030204" pitchFamily="34" charset="0"/>
              </a:rPr>
              <a:t>réussie</a:t>
            </a:r>
            <a:r>
              <a:rPr lang="en-US" sz="2000" dirty="0">
                <a:solidFill>
                  <a:schemeClr val="tx1"/>
                </a:solidFill>
                <a:latin typeface="Calibri" panose="020F0502020204030204" pitchFamily="34" charset="0"/>
              </a:rPr>
              <a:t> </a:t>
            </a:r>
            <a:r>
              <a:rPr lang="en-US" sz="2000" dirty="0" err="1">
                <a:solidFill>
                  <a:schemeClr val="tx1"/>
                </a:solidFill>
                <a:latin typeface="Calibri" panose="020F0502020204030204" pitchFamily="34" charset="0"/>
              </a:rPr>
              <a:t>ou</a:t>
            </a:r>
            <a:r>
              <a:rPr lang="en-US" sz="2000" dirty="0">
                <a:solidFill>
                  <a:schemeClr val="tx1"/>
                </a:solidFill>
                <a:latin typeface="Calibri" panose="020F0502020204030204" pitchFamily="34" charset="0"/>
              </a:rPr>
              <a:t> pas</a:t>
            </a:r>
            <a:endParaRPr lang="en-US" altLang="en-US" sz="2000" dirty="0">
              <a:solidFill>
                <a:schemeClr val="tx1"/>
              </a:solidFill>
              <a:latin typeface="Calibri" panose="020F0502020204030204" pitchFamily="34" charset="0"/>
            </a:endParaRPr>
          </a:p>
        </p:txBody>
      </p:sp>
      <p:sp>
        <p:nvSpPr>
          <p:cNvPr id="2" name="Slide Number Placeholder 1">
            <a:extLst>
              <a:ext uri="{FF2B5EF4-FFF2-40B4-BE49-F238E27FC236}">
                <a16:creationId xmlns:a16="http://schemas.microsoft.com/office/drawing/2014/main" id="{86D10B9D-7B7A-42AE-94C9-0064B8830428}"/>
              </a:ext>
            </a:extLst>
          </p:cNvPr>
          <p:cNvSpPr>
            <a:spLocks noGrp="1"/>
          </p:cNvSpPr>
          <p:nvPr>
            <p:ph type="sldNum" sz="quarter" idx="12"/>
          </p:nvPr>
        </p:nvSpPr>
        <p:spPr/>
        <p:txBody>
          <a:bodyPr/>
          <a:lstStyle/>
          <a:p>
            <a:pPr>
              <a:defRPr/>
            </a:pPr>
            <a:fld id="{D9D6048A-76C2-4C90-A0B2-54F7C2402DF9}" type="slidenum">
              <a:rPr lang="en-AU" altLang="en-US" smtClean="0"/>
              <a:pPr>
                <a:defRPr/>
              </a:pPr>
              <a:t>78</a:t>
            </a:fld>
            <a:endParaRPr lang="en-AU"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
            <a:extLst>
              <a:ext uri="{FF2B5EF4-FFF2-40B4-BE49-F238E27FC236}">
                <a16:creationId xmlns:a16="http://schemas.microsoft.com/office/drawing/2014/main" id="{B1BE60BA-3694-4040-96E9-B653B01B87B9}"/>
              </a:ext>
            </a:extLst>
          </p:cNvPr>
          <p:cNvSpPr txBox="1">
            <a:spLocks noChangeArrowheads="1"/>
          </p:cNvSpPr>
          <p:nvPr/>
        </p:nvSpPr>
        <p:spPr bwMode="auto">
          <a:xfrm>
            <a:off x="1524000" y="188641"/>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a:solidFill>
                  <a:schemeClr val="tx1"/>
                </a:solidFill>
                <a:latin typeface="Calibri" panose="020F0502020204030204" pitchFamily="34" charset="0"/>
              </a:rPr>
              <a:t>Le hors-</a:t>
            </a:r>
            <a:r>
              <a:rPr lang="en-US" altLang="en-US" sz="4000" b="1" dirty="0" err="1">
                <a:solidFill>
                  <a:schemeClr val="tx1"/>
                </a:solidFill>
                <a:latin typeface="Calibri" panose="020F0502020204030204" pitchFamily="34" charset="0"/>
              </a:rPr>
              <a:t>jeu</a:t>
            </a:r>
            <a:r>
              <a:rPr lang="en-US" altLang="en-US" sz="4000" dirty="0">
                <a:solidFill>
                  <a:schemeClr val="tx1"/>
                </a:solidFill>
                <a:latin typeface="Calibri" panose="020F0502020204030204" pitchFamily="34" charset="0"/>
              </a:rPr>
              <a:t> </a:t>
            </a:r>
          </a:p>
        </p:txBody>
      </p:sp>
      <p:sp>
        <p:nvSpPr>
          <p:cNvPr id="27653" name="Text Box 6">
            <a:extLst>
              <a:ext uri="{FF2B5EF4-FFF2-40B4-BE49-F238E27FC236}">
                <a16:creationId xmlns:a16="http://schemas.microsoft.com/office/drawing/2014/main" id="{E298F39A-B1BB-4A71-92B4-552B633DFC20}"/>
              </a:ext>
            </a:extLst>
          </p:cNvPr>
          <p:cNvSpPr txBox="1">
            <a:spLocks noChangeArrowheads="1"/>
          </p:cNvSpPr>
          <p:nvPr/>
        </p:nvSpPr>
        <p:spPr bwMode="auto">
          <a:xfrm>
            <a:off x="1775520" y="887136"/>
            <a:ext cx="8763446" cy="5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n-US" altLang="en-US" sz="2000" b="1" dirty="0" err="1">
                <a:solidFill>
                  <a:schemeClr val="tx1"/>
                </a:solidFill>
                <a:latin typeface="Calibri" panose="020F0502020204030204" pitchFamily="34" charset="0"/>
              </a:rPr>
              <a:t>Quand</a:t>
            </a:r>
            <a:r>
              <a:rPr lang="en-US" altLang="en-US" sz="2000" b="1" dirty="0">
                <a:solidFill>
                  <a:schemeClr val="tx1"/>
                </a:solidFill>
                <a:latin typeface="Calibri" panose="020F0502020204030204" pitchFamily="34" charset="0"/>
              </a:rPr>
              <a:t> un </a:t>
            </a:r>
            <a:r>
              <a:rPr lang="en-US" altLang="en-US" sz="2000" b="1" dirty="0" err="1">
                <a:solidFill>
                  <a:schemeClr val="tx1"/>
                </a:solidFill>
                <a:latin typeface="Calibri" panose="020F0502020204030204" pitchFamily="34" charset="0"/>
              </a:rPr>
              <a:t>joueur</a:t>
            </a:r>
            <a:r>
              <a:rPr lang="en-US" altLang="en-US" sz="2000" b="1" dirty="0">
                <a:solidFill>
                  <a:schemeClr val="tx1"/>
                </a:solidFill>
                <a:latin typeface="Calibri" panose="020F0502020204030204" pitchFamily="34" charset="0"/>
              </a:rPr>
              <a:t> </a:t>
            </a:r>
            <a:r>
              <a:rPr lang="en-US" altLang="en-US" sz="2000" b="1" dirty="0" err="1">
                <a:solidFill>
                  <a:schemeClr val="tx1"/>
                </a:solidFill>
                <a:latin typeface="Calibri" panose="020F0502020204030204" pitchFamily="34" charset="0"/>
              </a:rPr>
              <a:t>est-il</a:t>
            </a:r>
            <a:r>
              <a:rPr lang="en-US" altLang="en-US" sz="2000" b="1" dirty="0">
                <a:solidFill>
                  <a:schemeClr val="tx1"/>
                </a:solidFill>
                <a:latin typeface="Calibri" panose="020F0502020204030204" pitchFamily="34" charset="0"/>
              </a:rPr>
              <a:t> hors-</a:t>
            </a:r>
            <a:r>
              <a:rPr lang="en-US" altLang="en-US" sz="2000" b="1" dirty="0" err="1">
                <a:solidFill>
                  <a:schemeClr val="tx1"/>
                </a:solidFill>
                <a:latin typeface="Calibri" panose="020F0502020204030204" pitchFamily="34" charset="0"/>
              </a:rPr>
              <a:t>jeu</a:t>
            </a:r>
            <a:r>
              <a:rPr lang="en-US" altLang="en-US" sz="2000" b="1" dirty="0">
                <a:solidFill>
                  <a:schemeClr val="tx1"/>
                </a:solidFill>
                <a:latin typeface="Calibri" panose="020F0502020204030204" pitchFamily="34" charset="0"/>
              </a:rPr>
              <a:t> ?</a:t>
            </a:r>
            <a:endParaRPr lang="en-US" altLang="en-US" sz="2000"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n-US" sz="2000" dirty="0" err="1">
                <a:solidFill>
                  <a:schemeClr val="tx1"/>
                </a:solidFill>
                <a:latin typeface="Calibri" panose="020F0502020204030204" pitchFamily="34" charset="0"/>
              </a:rPr>
              <a:t>S’il</a:t>
            </a:r>
            <a:r>
              <a:rPr lang="en-US" sz="2000" dirty="0">
                <a:solidFill>
                  <a:schemeClr val="tx1"/>
                </a:solidFill>
                <a:latin typeface="Calibri" panose="020F0502020204030204" pitchFamily="34" charset="0"/>
              </a:rPr>
              <a:t> </a:t>
            </a:r>
            <a:r>
              <a:rPr lang="fr-FR" dirty="0">
                <a:solidFill>
                  <a:schemeClr val="tx1"/>
                </a:solidFill>
              </a:rPr>
              <a:t>touche le ballon après que celui-ci a été touché, porté ou botté par un de ses coéquipiers placé derrière lui</a:t>
            </a:r>
            <a:endParaRPr lang="en-US" altLang="en-US" sz="2000"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fr-FR" dirty="0">
                <a:solidFill>
                  <a:schemeClr val="tx1"/>
                </a:solidFill>
              </a:rPr>
              <a:t>Un joueur en position de hors-jeu ne peut prendre part au jeu ni tenter de l’influencer </a:t>
            </a:r>
          </a:p>
          <a:p>
            <a:pPr marL="285750" indent="-285750">
              <a:spcBef>
                <a:spcPct val="0"/>
              </a:spcBef>
              <a:buClrTx/>
              <a:buSzTx/>
              <a:buFont typeface="Wingdings" panose="05000000000000000000" pitchFamily="2" charset="2"/>
              <a:buChar char="§"/>
              <a:defRPr/>
            </a:pPr>
            <a:r>
              <a:rPr lang="fr-FR" dirty="0">
                <a:solidFill>
                  <a:schemeClr val="tx1"/>
                </a:solidFill>
              </a:rPr>
              <a:t>Il ne peut s'approcher à moins de 10 mètres d'un joueur adverse porteur du ballon ou attendant de réceptionner le ballon</a:t>
            </a:r>
            <a:endParaRPr lang="en-US" altLang="en-US" sz="2000"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fr-FR" dirty="0">
                <a:solidFill>
                  <a:schemeClr val="tx1"/>
                </a:solidFill>
                <a:cs typeface="Calibri" panose="020F0502020204030204" pitchFamily="34" charset="0"/>
              </a:rPr>
              <a:t>Le porteur du ballon à proximité d'un adversaire hors-jeu ne doit pas dévier sa course dans le seul but de rendre inévitable le contact avec le joueur hors-jeu, dans ce cas il faut laisser jouer</a:t>
            </a:r>
            <a:endParaRPr lang="en-US" altLang="en-US" dirty="0">
              <a:solidFill>
                <a:schemeClr val="tx1"/>
              </a:solidFill>
              <a:cs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dirty="0">
                <a:solidFill>
                  <a:schemeClr val="tx1"/>
                </a:solidFill>
              </a:rPr>
              <a:t> </a:t>
            </a:r>
            <a:r>
              <a:rPr lang="fr-FR" altLang="en-US" dirty="0">
                <a:solidFill>
                  <a:schemeClr val="tx1"/>
                </a:solidFill>
              </a:rPr>
              <a:t>U</a:t>
            </a:r>
            <a:r>
              <a:rPr lang="fr-FR" dirty="0">
                <a:solidFill>
                  <a:schemeClr val="tx1"/>
                </a:solidFill>
              </a:rPr>
              <a:t>n joueur n’est pas hors-jeu s’il est dans son propre en-but</a:t>
            </a:r>
            <a:endParaRPr lang="en-US" altLang="en-US" sz="1400" dirty="0">
              <a:solidFill>
                <a:schemeClr val="tx1"/>
              </a:solidFill>
              <a:latin typeface="Calibri" panose="020F0502020204030204" pitchFamily="34" charset="0"/>
            </a:endParaRPr>
          </a:p>
          <a:p>
            <a:pPr eaLnBrk="1" hangingPunct="1">
              <a:spcBef>
                <a:spcPct val="0"/>
              </a:spcBef>
              <a:buClrTx/>
              <a:buSzTx/>
              <a:buFontTx/>
              <a:buNone/>
              <a:defRPr/>
            </a:pPr>
            <a:r>
              <a:rPr lang="en-US" altLang="en-US" sz="2000" b="1" dirty="0">
                <a:solidFill>
                  <a:schemeClr val="tx1"/>
                </a:solidFill>
                <a:latin typeface="Calibri" panose="020F0502020204030204" pitchFamily="34" charset="0"/>
              </a:rPr>
              <a:t>Remise </a:t>
            </a:r>
            <a:r>
              <a:rPr lang="en-US" altLang="en-US" sz="2000" b="1" dirty="0" err="1">
                <a:solidFill>
                  <a:schemeClr val="tx1"/>
                </a:solidFill>
                <a:latin typeface="Calibri" panose="020F0502020204030204" pitchFamily="34" charset="0"/>
              </a:rPr>
              <a:t>en</a:t>
            </a:r>
            <a:r>
              <a:rPr lang="en-US" altLang="en-US" sz="2000" b="1" dirty="0">
                <a:solidFill>
                  <a:schemeClr val="tx1"/>
                </a:solidFill>
                <a:latin typeface="Calibri" panose="020F0502020204030204" pitchFamily="34" charset="0"/>
              </a:rPr>
              <a:t> </a:t>
            </a:r>
            <a:r>
              <a:rPr lang="en-US" altLang="en-US" sz="2000" b="1" dirty="0" err="1">
                <a:solidFill>
                  <a:schemeClr val="tx1"/>
                </a:solidFill>
                <a:latin typeface="Calibri" panose="020F0502020204030204" pitchFamily="34" charset="0"/>
              </a:rPr>
              <a:t>jeu</a:t>
            </a:r>
            <a:r>
              <a:rPr lang="en-US" altLang="en-US" sz="2000" b="1" dirty="0">
                <a:solidFill>
                  <a:schemeClr val="tx1"/>
                </a:solidFill>
                <a:latin typeface="Calibri" panose="020F0502020204030204" pitchFamily="34" charset="0"/>
              </a:rPr>
              <a:t> d’un </a:t>
            </a:r>
            <a:r>
              <a:rPr lang="en-US" altLang="en-US" sz="2000" b="1" dirty="0" err="1">
                <a:solidFill>
                  <a:schemeClr val="tx1"/>
                </a:solidFill>
                <a:latin typeface="Calibri" panose="020F0502020204030204" pitchFamily="34" charset="0"/>
              </a:rPr>
              <a:t>joueur</a:t>
            </a:r>
            <a:r>
              <a:rPr lang="en-US" altLang="en-US" sz="2000" b="1" dirty="0">
                <a:solidFill>
                  <a:schemeClr val="tx1"/>
                </a:solidFill>
                <a:latin typeface="Calibri" panose="020F0502020204030204" pitchFamily="34" charset="0"/>
              </a:rPr>
              <a:t> hors-</a:t>
            </a:r>
            <a:r>
              <a:rPr lang="en-US" altLang="en-US" sz="2000" b="1" dirty="0" err="1">
                <a:solidFill>
                  <a:schemeClr val="tx1"/>
                </a:solidFill>
                <a:latin typeface="Calibri" panose="020F0502020204030204" pitchFamily="34" charset="0"/>
              </a:rPr>
              <a:t>jeu</a:t>
            </a:r>
            <a:r>
              <a:rPr lang="en-US" altLang="en-US" sz="2000" b="1" dirty="0">
                <a:solidFill>
                  <a:schemeClr val="tx1"/>
                </a:solidFill>
                <a:latin typeface="Calibri" panose="020F0502020204030204" pitchFamily="34" charset="0"/>
              </a:rPr>
              <a:t> :</a:t>
            </a:r>
            <a:endParaRPr lang="en-US" altLang="en-US" sz="2000"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fr-FR" dirty="0">
                <a:solidFill>
                  <a:schemeClr val="tx1"/>
                </a:solidFill>
              </a:rPr>
              <a:t>Un joueur adverse parcourt 10 mètres ou plus avec le ballon</a:t>
            </a:r>
            <a:endParaRPr lang="en-US" altLang="en-US" sz="2000"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fr-FR" dirty="0">
                <a:solidFill>
                  <a:schemeClr val="tx1"/>
                </a:solidFill>
              </a:rPr>
              <a:t>Un joueur adverse touche le ballon et ne parvient pas à s’en saisir</a:t>
            </a:r>
          </a:p>
          <a:p>
            <a:pPr marL="285750" indent="-285750">
              <a:spcBef>
                <a:spcPct val="0"/>
              </a:spcBef>
              <a:buClrTx/>
              <a:buSzTx/>
              <a:buFont typeface="Wingdings" panose="05000000000000000000" pitchFamily="2" charset="2"/>
              <a:buChar char="§"/>
              <a:defRPr/>
            </a:pPr>
            <a:r>
              <a:rPr lang="fr-FR" dirty="0">
                <a:solidFill>
                  <a:schemeClr val="tx1"/>
                </a:solidFill>
              </a:rPr>
              <a:t>Un de ses coéquipiers en possession du ballon, court devant le joueur hors-jeu</a:t>
            </a:r>
          </a:p>
          <a:p>
            <a:pPr marL="285750" indent="-285750">
              <a:spcBef>
                <a:spcPct val="0"/>
              </a:spcBef>
              <a:buClrTx/>
              <a:buSzTx/>
              <a:buFont typeface="Wingdings" panose="05000000000000000000" pitchFamily="2" charset="2"/>
              <a:buChar char="§"/>
              <a:defRPr/>
            </a:pPr>
            <a:r>
              <a:rPr lang="fr-FR" dirty="0">
                <a:solidFill>
                  <a:schemeClr val="tx1"/>
                </a:solidFill>
              </a:rPr>
              <a:t>Le joueur hors-jeu se retire derrière le point où le ballon a été touché en dernier par un de ses coéquipiers</a:t>
            </a:r>
            <a:endParaRPr lang="en-US" altLang="en-US" sz="1400" dirty="0">
              <a:solidFill>
                <a:schemeClr val="tx1"/>
              </a:solidFill>
              <a:latin typeface="Calibri" panose="020F0502020204030204" pitchFamily="34" charset="0"/>
            </a:endParaRPr>
          </a:p>
          <a:p>
            <a:pPr eaLnBrk="1" hangingPunct="1">
              <a:spcBef>
                <a:spcPct val="0"/>
              </a:spcBef>
              <a:buClrTx/>
              <a:buSzTx/>
              <a:buFontTx/>
              <a:buNone/>
              <a:defRPr/>
            </a:pPr>
            <a:r>
              <a:rPr lang="en-US" altLang="en-US" sz="2000" b="1" dirty="0">
                <a:solidFill>
                  <a:schemeClr val="tx1"/>
                </a:solidFill>
                <a:latin typeface="Calibri" panose="020F0502020204030204" pitchFamily="34" charset="0"/>
              </a:rPr>
              <a:t>Hors-</a:t>
            </a:r>
            <a:r>
              <a:rPr lang="en-US" altLang="en-US" sz="2000" b="1" dirty="0" err="1">
                <a:solidFill>
                  <a:schemeClr val="tx1"/>
                </a:solidFill>
                <a:latin typeface="Calibri" panose="020F0502020204030204" pitchFamily="34" charset="0"/>
              </a:rPr>
              <a:t>jeu</a:t>
            </a:r>
            <a:r>
              <a:rPr lang="en-US" altLang="en-US" sz="2000" b="1" dirty="0">
                <a:solidFill>
                  <a:schemeClr val="tx1"/>
                </a:solidFill>
                <a:latin typeface="Calibri" panose="020F0502020204030204" pitchFamily="34" charset="0"/>
              </a:rPr>
              <a:t> </a:t>
            </a:r>
            <a:r>
              <a:rPr lang="en-US" altLang="en-US" sz="2000" b="1" dirty="0" err="1">
                <a:solidFill>
                  <a:schemeClr val="tx1"/>
                </a:solidFill>
                <a:latin typeface="Calibri" panose="020F0502020204030204" pitchFamily="34" charset="0"/>
              </a:rPr>
              <a:t>accidentel</a:t>
            </a:r>
            <a:endParaRPr lang="en-US" altLang="en-US" sz="2000"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fr-FR" dirty="0">
                <a:solidFill>
                  <a:schemeClr val="tx1"/>
                </a:solidFill>
              </a:rPr>
              <a:t>Si l'intervention d'un joueur hors-jeu est accidentelle, le jeu reprendra par une mêlée, sauf s’il s’agit du 5</a:t>
            </a:r>
            <a:r>
              <a:rPr lang="fr-FR" baseline="30000" dirty="0">
                <a:solidFill>
                  <a:schemeClr val="tx1"/>
                </a:solidFill>
              </a:rPr>
              <a:t>ème</a:t>
            </a:r>
            <a:r>
              <a:rPr lang="fr-FR" dirty="0">
                <a:solidFill>
                  <a:schemeClr val="tx1"/>
                </a:solidFill>
              </a:rPr>
              <a:t> tenu auquel cas ce sera un tenu de transition</a:t>
            </a:r>
          </a:p>
        </p:txBody>
      </p:sp>
      <p:sp>
        <p:nvSpPr>
          <p:cNvPr id="2" name="Slide Number Placeholder 1">
            <a:extLst>
              <a:ext uri="{FF2B5EF4-FFF2-40B4-BE49-F238E27FC236}">
                <a16:creationId xmlns:a16="http://schemas.microsoft.com/office/drawing/2014/main" id="{5AECEEDB-1B2B-4AF1-ABFD-A411F99F3F5D}"/>
              </a:ext>
            </a:extLst>
          </p:cNvPr>
          <p:cNvSpPr>
            <a:spLocks noGrp="1"/>
          </p:cNvSpPr>
          <p:nvPr>
            <p:ph type="sldNum" sz="quarter" idx="12"/>
          </p:nvPr>
        </p:nvSpPr>
        <p:spPr/>
        <p:txBody>
          <a:bodyPr/>
          <a:lstStyle/>
          <a:p>
            <a:pPr>
              <a:defRPr/>
            </a:pPr>
            <a:fld id="{D9D6048A-76C2-4C90-A0B2-54F7C2402DF9}" type="slidenum">
              <a:rPr lang="en-AU" altLang="en-US" smtClean="0"/>
              <a:pPr>
                <a:defRPr/>
              </a:pPr>
              <a:t>79</a:t>
            </a:fld>
            <a:endParaRPr lang="en-AU"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173016" y="141149"/>
            <a:ext cx="11266509" cy="5186676"/>
          </a:xfrm>
          <a:prstGeom prst="rect">
            <a:avLst/>
          </a:prstGeom>
          <a:noFill/>
          <a:ln>
            <a:noFill/>
          </a:ln>
        </p:spPr>
        <p:txBody>
          <a:bodyPr wrap="square" rtlCol="0" anchor="ctr" anchorCtr="1">
            <a:spAutoFit/>
          </a:bodyPr>
          <a:lstStyle/>
          <a:p>
            <a:pPr marL="457200" indent="-457200">
              <a:lnSpc>
                <a:spcPct val="150000"/>
              </a:lnSpc>
              <a:buFont typeface="Wingdings" panose="05000000000000000000" pitchFamily="2" charset="2"/>
              <a:buChar char="§"/>
              <a:defRPr/>
            </a:pPr>
            <a:endParaRPr lang="en-AU" altLang="en-US" sz="3200" dirty="0">
              <a:latin typeface="Calibri" panose="020F0502020204030204" pitchFamily="34" charset="0"/>
              <a:cs typeface="Calibri" panose="020F0502020204030204" pitchFamily="34" charset="0"/>
            </a:endParaRPr>
          </a:p>
          <a:p>
            <a:pPr marL="457200" indent="-457200">
              <a:lnSpc>
                <a:spcPct val="150000"/>
              </a:lnSpc>
              <a:buFont typeface="Wingdings" panose="05000000000000000000" pitchFamily="2" charset="2"/>
              <a:buChar char="§"/>
              <a:defRPr/>
            </a:pPr>
            <a:endParaRPr lang="en-AU" altLang="en-US" sz="3200" dirty="0">
              <a:latin typeface="Calibri" panose="020F0502020204030204" pitchFamily="34" charset="0"/>
              <a:cs typeface="Calibri" panose="020F0502020204030204" pitchFamily="34" charset="0"/>
            </a:endParaRPr>
          </a:p>
          <a:p>
            <a:pPr marL="457200" indent="-457200">
              <a:lnSpc>
                <a:spcPct val="150000"/>
              </a:lnSpc>
              <a:buFont typeface="Wingdings" panose="05000000000000000000" pitchFamily="2" charset="2"/>
              <a:buChar char="§"/>
              <a:defRPr/>
            </a:pPr>
            <a:r>
              <a:rPr lang="en-AU" altLang="en-US" sz="3200" dirty="0" err="1">
                <a:latin typeface="Calibri" panose="020F0502020204030204" pitchFamily="34" charset="0"/>
                <a:cs typeface="Calibri" panose="020F0502020204030204" pitchFamily="34" charset="0"/>
              </a:rPr>
              <a:t>Acceptez</a:t>
            </a:r>
            <a:r>
              <a:rPr lang="en-AU" altLang="en-US" sz="3200" dirty="0">
                <a:latin typeface="Calibri" panose="020F0502020204030204" pitchFamily="34" charset="0"/>
                <a:cs typeface="Calibri" panose="020F0502020204030204" pitchFamily="34" charset="0"/>
              </a:rPr>
              <a:t> la </a:t>
            </a:r>
            <a:r>
              <a:rPr lang="en-AU" altLang="en-US" sz="3200" b="1" dirty="0" err="1">
                <a:latin typeface="Calibri" panose="020F0502020204030204" pitchFamily="34" charset="0"/>
                <a:cs typeface="Calibri" panose="020F0502020204030204" pitchFamily="34" charset="0"/>
              </a:rPr>
              <a:t>responsabilité</a:t>
            </a:r>
            <a:r>
              <a:rPr lang="en-AU" altLang="en-US" sz="3200" b="1" dirty="0">
                <a:latin typeface="Calibri" panose="020F0502020204030204" pitchFamily="34" charset="0"/>
                <a:cs typeface="Calibri" panose="020F0502020204030204" pitchFamily="34" charset="0"/>
              </a:rPr>
              <a:t> </a:t>
            </a:r>
            <a:r>
              <a:rPr lang="en-AU" altLang="en-US" sz="3200" dirty="0">
                <a:latin typeface="Calibri" panose="020F0502020204030204" pitchFamily="34" charset="0"/>
                <a:cs typeface="Calibri" panose="020F0502020204030204" pitchFamily="34" charset="0"/>
              </a:rPr>
              <a:t>de </a:t>
            </a:r>
            <a:r>
              <a:rPr lang="en-AU" altLang="en-US" sz="3200" dirty="0" err="1">
                <a:latin typeface="Calibri" panose="020F0502020204030204" pitchFamily="34" charset="0"/>
                <a:cs typeface="Calibri" panose="020F0502020204030204" pitchFamily="34" charset="0"/>
              </a:rPr>
              <a:t>vos</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actes</a:t>
            </a:r>
            <a:endParaRPr lang="en-AU" altLang="en-US" sz="3200" dirty="0">
              <a:latin typeface="Calibri" panose="020F0502020204030204" pitchFamily="34" charset="0"/>
              <a:cs typeface="Calibri" panose="020F0502020204030204" pitchFamily="34" charset="0"/>
            </a:endParaRPr>
          </a:p>
          <a:p>
            <a:pPr marL="457200" indent="-457200">
              <a:lnSpc>
                <a:spcPct val="150000"/>
              </a:lnSpc>
              <a:buFont typeface="Wingdings" panose="05000000000000000000" pitchFamily="2" charset="2"/>
              <a:buChar char="§"/>
              <a:defRPr/>
            </a:pPr>
            <a:r>
              <a:rPr lang="en-AU" altLang="en-US" sz="3200" dirty="0" err="1">
                <a:latin typeface="Calibri" panose="020F0502020204030204" pitchFamily="34" charset="0"/>
                <a:cs typeface="Calibri" panose="020F0502020204030204" pitchFamily="34" charset="0"/>
              </a:rPr>
              <a:t>Soyez</a:t>
            </a:r>
            <a:r>
              <a:rPr lang="en-AU" altLang="en-US" sz="3200" dirty="0">
                <a:latin typeface="Calibri" panose="020F0502020204030204" pitchFamily="34" charset="0"/>
                <a:cs typeface="Calibri" panose="020F0502020204030204" pitchFamily="34" charset="0"/>
              </a:rPr>
              <a:t> un </a:t>
            </a:r>
            <a:r>
              <a:rPr lang="en-AU" altLang="en-US" sz="3200" b="1" dirty="0">
                <a:latin typeface="Calibri" panose="020F0502020204030204" pitchFamily="34" charset="0"/>
                <a:cs typeface="Calibri" panose="020F0502020204030204" pitchFamily="34" charset="0"/>
              </a:rPr>
              <a:t>bon </a:t>
            </a:r>
            <a:r>
              <a:rPr lang="en-AU" altLang="en-US" sz="3200" b="1" dirty="0" err="1">
                <a:latin typeface="Calibri" panose="020F0502020204030204" pitchFamily="34" charset="0"/>
                <a:cs typeface="Calibri" panose="020F0502020204030204" pitchFamily="34" charset="0"/>
              </a:rPr>
              <a:t>ambassadeur</a:t>
            </a:r>
            <a:r>
              <a:rPr lang="en-AU" altLang="en-US" sz="3200" b="1" dirty="0">
                <a:latin typeface="Calibri" panose="020F0502020204030204" pitchFamily="34" charset="0"/>
                <a:cs typeface="Calibri" panose="020F0502020204030204" pitchFamily="34" charset="0"/>
              </a:rPr>
              <a:t> </a:t>
            </a:r>
            <a:r>
              <a:rPr lang="en-AU" altLang="en-US" sz="3200" dirty="0">
                <a:latin typeface="Calibri" panose="020F0502020204030204" pitchFamily="34" charset="0"/>
                <a:cs typeface="Calibri" panose="020F0502020204030204" pitchFamily="34" charset="0"/>
              </a:rPr>
              <a:t>pour </a:t>
            </a:r>
            <a:r>
              <a:rPr lang="en-AU" altLang="en-US" sz="3200" dirty="0" err="1">
                <a:latin typeface="Calibri" panose="020F0502020204030204" pitchFamily="34" charset="0"/>
                <a:cs typeface="Calibri" panose="020F0502020204030204" pitchFamily="34" charset="0"/>
              </a:rPr>
              <a:t>notre</a:t>
            </a:r>
            <a:r>
              <a:rPr lang="en-AU" altLang="en-US" sz="3200" dirty="0">
                <a:latin typeface="Calibri" panose="020F0502020204030204" pitchFamily="34" charset="0"/>
                <a:cs typeface="Calibri" panose="020F0502020204030204" pitchFamily="34" charset="0"/>
              </a:rPr>
              <a:t> discipline</a:t>
            </a:r>
          </a:p>
          <a:p>
            <a:pPr marL="457200" indent="-457200">
              <a:lnSpc>
                <a:spcPct val="150000"/>
              </a:lnSpc>
              <a:buFont typeface="Wingdings" panose="05000000000000000000" pitchFamily="2" charset="2"/>
              <a:buChar char="§"/>
              <a:defRPr/>
            </a:pPr>
            <a:r>
              <a:rPr lang="en-AU" altLang="en-US" sz="3200" dirty="0" err="1">
                <a:latin typeface="Calibri" panose="020F0502020204030204" pitchFamily="34" charset="0"/>
                <a:cs typeface="Calibri" panose="020F0502020204030204" pitchFamily="34" charset="0"/>
              </a:rPr>
              <a:t>Soyez</a:t>
            </a:r>
            <a:r>
              <a:rPr lang="en-AU" altLang="en-US" sz="3200" dirty="0">
                <a:latin typeface="Calibri" panose="020F0502020204030204" pitchFamily="34" charset="0"/>
                <a:cs typeface="Calibri" panose="020F0502020204030204" pitchFamily="34" charset="0"/>
              </a:rPr>
              <a:t> </a:t>
            </a:r>
            <a:r>
              <a:rPr lang="en-AU" altLang="en-US" sz="3200" b="1" dirty="0">
                <a:latin typeface="Calibri" panose="020F0502020204030204" pitchFamily="34" charset="0"/>
                <a:cs typeface="Calibri" panose="020F0502020204030204" pitchFamily="34" charset="0"/>
              </a:rPr>
              <a:t>un </a:t>
            </a:r>
            <a:r>
              <a:rPr lang="en-AU" altLang="en-US" sz="3200" b="1" dirty="0" err="1">
                <a:latin typeface="Calibri" panose="020F0502020204030204" pitchFamily="34" charset="0"/>
                <a:cs typeface="Calibri" panose="020F0502020204030204" pitchFamily="34" charset="0"/>
              </a:rPr>
              <a:t>modèle</a:t>
            </a:r>
            <a:r>
              <a:rPr lang="en-AU" altLang="en-US" sz="3200" b="1" dirty="0">
                <a:latin typeface="Calibri" panose="020F0502020204030204" pitchFamily="34" charset="0"/>
                <a:cs typeface="Calibri" panose="020F0502020204030204" pitchFamily="34" charset="0"/>
              </a:rPr>
              <a:t> à </a:t>
            </a:r>
            <a:r>
              <a:rPr lang="en-AU" altLang="en-US" sz="3200" b="1" dirty="0" err="1">
                <a:latin typeface="Calibri" panose="020F0502020204030204" pitchFamily="34" charset="0"/>
                <a:cs typeface="Calibri" panose="020F0502020204030204" pitchFamily="34" charset="0"/>
              </a:rPr>
              <a:t>suivre</a:t>
            </a:r>
            <a:r>
              <a:rPr lang="en-AU" altLang="en-US" sz="3200" b="1" dirty="0">
                <a:latin typeface="Calibri" panose="020F0502020204030204" pitchFamily="34" charset="0"/>
                <a:cs typeface="Calibri" panose="020F0502020204030204" pitchFamily="34" charset="0"/>
              </a:rPr>
              <a:t> </a:t>
            </a:r>
            <a:r>
              <a:rPr lang="en-AU" altLang="en-US" sz="3200" dirty="0">
                <a:latin typeface="Calibri" panose="020F0502020204030204" pitchFamily="34" charset="0"/>
                <a:cs typeface="Calibri" panose="020F0502020204030204" pitchFamily="34" charset="0"/>
              </a:rPr>
              <a:t>pour </a:t>
            </a:r>
            <a:r>
              <a:rPr lang="en-AU" altLang="en-US" sz="3200" dirty="0" err="1">
                <a:latin typeface="Calibri" panose="020F0502020204030204" pitchFamily="34" charset="0"/>
                <a:cs typeface="Calibri" panose="020F0502020204030204" pitchFamily="34" charset="0"/>
              </a:rPr>
              <a:t>vos</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joueurs</a:t>
            </a:r>
            <a:endParaRPr lang="en-AU" altLang="en-US" sz="3200" dirty="0">
              <a:latin typeface="Calibri" panose="020F0502020204030204" pitchFamily="34" charset="0"/>
              <a:cs typeface="Calibri" panose="020F0502020204030204" pitchFamily="34" charset="0"/>
            </a:endParaRPr>
          </a:p>
          <a:p>
            <a:pPr marL="457200" indent="-457200">
              <a:lnSpc>
                <a:spcPct val="150000"/>
              </a:lnSpc>
              <a:buFont typeface="Wingdings" panose="05000000000000000000" pitchFamily="2" charset="2"/>
              <a:buChar char="§"/>
              <a:defRPr/>
            </a:pPr>
            <a:r>
              <a:rPr lang="en-AU" altLang="en-US" sz="3200" dirty="0" err="1">
                <a:latin typeface="Calibri" panose="020F0502020204030204" pitchFamily="34" charset="0"/>
                <a:cs typeface="Calibri" panose="020F0502020204030204" pitchFamily="34" charset="0"/>
              </a:rPr>
              <a:t>Soyez</a:t>
            </a:r>
            <a:r>
              <a:rPr lang="en-AU" altLang="en-US" sz="3200" b="1" dirty="0">
                <a:latin typeface="Calibri" panose="020F0502020204030204" pitchFamily="34" charset="0"/>
                <a:cs typeface="Calibri" panose="020F0502020204030204" pitchFamily="34" charset="0"/>
              </a:rPr>
              <a:t> </a:t>
            </a:r>
            <a:r>
              <a:rPr lang="en-AU" altLang="en-US" sz="3200" b="1" dirty="0" err="1">
                <a:latin typeface="Calibri" panose="020F0502020204030204" pitchFamily="34" charset="0"/>
                <a:cs typeface="Calibri" panose="020F0502020204030204" pitchFamily="34" charset="0"/>
              </a:rPr>
              <a:t>réaliste</a:t>
            </a:r>
            <a:r>
              <a:rPr lang="en-AU" altLang="en-US" sz="3200" dirty="0">
                <a:latin typeface="Calibri" panose="020F0502020204030204" pitchFamily="34" charset="0"/>
                <a:cs typeface="Calibri" panose="020F0502020204030204" pitchFamily="34" charset="0"/>
              </a:rPr>
              <a:t> dans </a:t>
            </a:r>
            <a:r>
              <a:rPr lang="en-AU" altLang="en-US" sz="3200" dirty="0" err="1">
                <a:latin typeface="Calibri" panose="020F0502020204030204" pitchFamily="34" charset="0"/>
                <a:cs typeface="Calibri" panose="020F0502020204030204" pitchFamily="34" charset="0"/>
              </a:rPr>
              <a:t>ce</a:t>
            </a:r>
            <a:r>
              <a:rPr lang="en-AU" altLang="en-US" sz="3200" dirty="0">
                <a:latin typeface="Calibri" panose="020F0502020204030204" pitchFamily="34" charset="0"/>
                <a:cs typeface="Calibri" panose="020F0502020204030204" pitchFamily="34" charset="0"/>
              </a:rPr>
              <a:t> que </a:t>
            </a:r>
            <a:r>
              <a:rPr lang="en-AU" altLang="en-US" sz="3200" b="1" dirty="0" err="1">
                <a:latin typeface="Calibri" panose="020F0502020204030204" pitchFamily="34" charset="0"/>
                <a:cs typeface="Calibri" panose="020F0502020204030204" pitchFamily="34" charset="0"/>
              </a:rPr>
              <a:t>vous</a:t>
            </a:r>
            <a:r>
              <a:rPr lang="en-AU" altLang="en-US" sz="3200" b="1" dirty="0">
                <a:latin typeface="Calibri" panose="020F0502020204030204" pitchFamily="34" charset="0"/>
                <a:cs typeface="Calibri" panose="020F0502020204030204" pitchFamily="34" charset="0"/>
              </a:rPr>
              <a:t> </a:t>
            </a:r>
            <a:r>
              <a:rPr lang="en-AU" altLang="en-US" sz="3200" b="1" dirty="0" err="1">
                <a:latin typeface="Calibri" panose="020F0502020204030204" pitchFamily="34" charset="0"/>
                <a:cs typeface="Calibri" panose="020F0502020204030204" pitchFamily="34" charset="0"/>
              </a:rPr>
              <a:t>exigez</a:t>
            </a:r>
            <a:r>
              <a:rPr lang="en-AU" altLang="en-US" sz="3200" b="1" dirty="0">
                <a:latin typeface="Calibri" panose="020F0502020204030204" pitchFamily="34" charset="0"/>
                <a:cs typeface="Calibri" panose="020F0502020204030204" pitchFamily="34" charset="0"/>
              </a:rPr>
              <a:t> </a:t>
            </a:r>
            <a:r>
              <a:rPr lang="en-AU" altLang="en-US" sz="3200" dirty="0">
                <a:latin typeface="Calibri" panose="020F0502020204030204" pitchFamily="34" charset="0"/>
                <a:cs typeface="Calibri" panose="020F0502020204030204" pitchFamily="34" charset="0"/>
              </a:rPr>
              <a:t>de </a:t>
            </a:r>
            <a:r>
              <a:rPr lang="en-AU" altLang="en-US" sz="3200" dirty="0" err="1">
                <a:latin typeface="Calibri" panose="020F0502020204030204" pitchFamily="34" charset="0"/>
                <a:cs typeface="Calibri" panose="020F0502020204030204" pitchFamily="34" charset="0"/>
              </a:rPr>
              <a:t>vos</a:t>
            </a:r>
            <a:r>
              <a:rPr lang="en-AU" altLang="en-US" sz="3200"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joueurs</a:t>
            </a:r>
            <a:endParaRPr lang="en-AU" altLang="en-US" sz="3200" dirty="0">
              <a:latin typeface="Calibri" panose="020F0502020204030204" pitchFamily="34" charset="0"/>
              <a:cs typeface="Calibri" panose="020F0502020204030204" pitchFamily="34" charset="0"/>
            </a:endParaRPr>
          </a:p>
          <a:p>
            <a:pPr marL="457200" indent="-457200">
              <a:lnSpc>
                <a:spcPct val="150000"/>
              </a:lnSpc>
              <a:buFont typeface="Wingdings" panose="05000000000000000000" pitchFamily="2" charset="2"/>
              <a:buChar char="§"/>
              <a:defRPr/>
            </a:pPr>
            <a:r>
              <a:rPr lang="en-AU" altLang="en-US" sz="3200" b="1" dirty="0" err="1">
                <a:latin typeface="Calibri" panose="020F0502020204030204" pitchFamily="34" charset="0"/>
                <a:cs typeface="Calibri" panose="020F0502020204030204" pitchFamily="34" charset="0"/>
              </a:rPr>
              <a:t>Evitez</a:t>
            </a:r>
            <a:r>
              <a:rPr lang="en-AU" altLang="en-US" sz="3200" b="1" dirty="0">
                <a:latin typeface="Calibri" panose="020F0502020204030204" pitchFamily="34" charset="0"/>
                <a:cs typeface="Calibri" panose="020F0502020204030204" pitchFamily="34" charset="0"/>
              </a:rPr>
              <a:t> </a:t>
            </a:r>
            <a:r>
              <a:rPr lang="en-AU" altLang="en-US" sz="3200" dirty="0" err="1">
                <a:latin typeface="Calibri" panose="020F0502020204030204" pitchFamily="34" charset="0"/>
                <a:cs typeface="Calibri" panose="020F0502020204030204" pitchFamily="34" charset="0"/>
              </a:rPr>
              <a:t>l’attitude</a:t>
            </a:r>
            <a:r>
              <a:rPr lang="en-AU" altLang="en-US" sz="3200" dirty="0">
                <a:latin typeface="Calibri" panose="020F0502020204030204" pitchFamily="34" charset="0"/>
                <a:cs typeface="Calibri" panose="020F0502020204030204" pitchFamily="34" charset="0"/>
              </a:rPr>
              <a:t> qui </a:t>
            </a:r>
            <a:r>
              <a:rPr lang="en-AU" altLang="en-US" sz="3200" dirty="0" err="1">
                <a:latin typeface="Calibri" panose="020F0502020204030204" pitchFamily="34" charset="0"/>
                <a:cs typeface="Calibri" panose="020F0502020204030204" pitchFamily="34" charset="0"/>
              </a:rPr>
              <a:t>consiste</a:t>
            </a:r>
            <a:r>
              <a:rPr lang="en-AU" altLang="en-US" sz="3200" dirty="0">
                <a:latin typeface="Calibri" panose="020F0502020204030204" pitchFamily="34" charset="0"/>
                <a:cs typeface="Calibri" panose="020F0502020204030204" pitchFamily="34" charset="0"/>
              </a:rPr>
              <a:t> à </a:t>
            </a:r>
            <a:r>
              <a:rPr lang="en-AU" altLang="en-US" sz="3200" dirty="0" err="1">
                <a:latin typeface="Calibri" panose="020F0502020204030204" pitchFamily="34" charset="0"/>
                <a:cs typeface="Calibri" panose="020F0502020204030204" pitchFamily="34" charset="0"/>
              </a:rPr>
              <a:t>vouloir</a:t>
            </a:r>
            <a:r>
              <a:rPr lang="en-AU" altLang="en-US" sz="3200" b="1" dirty="0">
                <a:latin typeface="Calibri" panose="020F0502020204030204" pitchFamily="34" charset="0"/>
                <a:cs typeface="Calibri" panose="020F0502020204030204" pitchFamily="34" charset="0"/>
              </a:rPr>
              <a:t> </a:t>
            </a:r>
            <a:r>
              <a:rPr lang="en-AU" altLang="en-US" sz="3200" b="1" i="1" dirty="0" err="1">
                <a:latin typeface="Calibri" panose="020F0502020204030204" pitchFamily="34" charset="0"/>
                <a:cs typeface="Calibri" panose="020F0502020204030204" pitchFamily="34" charset="0"/>
              </a:rPr>
              <a:t>gagner</a:t>
            </a:r>
            <a:r>
              <a:rPr lang="en-AU" altLang="en-US" sz="3200" b="1" i="1" dirty="0">
                <a:latin typeface="Calibri" panose="020F0502020204030204" pitchFamily="34" charset="0"/>
                <a:cs typeface="Calibri" panose="020F0502020204030204" pitchFamily="34" charset="0"/>
              </a:rPr>
              <a:t> à tout prix</a:t>
            </a:r>
            <a:endParaRPr lang="en-AU" altLang="en-US" sz="3200" i="1"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621F8FF-5612-48B8-B904-920ED324907C}"/>
              </a:ext>
            </a:extLst>
          </p:cNvPr>
          <p:cNvSpPr txBox="1"/>
          <p:nvPr/>
        </p:nvSpPr>
        <p:spPr>
          <a:xfrm>
            <a:off x="0" y="478383"/>
            <a:ext cx="12192000" cy="646331"/>
          </a:xfrm>
          <a:prstGeom prst="rect">
            <a:avLst/>
          </a:prstGeom>
          <a:noFill/>
          <a:ln>
            <a:noFill/>
          </a:ln>
        </p:spPr>
        <p:txBody>
          <a:bodyPr wrap="square" rtlCol="0" anchor="ctr" anchorCtr="1">
            <a:spAutoFit/>
          </a:bodyPr>
          <a:lstStyle/>
          <a:p>
            <a:pPr lvl="0">
              <a:lnSpc>
                <a:spcPct val="90000"/>
              </a:lnSpc>
              <a:defRPr/>
            </a:pPr>
            <a:r>
              <a:rPr lang="en-US" altLang="en-US" sz="4000" b="1" dirty="0">
                <a:latin typeface="Calibri" panose="020F0502020204030204" pitchFamily="34" charset="0"/>
                <a:cs typeface="Calibri" panose="020F0502020204030204" pitchFamily="34" charset="0"/>
              </a:rPr>
              <a:t>Le code </a:t>
            </a:r>
            <a:r>
              <a:rPr lang="en-US" altLang="en-US" sz="4000" b="1" dirty="0" err="1">
                <a:latin typeface="Calibri" panose="020F0502020204030204" pitchFamily="34" charset="0"/>
                <a:cs typeface="Calibri" panose="020F0502020204030204" pitchFamily="34" charset="0"/>
              </a:rPr>
              <a:t>d’éthique</a:t>
            </a:r>
            <a:r>
              <a:rPr lang="en-US" altLang="en-US" sz="4000" b="1" dirty="0">
                <a:latin typeface="Calibri" panose="020F0502020204030204" pitchFamily="34" charset="0"/>
                <a:cs typeface="Calibri" panose="020F0502020204030204" pitchFamily="34" charset="0"/>
              </a:rPr>
              <a:t> de </a:t>
            </a:r>
            <a:r>
              <a:rPr lang="en-US" altLang="en-US" sz="4000" b="1" dirty="0" err="1">
                <a:latin typeface="Calibri" panose="020F0502020204030204" pitchFamily="34" charset="0"/>
                <a:cs typeface="Calibri" panose="020F0502020204030204" pitchFamily="34" charset="0"/>
              </a:rPr>
              <a:t>l’entraîneur</a:t>
            </a:r>
            <a:endParaRPr lang="en-AU" altLang="en-US" sz="4000" b="1"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2FEA37AD-8E1E-49FC-BE0A-51C047C58663}"/>
              </a:ext>
            </a:extLst>
          </p:cNvPr>
          <p:cNvSpPr>
            <a:spLocks noGrp="1"/>
          </p:cNvSpPr>
          <p:nvPr>
            <p:ph type="sldNum" sz="quarter" idx="12"/>
          </p:nvPr>
        </p:nvSpPr>
        <p:spPr/>
        <p:txBody>
          <a:bodyPr/>
          <a:lstStyle/>
          <a:p>
            <a:fld id="{401CF334-2D5C-4859-84A6-CA7E6E43FAEB}" type="slidenum">
              <a:rPr lang="en-US" smtClean="0"/>
              <a:t>8</a:t>
            </a:fld>
            <a:endParaRPr lang="en-US"/>
          </a:p>
        </p:txBody>
      </p:sp>
    </p:spTree>
    <p:extLst>
      <p:ext uri="{BB962C8B-B14F-4D97-AF65-F5344CB8AC3E}">
        <p14:creationId xmlns:p14="http://schemas.microsoft.com/office/powerpoint/2010/main" val="203944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a:extLst>
              <a:ext uri="{FF2B5EF4-FFF2-40B4-BE49-F238E27FC236}">
                <a16:creationId xmlns:a16="http://schemas.microsoft.com/office/drawing/2014/main" id="{4B6AE8EF-D3EC-488A-B3A7-1BC60FC655F8}"/>
              </a:ext>
            </a:extLst>
          </p:cNvPr>
          <p:cNvSpPr txBox="1">
            <a:spLocks noChangeArrowheads="1"/>
          </p:cNvSpPr>
          <p:nvPr/>
        </p:nvSpPr>
        <p:spPr bwMode="auto">
          <a:xfrm>
            <a:off x="1524000" y="116632"/>
            <a:ext cx="91440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err="1">
                <a:solidFill>
                  <a:schemeClr val="tx1"/>
                </a:solidFill>
                <a:latin typeface="Calibri" panose="020F0502020204030204" pitchFamily="34" charset="0"/>
              </a:rPr>
              <a:t>Touche</a:t>
            </a:r>
            <a:r>
              <a:rPr lang="en-US" altLang="en-US" sz="4000" b="1" dirty="0">
                <a:solidFill>
                  <a:schemeClr val="tx1"/>
                </a:solidFill>
                <a:latin typeface="Calibri" panose="020F0502020204030204" pitchFamily="34" charset="0"/>
              </a:rPr>
              <a:t> &amp; </a:t>
            </a:r>
            <a:r>
              <a:rPr lang="en-US" altLang="en-US" sz="4000" b="1" dirty="0" err="1">
                <a:solidFill>
                  <a:schemeClr val="tx1"/>
                </a:solidFill>
                <a:latin typeface="Calibri" panose="020F0502020204030204" pitchFamily="34" charset="0"/>
              </a:rPr>
              <a:t>touche</a:t>
            </a:r>
            <a:r>
              <a:rPr lang="en-US" altLang="en-US" sz="4000" b="1" dirty="0">
                <a:solidFill>
                  <a:schemeClr val="tx1"/>
                </a:solidFill>
                <a:latin typeface="Calibri" panose="020F0502020204030204" pitchFamily="34" charset="0"/>
              </a:rPr>
              <a:t> </a:t>
            </a:r>
            <a:r>
              <a:rPr lang="en-US" altLang="en-US" sz="4000" b="1" dirty="0" err="1">
                <a:solidFill>
                  <a:schemeClr val="tx1"/>
                </a:solidFill>
                <a:latin typeface="Calibri" panose="020F0502020204030204" pitchFamily="34" charset="0"/>
              </a:rPr>
              <a:t>d’en</a:t>
            </a:r>
            <a:r>
              <a:rPr lang="en-US" altLang="en-US" sz="4000" b="1" dirty="0">
                <a:solidFill>
                  <a:schemeClr val="tx1"/>
                </a:solidFill>
                <a:latin typeface="Calibri" panose="020F0502020204030204" pitchFamily="34" charset="0"/>
              </a:rPr>
              <a:t>-but</a:t>
            </a:r>
            <a:r>
              <a:rPr lang="en-US" altLang="en-US" sz="4000" dirty="0">
                <a:solidFill>
                  <a:schemeClr val="tx1"/>
                </a:solidFill>
                <a:latin typeface="Calibri" panose="020F0502020204030204" pitchFamily="34" charset="0"/>
              </a:rPr>
              <a:t> </a:t>
            </a:r>
          </a:p>
        </p:txBody>
      </p:sp>
      <p:sp>
        <p:nvSpPr>
          <p:cNvPr id="28677" name="Text Box 6">
            <a:extLst>
              <a:ext uri="{FF2B5EF4-FFF2-40B4-BE49-F238E27FC236}">
                <a16:creationId xmlns:a16="http://schemas.microsoft.com/office/drawing/2014/main" id="{3882B9E9-92D1-4760-91EF-17F223F6D5C9}"/>
              </a:ext>
            </a:extLst>
          </p:cNvPr>
          <p:cNvSpPr txBox="1">
            <a:spLocks noChangeArrowheads="1"/>
          </p:cNvSpPr>
          <p:nvPr/>
        </p:nvSpPr>
        <p:spPr bwMode="auto">
          <a:xfrm>
            <a:off x="1536312" y="691693"/>
            <a:ext cx="9036495"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n-US" altLang="en-US" sz="2000" b="1" dirty="0">
                <a:solidFill>
                  <a:schemeClr val="tx1"/>
                </a:solidFill>
                <a:latin typeface="Calibri" panose="020F0502020204030204" pitchFamily="34" charset="0"/>
              </a:rPr>
              <a:t>La </a:t>
            </a:r>
            <a:r>
              <a:rPr lang="en-US" altLang="en-US" sz="2000" b="1" dirty="0" err="1">
                <a:solidFill>
                  <a:schemeClr val="tx1"/>
                </a:solidFill>
                <a:latin typeface="Calibri" panose="020F0502020204030204" pitchFamily="34" charset="0"/>
              </a:rPr>
              <a:t>touche</a:t>
            </a:r>
            <a:endParaRPr lang="en-US" altLang="en-US" sz="2000" dirty="0">
              <a:solidFill>
                <a:schemeClr val="tx1"/>
              </a:solidFill>
              <a:latin typeface="Calibri" panose="020F0502020204030204" pitchFamily="34" charset="0"/>
            </a:endParaRPr>
          </a:p>
          <a:p>
            <a:pPr eaLnBrk="1" hangingPunct="1">
              <a:spcBef>
                <a:spcPct val="0"/>
              </a:spcBef>
              <a:buClrTx/>
              <a:buSzTx/>
              <a:buFontTx/>
              <a:buNone/>
              <a:defRPr/>
            </a:pPr>
            <a:r>
              <a:rPr lang="en-US" altLang="en-US" dirty="0">
                <a:solidFill>
                  <a:schemeClr val="tx1"/>
                </a:solidFill>
              </a:rPr>
              <a:t>Le </a:t>
            </a:r>
            <a:r>
              <a:rPr lang="en-US" altLang="en-US" dirty="0" err="1">
                <a:solidFill>
                  <a:schemeClr val="tx1"/>
                </a:solidFill>
              </a:rPr>
              <a:t>ballon</a:t>
            </a:r>
            <a:r>
              <a:rPr lang="en-US" altLang="en-US" dirty="0">
                <a:solidFill>
                  <a:schemeClr val="tx1"/>
                </a:solidFill>
              </a:rPr>
              <a:t> </a:t>
            </a:r>
            <a:r>
              <a:rPr lang="en-US" altLang="en-US" dirty="0" err="1">
                <a:solidFill>
                  <a:schemeClr val="tx1"/>
                </a:solidFill>
              </a:rPr>
              <a:t>est</a:t>
            </a:r>
            <a:r>
              <a:rPr lang="en-US" altLang="en-US" dirty="0">
                <a:solidFill>
                  <a:schemeClr val="tx1"/>
                </a:solidFill>
              </a:rPr>
              <a:t> </a:t>
            </a:r>
            <a:r>
              <a:rPr lang="en-US" altLang="en-US" dirty="0" err="1">
                <a:solidFill>
                  <a:schemeClr val="tx1"/>
                </a:solidFill>
              </a:rPr>
              <a:t>en</a:t>
            </a:r>
            <a:r>
              <a:rPr lang="en-US" altLang="en-US" dirty="0">
                <a:solidFill>
                  <a:schemeClr val="tx1"/>
                </a:solidFill>
              </a:rPr>
              <a:t> </a:t>
            </a:r>
            <a:r>
              <a:rPr lang="en-US" altLang="en-US" dirty="0" err="1">
                <a:solidFill>
                  <a:schemeClr val="tx1"/>
                </a:solidFill>
              </a:rPr>
              <a:t>touche</a:t>
            </a:r>
            <a:r>
              <a:rPr lang="en-US" altLang="en-US" dirty="0">
                <a:solidFill>
                  <a:schemeClr val="tx1"/>
                </a:solidFill>
              </a:rPr>
              <a:t> </a:t>
            </a:r>
            <a:r>
              <a:rPr lang="en-US" altLang="en-US" dirty="0" err="1">
                <a:solidFill>
                  <a:schemeClr val="tx1"/>
                </a:solidFill>
              </a:rPr>
              <a:t>si</a:t>
            </a:r>
            <a:r>
              <a:rPr lang="en-US" altLang="en-US" dirty="0">
                <a:solidFill>
                  <a:schemeClr val="tx1"/>
                </a:solidFill>
              </a:rPr>
              <a:t> :</a:t>
            </a:r>
          </a:p>
          <a:p>
            <a:pPr marL="285750" indent="-285750">
              <a:spcBef>
                <a:spcPct val="0"/>
              </a:spcBef>
              <a:buClrTx/>
              <a:buSzTx/>
              <a:buFont typeface="Wingdings" panose="05000000000000000000" pitchFamily="2" charset="2"/>
              <a:buChar char="§"/>
              <a:defRPr/>
            </a:pPr>
            <a:r>
              <a:rPr lang="fr-FR" dirty="0">
                <a:solidFill>
                  <a:schemeClr val="tx1"/>
                </a:solidFill>
              </a:rPr>
              <a:t>Le ballon, un joueur qui le touche ou le porte, entre en contact avec la ligne de touche ou le sol au-delà de cette ligne </a:t>
            </a:r>
          </a:p>
          <a:p>
            <a:pPr marL="285750" indent="-285750">
              <a:spcBef>
                <a:spcPct val="0"/>
              </a:spcBef>
              <a:buClrTx/>
              <a:buSzTx/>
              <a:buFont typeface="Wingdings" panose="05000000000000000000" pitchFamily="2" charset="2"/>
              <a:buChar char="§"/>
              <a:defRPr/>
            </a:pPr>
            <a:r>
              <a:rPr lang="fr-FR" dirty="0">
                <a:solidFill>
                  <a:schemeClr val="tx1"/>
                </a:solidFill>
              </a:rPr>
              <a:t>Le ballon franchit la ligne de touche ou la ligne de touche d’en-but</a:t>
            </a:r>
            <a:endParaRPr lang="en-US" altLang="en-US" dirty="0">
              <a:solidFill>
                <a:schemeClr val="tx1"/>
              </a:solidFill>
            </a:endParaRPr>
          </a:p>
          <a:p>
            <a:pPr marL="285750" indent="-285750">
              <a:spcBef>
                <a:spcPct val="0"/>
              </a:spcBef>
              <a:buClrTx/>
              <a:buSzTx/>
              <a:buFont typeface="Wingdings" panose="05000000000000000000" pitchFamily="2" charset="2"/>
              <a:buChar char="§"/>
              <a:defRPr/>
            </a:pPr>
            <a:r>
              <a:rPr lang="fr-FR" dirty="0">
                <a:solidFill>
                  <a:schemeClr val="tx1"/>
                </a:solidFill>
              </a:rPr>
              <a:t>Le ballon </a:t>
            </a:r>
            <a:r>
              <a:rPr lang="fr-FR" b="1" u="sng" dirty="0">
                <a:solidFill>
                  <a:schemeClr val="tx1"/>
                </a:solidFill>
              </a:rPr>
              <a:t>n’</a:t>
            </a:r>
            <a:r>
              <a:rPr lang="fr-FR" dirty="0">
                <a:solidFill>
                  <a:schemeClr val="tx1"/>
                </a:solidFill>
              </a:rPr>
              <a:t>est </a:t>
            </a:r>
            <a:r>
              <a:rPr lang="fr-FR" b="1" u="sng" dirty="0">
                <a:solidFill>
                  <a:schemeClr val="tx1"/>
                </a:solidFill>
              </a:rPr>
              <a:t>pas</a:t>
            </a:r>
            <a:r>
              <a:rPr lang="fr-FR" dirty="0">
                <a:solidFill>
                  <a:schemeClr val="tx1"/>
                </a:solidFill>
              </a:rPr>
              <a:t> en touche si le joueur plaqué dans le champ de jeu met le pied en touche en se relevant</a:t>
            </a:r>
            <a:endParaRPr lang="en-US" altLang="en-US" dirty="0">
              <a:solidFill>
                <a:schemeClr val="tx1"/>
              </a:solidFill>
            </a:endParaRPr>
          </a:p>
          <a:p>
            <a:pPr marL="285750" indent="-285750">
              <a:spcBef>
                <a:spcPct val="0"/>
              </a:spcBef>
              <a:buClrTx/>
              <a:buSzTx/>
              <a:buFont typeface="Wingdings" panose="05000000000000000000" pitchFamily="2" charset="2"/>
              <a:buChar char="§"/>
              <a:defRPr/>
            </a:pPr>
            <a:r>
              <a:rPr lang="fr-FR" dirty="0">
                <a:solidFill>
                  <a:schemeClr val="tx1"/>
                </a:solidFill>
              </a:rPr>
              <a:t>Le ballon est en touche si un joueur le touche en sautant après avoir pris appui hors du champ de jeu. Cependant, le ballon n’est pas en touche si durant sa trajectoire le ballon franchit la ligne de touche mais est rabattu vers le terrain par un joueur qui a pris appui dans le champ de jeu</a:t>
            </a:r>
          </a:p>
          <a:p>
            <a:pPr eaLnBrk="1" hangingPunct="1">
              <a:spcBef>
                <a:spcPct val="0"/>
              </a:spcBef>
              <a:buClrTx/>
              <a:buSzTx/>
              <a:buFontTx/>
              <a:buNone/>
              <a:defRPr/>
            </a:pPr>
            <a:endParaRPr lang="en-US" altLang="en-US" dirty="0">
              <a:solidFill>
                <a:schemeClr val="tx1"/>
              </a:solidFill>
            </a:endParaRPr>
          </a:p>
          <a:p>
            <a:pPr eaLnBrk="1" hangingPunct="1">
              <a:spcBef>
                <a:spcPct val="0"/>
              </a:spcBef>
              <a:buClrTx/>
              <a:buSzTx/>
              <a:buFontTx/>
              <a:buNone/>
              <a:defRPr/>
            </a:pPr>
            <a:r>
              <a:rPr lang="en-US" altLang="en-US" b="1" dirty="0">
                <a:solidFill>
                  <a:schemeClr val="tx1"/>
                </a:solidFill>
              </a:rPr>
              <a:t>La </a:t>
            </a:r>
            <a:r>
              <a:rPr lang="en-US" altLang="en-US" b="1" dirty="0" err="1">
                <a:solidFill>
                  <a:schemeClr val="tx1"/>
                </a:solidFill>
              </a:rPr>
              <a:t>touche</a:t>
            </a:r>
            <a:r>
              <a:rPr lang="en-US" altLang="en-US" b="1" dirty="0">
                <a:solidFill>
                  <a:schemeClr val="tx1"/>
                </a:solidFill>
              </a:rPr>
              <a:t> </a:t>
            </a:r>
            <a:r>
              <a:rPr lang="en-US" altLang="en-US" b="1" dirty="0" err="1">
                <a:solidFill>
                  <a:schemeClr val="tx1"/>
                </a:solidFill>
              </a:rPr>
              <a:t>d’en</a:t>
            </a:r>
            <a:r>
              <a:rPr lang="en-US" altLang="en-US" b="1" dirty="0">
                <a:solidFill>
                  <a:schemeClr val="tx1"/>
                </a:solidFill>
              </a:rPr>
              <a:t>-but</a:t>
            </a:r>
          </a:p>
          <a:p>
            <a:pPr eaLnBrk="1" hangingPunct="1">
              <a:spcBef>
                <a:spcPct val="0"/>
              </a:spcBef>
              <a:buClrTx/>
              <a:buSzTx/>
              <a:buNone/>
              <a:defRPr/>
            </a:pPr>
            <a:r>
              <a:rPr lang="en-US" altLang="en-US" dirty="0">
                <a:solidFill>
                  <a:schemeClr val="tx1"/>
                </a:solidFill>
              </a:rPr>
              <a:t>Le </a:t>
            </a:r>
            <a:r>
              <a:rPr lang="en-US" altLang="en-US" dirty="0" err="1">
                <a:solidFill>
                  <a:schemeClr val="tx1"/>
                </a:solidFill>
              </a:rPr>
              <a:t>ballon</a:t>
            </a:r>
            <a:r>
              <a:rPr lang="en-US" altLang="en-US" dirty="0">
                <a:solidFill>
                  <a:schemeClr val="tx1"/>
                </a:solidFill>
              </a:rPr>
              <a:t> </a:t>
            </a:r>
            <a:r>
              <a:rPr lang="en-US" altLang="en-US" dirty="0" err="1">
                <a:solidFill>
                  <a:schemeClr val="tx1"/>
                </a:solidFill>
              </a:rPr>
              <a:t>est</a:t>
            </a:r>
            <a:r>
              <a:rPr lang="en-US" altLang="en-US" dirty="0">
                <a:solidFill>
                  <a:schemeClr val="tx1"/>
                </a:solidFill>
              </a:rPr>
              <a:t> </a:t>
            </a:r>
            <a:r>
              <a:rPr lang="en-US" altLang="en-US" dirty="0" err="1">
                <a:solidFill>
                  <a:schemeClr val="tx1"/>
                </a:solidFill>
              </a:rPr>
              <a:t>en</a:t>
            </a:r>
            <a:r>
              <a:rPr lang="en-US" altLang="en-US" dirty="0">
                <a:solidFill>
                  <a:schemeClr val="tx1"/>
                </a:solidFill>
              </a:rPr>
              <a:t> </a:t>
            </a:r>
            <a:r>
              <a:rPr lang="en-US" altLang="en-US" dirty="0" err="1">
                <a:solidFill>
                  <a:schemeClr val="tx1"/>
                </a:solidFill>
              </a:rPr>
              <a:t>touche</a:t>
            </a:r>
            <a:r>
              <a:rPr lang="en-US" altLang="en-US" dirty="0">
                <a:solidFill>
                  <a:schemeClr val="tx1"/>
                </a:solidFill>
              </a:rPr>
              <a:t> </a:t>
            </a:r>
            <a:r>
              <a:rPr lang="en-US" altLang="en-US" dirty="0" err="1">
                <a:solidFill>
                  <a:schemeClr val="tx1"/>
                </a:solidFill>
              </a:rPr>
              <a:t>d’en</a:t>
            </a:r>
            <a:r>
              <a:rPr lang="en-US" altLang="en-US" dirty="0">
                <a:solidFill>
                  <a:schemeClr val="tx1"/>
                </a:solidFill>
              </a:rPr>
              <a:t>-but </a:t>
            </a:r>
            <a:r>
              <a:rPr lang="en-US" altLang="en-US" dirty="0" err="1">
                <a:solidFill>
                  <a:schemeClr val="tx1"/>
                </a:solidFill>
              </a:rPr>
              <a:t>si</a:t>
            </a:r>
            <a:r>
              <a:rPr lang="en-US" altLang="en-US" dirty="0">
                <a:solidFill>
                  <a:schemeClr val="tx1"/>
                </a:solidFill>
              </a:rPr>
              <a:t> :</a:t>
            </a:r>
          </a:p>
          <a:p>
            <a:pPr marL="285750" indent="-285750">
              <a:spcBef>
                <a:spcPct val="0"/>
              </a:spcBef>
              <a:buClrTx/>
              <a:buSzTx/>
              <a:buFont typeface="Wingdings" panose="05000000000000000000" pitchFamily="2" charset="2"/>
              <a:buChar char="§"/>
              <a:defRPr/>
            </a:pPr>
            <a:r>
              <a:rPr lang="fr-FR" dirty="0">
                <a:solidFill>
                  <a:schemeClr val="tx1"/>
                </a:solidFill>
              </a:rPr>
              <a:t>Il franchit ou touche la ligne de touche d’en-but ou le poteau de coin</a:t>
            </a:r>
          </a:p>
          <a:p>
            <a:pPr marL="285750" indent="-285750">
              <a:spcBef>
                <a:spcPct val="0"/>
              </a:spcBef>
              <a:buClrTx/>
              <a:buSzTx/>
              <a:buFont typeface="Wingdings" panose="05000000000000000000" pitchFamily="2" charset="2"/>
              <a:buChar char="§"/>
              <a:defRPr/>
            </a:pPr>
            <a:r>
              <a:rPr lang="en-US" altLang="en-US" dirty="0">
                <a:solidFill>
                  <a:schemeClr val="tx1"/>
                </a:solidFill>
              </a:rPr>
              <a:t>Un </a:t>
            </a:r>
            <a:r>
              <a:rPr lang="en-US" altLang="en-US" dirty="0" err="1">
                <a:solidFill>
                  <a:schemeClr val="tx1"/>
                </a:solidFill>
              </a:rPr>
              <a:t>joueur</a:t>
            </a:r>
            <a:r>
              <a:rPr lang="en-US" altLang="en-US" dirty="0">
                <a:solidFill>
                  <a:schemeClr val="tx1"/>
                </a:solidFill>
              </a:rPr>
              <a:t> </a:t>
            </a:r>
            <a:r>
              <a:rPr lang="en-US" altLang="en-US" dirty="0" err="1">
                <a:solidFill>
                  <a:schemeClr val="tx1"/>
                </a:solidFill>
              </a:rPr>
              <a:t>en</a:t>
            </a:r>
            <a:r>
              <a:rPr lang="en-US" altLang="en-US" dirty="0">
                <a:solidFill>
                  <a:schemeClr val="tx1"/>
                </a:solidFill>
              </a:rPr>
              <a:t> contact avec le </a:t>
            </a:r>
            <a:r>
              <a:rPr lang="en-US" altLang="en-US" dirty="0" err="1">
                <a:solidFill>
                  <a:schemeClr val="tx1"/>
                </a:solidFill>
              </a:rPr>
              <a:t>ballon</a:t>
            </a:r>
            <a:r>
              <a:rPr lang="en-US" altLang="en-US" dirty="0">
                <a:solidFill>
                  <a:schemeClr val="tx1"/>
                </a:solidFill>
              </a:rPr>
              <a:t> </a:t>
            </a:r>
            <a:r>
              <a:rPr lang="en-US" altLang="en-US" dirty="0" err="1">
                <a:solidFill>
                  <a:schemeClr val="tx1"/>
                </a:solidFill>
              </a:rPr>
              <a:t>touche</a:t>
            </a:r>
            <a:r>
              <a:rPr lang="en-US" altLang="en-US" dirty="0">
                <a:solidFill>
                  <a:schemeClr val="tx1"/>
                </a:solidFill>
              </a:rPr>
              <a:t> </a:t>
            </a:r>
            <a:r>
              <a:rPr lang="en-US" altLang="en-US" dirty="0" err="1">
                <a:solidFill>
                  <a:schemeClr val="tx1"/>
                </a:solidFill>
              </a:rPr>
              <a:t>ou</a:t>
            </a:r>
            <a:r>
              <a:rPr lang="en-US" altLang="en-US" dirty="0">
                <a:solidFill>
                  <a:schemeClr val="tx1"/>
                </a:solidFill>
              </a:rPr>
              <a:t> </a:t>
            </a:r>
            <a:r>
              <a:rPr lang="en-US" altLang="en-US" dirty="0" err="1">
                <a:solidFill>
                  <a:schemeClr val="tx1"/>
                </a:solidFill>
              </a:rPr>
              <a:t>franchit</a:t>
            </a:r>
            <a:r>
              <a:rPr lang="en-US" altLang="en-US" dirty="0">
                <a:solidFill>
                  <a:schemeClr val="tx1"/>
                </a:solidFill>
              </a:rPr>
              <a:t> la </a:t>
            </a:r>
            <a:r>
              <a:rPr lang="en-US" altLang="en-US" dirty="0" err="1">
                <a:solidFill>
                  <a:schemeClr val="tx1"/>
                </a:solidFill>
              </a:rPr>
              <a:t>ligne</a:t>
            </a:r>
            <a:r>
              <a:rPr lang="en-US" altLang="en-US" dirty="0">
                <a:solidFill>
                  <a:schemeClr val="tx1"/>
                </a:solidFill>
              </a:rPr>
              <a:t> de </a:t>
            </a:r>
            <a:r>
              <a:rPr lang="en-US" altLang="en-US" dirty="0" err="1">
                <a:solidFill>
                  <a:schemeClr val="tx1"/>
                </a:solidFill>
              </a:rPr>
              <a:t>touche</a:t>
            </a:r>
            <a:r>
              <a:rPr lang="en-US" altLang="en-US" dirty="0">
                <a:solidFill>
                  <a:schemeClr val="tx1"/>
                </a:solidFill>
              </a:rPr>
              <a:t> </a:t>
            </a:r>
            <a:r>
              <a:rPr lang="en-US" altLang="en-US" dirty="0" err="1">
                <a:solidFill>
                  <a:schemeClr val="tx1"/>
                </a:solidFill>
              </a:rPr>
              <a:t>d’en</a:t>
            </a:r>
            <a:r>
              <a:rPr lang="en-US" altLang="en-US" dirty="0">
                <a:solidFill>
                  <a:schemeClr val="tx1"/>
                </a:solidFill>
              </a:rPr>
              <a:t>-but</a:t>
            </a:r>
          </a:p>
          <a:p>
            <a:pPr marL="285750" indent="-285750">
              <a:spcBef>
                <a:spcPct val="0"/>
              </a:spcBef>
              <a:buClrTx/>
              <a:buSzTx/>
              <a:buFont typeface="Wingdings" panose="05000000000000000000" pitchFamily="2" charset="2"/>
              <a:buChar char="§"/>
              <a:defRPr/>
            </a:pPr>
            <a:r>
              <a:rPr lang="fr-FR" dirty="0">
                <a:solidFill>
                  <a:schemeClr val="tx1"/>
                </a:solidFill>
                <a:highlight>
                  <a:srgbClr val="FFFF00"/>
                </a:highlight>
              </a:rPr>
              <a:t>Si en revanche, le porteur du ballon touche le poteau de coin, il ne sera pas considéré comme étant en touche d’en-but</a:t>
            </a:r>
            <a:endParaRPr lang="en-US" altLang="en-US" dirty="0">
              <a:solidFill>
                <a:schemeClr val="tx1"/>
              </a:solidFill>
              <a:highlight>
                <a:srgbClr val="FFFF00"/>
              </a:highlight>
            </a:endParaRPr>
          </a:p>
          <a:p>
            <a:pPr marL="285750" indent="-285750">
              <a:spcBef>
                <a:spcPct val="0"/>
              </a:spcBef>
              <a:buClrTx/>
              <a:buSzTx/>
              <a:buFont typeface="Wingdings" panose="05000000000000000000" pitchFamily="2" charset="2"/>
              <a:buChar char="§"/>
              <a:defRPr/>
            </a:pPr>
            <a:r>
              <a:rPr lang="en-US" altLang="en-US" dirty="0">
                <a:solidFill>
                  <a:schemeClr val="tx1"/>
                </a:solidFill>
              </a:rPr>
              <a:t>Si le </a:t>
            </a:r>
            <a:r>
              <a:rPr lang="en-US" altLang="en-US" dirty="0" err="1">
                <a:solidFill>
                  <a:schemeClr val="tx1"/>
                </a:solidFill>
              </a:rPr>
              <a:t>ballon</a:t>
            </a:r>
            <a:r>
              <a:rPr lang="en-US" altLang="en-US" dirty="0">
                <a:solidFill>
                  <a:schemeClr val="tx1"/>
                </a:solidFill>
              </a:rPr>
              <a:t> qui </a:t>
            </a:r>
            <a:r>
              <a:rPr lang="en-US" altLang="en-US" dirty="0" err="1">
                <a:solidFill>
                  <a:schemeClr val="tx1"/>
                </a:solidFill>
              </a:rPr>
              <a:t>est</a:t>
            </a:r>
            <a:r>
              <a:rPr lang="en-US" altLang="en-US" dirty="0">
                <a:solidFill>
                  <a:schemeClr val="tx1"/>
                </a:solidFill>
              </a:rPr>
              <a:t> immobile dans le champ de </a:t>
            </a:r>
            <a:r>
              <a:rPr lang="en-US" altLang="en-US" dirty="0" err="1">
                <a:solidFill>
                  <a:schemeClr val="tx1"/>
                </a:solidFill>
              </a:rPr>
              <a:t>jeu</a:t>
            </a:r>
            <a:r>
              <a:rPr lang="en-US" altLang="en-US" dirty="0">
                <a:solidFill>
                  <a:schemeClr val="tx1"/>
                </a:solidFill>
              </a:rPr>
              <a:t> </a:t>
            </a:r>
            <a:r>
              <a:rPr lang="en-US" altLang="en-US" dirty="0" err="1">
                <a:solidFill>
                  <a:schemeClr val="tx1"/>
                </a:solidFill>
              </a:rPr>
              <a:t>ou</a:t>
            </a:r>
            <a:r>
              <a:rPr lang="en-US" altLang="en-US" dirty="0">
                <a:solidFill>
                  <a:schemeClr val="tx1"/>
                </a:solidFill>
              </a:rPr>
              <a:t> dans </a:t>
            </a:r>
            <a:r>
              <a:rPr lang="en-US" altLang="en-US" dirty="0" err="1">
                <a:solidFill>
                  <a:schemeClr val="tx1"/>
                </a:solidFill>
              </a:rPr>
              <a:t>l’en</a:t>
            </a:r>
            <a:r>
              <a:rPr lang="en-US" altLang="en-US" dirty="0">
                <a:solidFill>
                  <a:schemeClr val="tx1"/>
                </a:solidFill>
              </a:rPr>
              <a:t>-but, entre </a:t>
            </a:r>
            <a:r>
              <a:rPr lang="en-US" altLang="en-US" dirty="0" err="1">
                <a:solidFill>
                  <a:schemeClr val="tx1"/>
                </a:solidFill>
              </a:rPr>
              <a:t>en</a:t>
            </a:r>
            <a:r>
              <a:rPr lang="en-US" altLang="en-US" dirty="0">
                <a:solidFill>
                  <a:schemeClr val="tx1"/>
                </a:solidFill>
              </a:rPr>
              <a:t> contact avec un </a:t>
            </a:r>
            <a:r>
              <a:rPr lang="en-US" altLang="en-US" dirty="0" err="1">
                <a:solidFill>
                  <a:schemeClr val="tx1"/>
                </a:solidFill>
              </a:rPr>
              <a:t>joueur</a:t>
            </a:r>
            <a:r>
              <a:rPr lang="en-US" altLang="en-US" dirty="0">
                <a:solidFill>
                  <a:schemeClr val="tx1"/>
                </a:solidFill>
              </a:rPr>
              <a:t> se </a:t>
            </a:r>
            <a:r>
              <a:rPr lang="en-US" altLang="en-US" dirty="0" err="1">
                <a:solidFill>
                  <a:schemeClr val="tx1"/>
                </a:solidFill>
              </a:rPr>
              <a:t>trouvant</a:t>
            </a:r>
            <a:r>
              <a:rPr lang="en-US" altLang="en-US" dirty="0">
                <a:solidFill>
                  <a:schemeClr val="tx1"/>
                </a:solidFill>
              </a:rPr>
              <a:t> </a:t>
            </a:r>
            <a:r>
              <a:rPr lang="en-US" altLang="en-US" dirty="0" err="1">
                <a:solidFill>
                  <a:schemeClr val="tx1"/>
                </a:solidFill>
              </a:rPr>
              <a:t>en</a:t>
            </a:r>
            <a:r>
              <a:rPr lang="en-US" altLang="en-US" dirty="0">
                <a:solidFill>
                  <a:schemeClr val="tx1"/>
                </a:solidFill>
              </a:rPr>
              <a:t> </a:t>
            </a:r>
            <a:r>
              <a:rPr lang="en-US" altLang="en-US" dirty="0" err="1">
                <a:solidFill>
                  <a:schemeClr val="tx1"/>
                </a:solidFill>
              </a:rPr>
              <a:t>touche</a:t>
            </a:r>
            <a:r>
              <a:rPr lang="en-US" altLang="en-US" dirty="0">
                <a:solidFill>
                  <a:schemeClr val="tx1"/>
                </a:solidFill>
              </a:rPr>
              <a:t>, </a:t>
            </a:r>
            <a:r>
              <a:rPr lang="en-US" altLang="en-US" dirty="0" err="1">
                <a:solidFill>
                  <a:schemeClr val="tx1"/>
                </a:solidFill>
              </a:rPr>
              <a:t>en</a:t>
            </a:r>
            <a:r>
              <a:rPr lang="en-US" altLang="en-US" dirty="0">
                <a:solidFill>
                  <a:schemeClr val="tx1"/>
                </a:solidFill>
              </a:rPr>
              <a:t> </a:t>
            </a:r>
            <a:r>
              <a:rPr lang="en-US" altLang="en-US" dirty="0" err="1">
                <a:solidFill>
                  <a:schemeClr val="tx1"/>
                </a:solidFill>
              </a:rPr>
              <a:t>touche</a:t>
            </a:r>
            <a:r>
              <a:rPr lang="en-US" altLang="en-US" dirty="0">
                <a:solidFill>
                  <a:schemeClr val="tx1"/>
                </a:solidFill>
              </a:rPr>
              <a:t> </a:t>
            </a:r>
            <a:r>
              <a:rPr lang="en-US" altLang="en-US" dirty="0" err="1">
                <a:solidFill>
                  <a:schemeClr val="tx1"/>
                </a:solidFill>
              </a:rPr>
              <a:t>d’en</a:t>
            </a:r>
            <a:r>
              <a:rPr lang="en-US" altLang="en-US" dirty="0">
                <a:solidFill>
                  <a:schemeClr val="tx1"/>
                </a:solidFill>
              </a:rPr>
              <a:t>-but </a:t>
            </a:r>
            <a:r>
              <a:rPr lang="en-US" altLang="en-US" dirty="0" err="1">
                <a:solidFill>
                  <a:schemeClr val="tx1"/>
                </a:solidFill>
              </a:rPr>
              <a:t>ou</a:t>
            </a:r>
            <a:r>
              <a:rPr lang="en-US" altLang="en-US" dirty="0">
                <a:solidFill>
                  <a:schemeClr val="tx1"/>
                </a:solidFill>
              </a:rPr>
              <a:t> </a:t>
            </a:r>
            <a:r>
              <a:rPr lang="en-US" altLang="en-US" dirty="0" err="1">
                <a:solidFill>
                  <a:schemeClr val="tx1"/>
                </a:solidFill>
              </a:rPr>
              <a:t>en</a:t>
            </a:r>
            <a:r>
              <a:rPr lang="en-US" altLang="en-US" dirty="0">
                <a:solidFill>
                  <a:schemeClr val="tx1"/>
                </a:solidFill>
              </a:rPr>
              <a:t> zone de </a:t>
            </a:r>
            <a:r>
              <a:rPr lang="en-US" altLang="en-US" dirty="0" err="1">
                <a:solidFill>
                  <a:schemeClr val="tx1"/>
                </a:solidFill>
              </a:rPr>
              <a:t>ballon</a:t>
            </a:r>
            <a:r>
              <a:rPr lang="en-US" altLang="en-US" dirty="0">
                <a:solidFill>
                  <a:schemeClr val="tx1"/>
                </a:solidFill>
              </a:rPr>
              <a:t> mort, on </a:t>
            </a:r>
            <a:r>
              <a:rPr lang="en-US" altLang="en-US" dirty="0" err="1">
                <a:solidFill>
                  <a:schemeClr val="tx1"/>
                </a:solidFill>
              </a:rPr>
              <a:t>estimera</a:t>
            </a:r>
            <a:r>
              <a:rPr lang="en-US" altLang="en-US" dirty="0">
                <a:solidFill>
                  <a:schemeClr val="tx1"/>
                </a:solidFill>
              </a:rPr>
              <a:t> que </a:t>
            </a:r>
            <a:r>
              <a:rPr lang="en-US" altLang="en-US" dirty="0" err="1">
                <a:solidFill>
                  <a:schemeClr val="tx1"/>
                </a:solidFill>
              </a:rPr>
              <a:t>ce</a:t>
            </a:r>
            <a:r>
              <a:rPr lang="en-US" altLang="en-US" dirty="0">
                <a:solidFill>
                  <a:schemeClr val="tx1"/>
                </a:solidFill>
              </a:rPr>
              <a:t> </a:t>
            </a:r>
            <a:r>
              <a:rPr lang="en-US" altLang="en-US" dirty="0" err="1">
                <a:solidFill>
                  <a:schemeClr val="tx1"/>
                </a:solidFill>
              </a:rPr>
              <a:t>joueur</a:t>
            </a:r>
            <a:r>
              <a:rPr lang="en-US" altLang="en-US" dirty="0">
                <a:solidFill>
                  <a:schemeClr val="tx1"/>
                </a:solidFill>
              </a:rPr>
              <a:t> sera </a:t>
            </a:r>
            <a:r>
              <a:rPr lang="en-US" altLang="en-US" dirty="0" err="1">
                <a:solidFill>
                  <a:schemeClr val="tx1"/>
                </a:solidFill>
              </a:rPr>
              <a:t>responsable</a:t>
            </a:r>
            <a:r>
              <a:rPr lang="en-US" altLang="en-US" dirty="0">
                <a:solidFill>
                  <a:schemeClr val="tx1"/>
                </a:solidFill>
              </a:rPr>
              <a:t> de la sortie du </a:t>
            </a:r>
            <a:r>
              <a:rPr lang="en-US" altLang="en-US" dirty="0" err="1">
                <a:solidFill>
                  <a:schemeClr val="tx1"/>
                </a:solidFill>
              </a:rPr>
              <a:t>ballon</a:t>
            </a:r>
            <a:endParaRPr lang="en-US" altLang="en-US" dirty="0">
              <a:solidFill>
                <a:schemeClr val="tx1"/>
              </a:solidFill>
            </a:endParaRPr>
          </a:p>
        </p:txBody>
      </p:sp>
      <p:sp>
        <p:nvSpPr>
          <p:cNvPr id="2" name="Slide Number Placeholder 1">
            <a:extLst>
              <a:ext uri="{FF2B5EF4-FFF2-40B4-BE49-F238E27FC236}">
                <a16:creationId xmlns:a16="http://schemas.microsoft.com/office/drawing/2014/main" id="{B8C44998-DACB-4017-B414-A2F47297950E}"/>
              </a:ext>
            </a:extLst>
          </p:cNvPr>
          <p:cNvSpPr>
            <a:spLocks noGrp="1"/>
          </p:cNvSpPr>
          <p:nvPr>
            <p:ph type="sldNum" sz="quarter" idx="12"/>
          </p:nvPr>
        </p:nvSpPr>
        <p:spPr/>
        <p:txBody>
          <a:bodyPr/>
          <a:lstStyle/>
          <a:p>
            <a:pPr>
              <a:defRPr/>
            </a:pPr>
            <a:fld id="{D9D6048A-76C2-4C90-A0B2-54F7C2402DF9}" type="slidenum">
              <a:rPr lang="en-AU" altLang="en-US" smtClean="0"/>
              <a:pPr>
                <a:defRPr/>
              </a:pPr>
              <a:t>80</a:t>
            </a:fld>
            <a:endParaRPr lang="en-AU"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5">
            <a:extLst>
              <a:ext uri="{FF2B5EF4-FFF2-40B4-BE49-F238E27FC236}">
                <a16:creationId xmlns:a16="http://schemas.microsoft.com/office/drawing/2014/main" id="{2B13652B-DE5D-44BB-806F-D2C77C4D0808}"/>
              </a:ext>
            </a:extLst>
          </p:cNvPr>
          <p:cNvSpPr txBox="1">
            <a:spLocks noChangeArrowheads="1"/>
          </p:cNvSpPr>
          <p:nvPr/>
        </p:nvSpPr>
        <p:spPr bwMode="auto">
          <a:xfrm>
            <a:off x="1524000" y="404814"/>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err="1">
                <a:solidFill>
                  <a:schemeClr val="tx1"/>
                </a:solidFill>
                <a:latin typeface="Calibri" panose="020F0502020204030204" pitchFamily="34" charset="0"/>
              </a:rPr>
              <a:t>L’obstruction</a:t>
            </a:r>
            <a:r>
              <a:rPr lang="en-US" altLang="en-US" sz="4000" dirty="0">
                <a:solidFill>
                  <a:schemeClr val="tx1"/>
                </a:solidFill>
                <a:latin typeface="Calibri" panose="020F0502020204030204" pitchFamily="34" charset="0"/>
              </a:rPr>
              <a:t> </a:t>
            </a:r>
          </a:p>
        </p:txBody>
      </p:sp>
      <p:sp>
        <p:nvSpPr>
          <p:cNvPr id="29699" name="Text Box 6">
            <a:extLst>
              <a:ext uri="{FF2B5EF4-FFF2-40B4-BE49-F238E27FC236}">
                <a16:creationId xmlns:a16="http://schemas.microsoft.com/office/drawing/2014/main" id="{0C57B704-E055-4CBB-8D80-06EC1E705F86}"/>
              </a:ext>
            </a:extLst>
          </p:cNvPr>
          <p:cNvSpPr txBox="1">
            <a:spLocks noChangeArrowheads="1"/>
          </p:cNvSpPr>
          <p:nvPr/>
        </p:nvSpPr>
        <p:spPr bwMode="auto">
          <a:xfrm>
            <a:off x="1631504" y="1484313"/>
            <a:ext cx="892899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 typeface="Wingdings" panose="05000000000000000000" pitchFamily="2" charset="2"/>
              <a:buChar char="§"/>
            </a:pPr>
            <a:r>
              <a:rPr lang="en-US" altLang="en-US" sz="2800" dirty="0">
                <a:solidFill>
                  <a:schemeClr val="tx1"/>
                </a:solidFill>
                <a:latin typeface="Calibri" panose="020F0502020204030204" pitchFamily="34" charset="0"/>
                <a:cs typeface="Calibri" panose="020F0502020204030204" pitchFamily="34" charset="0"/>
              </a:rPr>
              <a:t>Un </a:t>
            </a:r>
            <a:r>
              <a:rPr lang="en-US" altLang="en-US" sz="2800" dirty="0" err="1">
                <a:solidFill>
                  <a:schemeClr val="tx1"/>
                </a:solidFill>
                <a:latin typeface="Calibri" panose="020F0502020204030204" pitchFamily="34" charset="0"/>
                <a:cs typeface="Calibri" panose="020F0502020204030204" pitchFamily="34" charset="0"/>
              </a:rPr>
              <a:t>joueur</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commet</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une</a:t>
            </a:r>
            <a:r>
              <a:rPr lang="en-US" altLang="en-US" sz="2800" dirty="0">
                <a:solidFill>
                  <a:schemeClr val="tx1"/>
                </a:solidFill>
                <a:latin typeface="Calibri" panose="020F0502020204030204" pitchFamily="34" charset="0"/>
                <a:cs typeface="Calibri" panose="020F0502020204030204" pitchFamily="34" charset="0"/>
              </a:rPr>
              <a:t> obstruction </a:t>
            </a:r>
            <a:r>
              <a:rPr lang="en-US" altLang="en-US" sz="2800" dirty="0" err="1">
                <a:solidFill>
                  <a:schemeClr val="tx1"/>
                </a:solidFill>
                <a:latin typeface="Calibri" panose="020F0502020204030204" pitchFamily="34" charset="0"/>
                <a:cs typeface="Calibri" panose="020F0502020204030204" pitchFamily="34" charset="0"/>
              </a:rPr>
              <a:t>s’il</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gêne</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délibérément</a:t>
            </a:r>
            <a:r>
              <a:rPr lang="en-US" altLang="en-US" sz="2800" dirty="0">
                <a:solidFill>
                  <a:schemeClr val="tx1"/>
                </a:solidFill>
                <a:latin typeface="Calibri" panose="020F0502020204030204" pitchFamily="34" charset="0"/>
                <a:cs typeface="Calibri" panose="020F0502020204030204" pitchFamily="34" charset="0"/>
              </a:rPr>
              <a:t> un </a:t>
            </a:r>
            <a:r>
              <a:rPr lang="en-US" altLang="en-US" sz="2800" dirty="0" err="1">
                <a:solidFill>
                  <a:schemeClr val="tx1"/>
                </a:solidFill>
                <a:latin typeface="Calibri" panose="020F0502020204030204" pitchFamily="34" charset="0"/>
                <a:cs typeface="Calibri" panose="020F0502020204030204" pitchFamily="34" charset="0"/>
              </a:rPr>
              <a:t>autre</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joueur</a:t>
            </a:r>
            <a:r>
              <a:rPr lang="en-US" altLang="en-US" sz="2800" dirty="0">
                <a:solidFill>
                  <a:schemeClr val="tx1"/>
                </a:solidFill>
                <a:latin typeface="Calibri" panose="020F0502020204030204" pitchFamily="34" charset="0"/>
                <a:cs typeface="Calibri" panose="020F0502020204030204" pitchFamily="34" charset="0"/>
              </a:rPr>
              <a:t> qui </a:t>
            </a:r>
            <a:r>
              <a:rPr lang="en-US" altLang="en-US" sz="2800" dirty="0" err="1">
                <a:solidFill>
                  <a:schemeClr val="tx1"/>
                </a:solidFill>
                <a:latin typeface="Calibri" panose="020F0502020204030204" pitchFamily="34" charset="0"/>
                <a:cs typeface="Calibri" panose="020F0502020204030204" pitchFamily="34" charset="0"/>
              </a:rPr>
              <a:t>n’est</a:t>
            </a:r>
            <a:r>
              <a:rPr lang="en-US" altLang="en-US" sz="2800" dirty="0">
                <a:solidFill>
                  <a:schemeClr val="tx1"/>
                </a:solidFill>
                <a:latin typeface="Calibri" panose="020F0502020204030204" pitchFamily="34" charset="0"/>
                <a:cs typeface="Calibri" panose="020F0502020204030204" pitchFamily="34" charset="0"/>
              </a:rPr>
              <a:t> pas </a:t>
            </a:r>
            <a:r>
              <a:rPr lang="en-US" altLang="en-US" sz="2800" dirty="0" err="1">
                <a:solidFill>
                  <a:schemeClr val="tx1"/>
                </a:solidFill>
                <a:latin typeface="Calibri" panose="020F0502020204030204" pitchFamily="34" charset="0"/>
                <a:cs typeface="Calibri" panose="020F0502020204030204" pitchFamily="34" charset="0"/>
              </a:rPr>
              <a:t>en</a:t>
            </a:r>
            <a:r>
              <a:rPr lang="en-US" altLang="en-US" sz="2800" dirty="0">
                <a:solidFill>
                  <a:schemeClr val="tx1"/>
                </a:solidFill>
                <a:latin typeface="Calibri" panose="020F0502020204030204" pitchFamily="34" charset="0"/>
                <a:cs typeface="Calibri" panose="020F0502020204030204" pitchFamily="34" charset="0"/>
              </a:rPr>
              <a:t> possession du </a:t>
            </a:r>
            <a:r>
              <a:rPr lang="en-US" altLang="en-US" sz="2800" dirty="0" err="1">
                <a:solidFill>
                  <a:schemeClr val="tx1"/>
                </a:solidFill>
                <a:latin typeface="Calibri" panose="020F0502020204030204" pitchFamily="34" charset="0"/>
                <a:cs typeface="Calibri" panose="020F0502020204030204" pitchFamily="34" charset="0"/>
              </a:rPr>
              <a:t>ballon</a:t>
            </a:r>
            <a:endParaRPr lang="en-US" altLang="en-US" sz="2800" dirty="0">
              <a:solidFill>
                <a:schemeClr val="tx1"/>
              </a:solidFill>
              <a:latin typeface="Calibri" panose="020F0502020204030204" pitchFamily="34" charset="0"/>
              <a:cs typeface="Calibri" panose="020F0502020204030204" pitchFamily="34" charset="0"/>
            </a:endParaRPr>
          </a:p>
          <a:p>
            <a:pPr eaLnBrk="1" hangingPunct="1">
              <a:spcBef>
                <a:spcPct val="0"/>
              </a:spcBef>
              <a:buClrTx/>
              <a:buSzTx/>
              <a:buFont typeface="Wingdings" panose="05000000000000000000" pitchFamily="2" charset="2"/>
              <a:buChar char="§"/>
            </a:pPr>
            <a:r>
              <a:rPr lang="fr-FR" sz="2800" dirty="0">
                <a:solidFill>
                  <a:schemeClr val="tx1"/>
                </a:solidFill>
                <a:latin typeface="Calibri" panose="020F0502020204030204" pitchFamily="34" charset="0"/>
                <a:cs typeface="Calibri" panose="020F0502020204030204" pitchFamily="34" charset="0"/>
              </a:rPr>
              <a:t>Un joueur qui n’est pas en possession du ballon ou qui est hors-jeu ne peut être gêné même après un en-avant ou une passe en avant</a:t>
            </a:r>
          </a:p>
          <a:p>
            <a:pPr eaLnBrk="1" hangingPunct="1">
              <a:spcBef>
                <a:spcPct val="0"/>
              </a:spcBef>
              <a:buClrTx/>
              <a:buSzTx/>
              <a:buFont typeface="Wingdings" panose="05000000000000000000" pitchFamily="2" charset="2"/>
              <a:buChar char="§"/>
            </a:pPr>
            <a:r>
              <a:rPr lang="fr-FR" sz="2800" dirty="0">
                <a:solidFill>
                  <a:schemeClr val="tx1"/>
                </a:solidFill>
                <a:latin typeface="Calibri" panose="020F0502020204030204" pitchFamily="34" charset="0"/>
                <a:cs typeface="Calibri" panose="020F0502020204030204" pitchFamily="34" charset="0"/>
              </a:rPr>
              <a:t>Une fois le ballon botté, </a:t>
            </a:r>
            <a:r>
              <a:rPr lang="en-US" sz="2800" dirty="0">
                <a:solidFill>
                  <a:schemeClr val="tx1"/>
                </a:solidFill>
                <a:latin typeface="Calibri" panose="020F0502020204030204" pitchFamily="34" charset="0"/>
                <a:cs typeface="Calibri" panose="020F0502020204030204" pitchFamily="34" charset="0"/>
              </a:rPr>
              <a:t>u</a:t>
            </a:r>
            <a:r>
              <a:rPr lang="en-US" altLang="en-US" sz="2800" dirty="0">
                <a:solidFill>
                  <a:schemeClr val="tx1"/>
                </a:solidFill>
                <a:latin typeface="Calibri" panose="020F0502020204030204" pitchFamily="34" charset="0"/>
                <a:cs typeface="Calibri" panose="020F0502020204030204" pitchFamily="34" charset="0"/>
              </a:rPr>
              <a:t>n </a:t>
            </a:r>
            <a:r>
              <a:rPr lang="en-US" altLang="en-US" sz="2800" dirty="0" err="1">
                <a:solidFill>
                  <a:schemeClr val="tx1"/>
                </a:solidFill>
                <a:latin typeface="Calibri" panose="020F0502020204030204" pitchFamily="34" charset="0"/>
                <a:cs typeface="Calibri" panose="020F0502020204030204" pitchFamily="34" charset="0"/>
              </a:rPr>
              <a:t>défenseur</a:t>
            </a:r>
            <a:r>
              <a:rPr lang="en-US" altLang="en-US" sz="2800" dirty="0">
                <a:solidFill>
                  <a:schemeClr val="tx1"/>
                </a:solidFill>
                <a:latin typeface="Calibri" panose="020F0502020204030204" pitchFamily="34" charset="0"/>
                <a:cs typeface="Calibri" panose="020F0502020204030204" pitchFamily="34" charset="0"/>
              </a:rPr>
              <a:t> ne </a:t>
            </a:r>
            <a:r>
              <a:rPr lang="en-US" altLang="en-US" sz="2800" dirty="0" err="1">
                <a:solidFill>
                  <a:schemeClr val="tx1"/>
                </a:solidFill>
                <a:latin typeface="Calibri" panose="020F0502020204030204" pitchFamily="34" charset="0"/>
                <a:cs typeface="Calibri" panose="020F0502020204030204" pitchFamily="34" charset="0"/>
              </a:rPr>
              <a:t>peut</a:t>
            </a:r>
            <a:r>
              <a:rPr lang="en-US" altLang="en-US" sz="2800" dirty="0">
                <a:solidFill>
                  <a:schemeClr val="tx1"/>
                </a:solidFill>
                <a:latin typeface="Calibri" panose="020F0502020204030204" pitchFamily="34" charset="0"/>
                <a:cs typeface="Calibri" panose="020F0502020204030204" pitchFamily="34" charset="0"/>
              </a:rPr>
              <a:t> pas faire </a:t>
            </a:r>
            <a:r>
              <a:rPr lang="en-US" altLang="en-US" sz="2800" dirty="0" err="1">
                <a:solidFill>
                  <a:schemeClr val="tx1"/>
                </a:solidFill>
                <a:latin typeface="Calibri" panose="020F0502020204030204" pitchFamily="34" charset="0"/>
                <a:cs typeface="Calibri" panose="020F0502020204030204" pitchFamily="34" charset="0"/>
              </a:rPr>
              <a:t>délibérément</a:t>
            </a:r>
            <a:r>
              <a:rPr lang="en-US" altLang="en-US" sz="2800" dirty="0">
                <a:solidFill>
                  <a:schemeClr val="tx1"/>
                </a:solidFill>
                <a:latin typeface="Calibri" panose="020F0502020204030204" pitchFamily="34" charset="0"/>
                <a:cs typeface="Calibri" panose="020F0502020204030204" pitchFamily="34" charset="0"/>
              </a:rPr>
              <a:t> obstruction sur le </a:t>
            </a:r>
            <a:r>
              <a:rPr lang="en-US" altLang="en-US" sz="2800" dirty="0" err="1">
                <a:solidFill>
                  <a:schemeClr val="tx1"/>
                </a:solidFill>
                <a:latin typeface="Calibri" panose="020F0502020204030204" pitchFamily="34" charset="0"/>
                <a:cs typeface="Calibri" panose="020F0502020204030204" pitchFamily="34" charset="0"/>
              </a:rPr>
              <a:t>botteur</a:t>
            </a:r>
            <a:r>
              <a:rPr lang="fr-FR" altLang="en-US" sz="2800" dirty="0">
                <a:solidFill>
                  <a:schemeClr val="tx1"/>
                </a:solidFill>
                <a:latin typeface="Calibri" panose="020F0502020204030204" pitchFamily="34" charset="0"/>
                <a:cs typeface="Calibri" panose="020F0502020204030204" pitchFamily="34" charset="0"/>
              </a:rPr>
              <a:t> en tentant de</a:t>
            </a:r>
            <a:r>
              <a:rPr lang="fr-FR" sz="2800" dirty="0">
                <a:solidFill>
                  <a:schemeClr val="tx1"/>
                </a:solidFill>
                <a:latin typeface="Calibri" panose="020F0502020204030204" pitchFamily="34" charset="0"/>
                <a:cs typeface="Calibri" panose="020F0502020204030204" pitchFamily="34" charset="0"/>
              </a:rPr>
              <a:t> le plaquer</a:t>
            </a:r>
            <a:endParaRPr lang="en-US" altLang="en-US" sz="2800" dirty="0">
              <a:solidFill>
                <a:schemeClr val="tx1"/>
              </a:solidFill>
              <a:latin typeface="Calibri" panose="020F0502020204030204" pitchFamily="34" charset="0"/>
              <a:cs typeface="Calibri" panose="020F0502020204030204" pitchFamily="34" charset="0"/>
            </a:endParaRPr>
          </a:p>
          <a:p>
            <a:pPr eaLnBrk="1" hangingPunct="1">
              <a:spcBef>
                <a:spcPct val="0"/>
              </a:spcBef>
              <a:buClrTx/>
              <a:buSzTx/>
              <a:buFont typeface="Wingdings" panose="05000000000000000000" pitchFamily="2" charset="2"/>
              <a:buChar char="§"/>
            </a:pPr>
            <a:r>
              <a:rPr lang="fr-FR" sz="2800" dirty="0">
                <a:solidFill>
                  <a:schemeClr val="tx1"/>
                </a:solidFill>
                <a:latin typeface="Calibri" panose="020F0502020204030204" pitchFamily="34" charset="0"/>
                <a:cs typeface="Calibri" panose="020F0502020204030204" pitchFamily="34" charset="0"/>
              </a:rPr>
              <a:t>Le joueur qui est en possession du ballon ne peut pas commettre d’obstruction et peut utiliser les poteaux de but pour éviter de se faire plaquer</a:t>
            </a:r>
            <a:endParaRPr lang="en-US" altLang="en-US" sz="2800" dirty="0">
              <a:solidFill>
                <a:schemeClr val="tx1"/>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B210DC98-E2B9-41B8-AFD6-BABD0578AC2F}"/>
              </a:ext>
            </a:extLst>
          </p:cNvPr>
          <p:cNvSpPr>
            <a:spLocks noGrp="1"/>
          </p:cNvSpPr>
          <p:nvPr>
            <p:ph type="sldNum" sz="quarter" idx="12"/>
          </p:nvPr>
        </p:nvSpPr>
        <p:spPr/>
        <p:txBody>
          <a:bodyPr/>
          <a:lstStyle/>
          <a:p>
            <a:pPr>
              <a:defRPr/>
            </a:pPr>
            <a:fld id="{D9D6048A-76C2-4C90-A0B2-54F7C2402DF9}" type="slidenum">
              <a:rPr lang="en-AU" altLang="en-US" smtClean="0"/>
              <a:pPr>
                <a:defRPr/>
              </a:pPr>
              <a:t>81</a:t>
            </a:fld>
            <a:endParaRPr lang="en-AU"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a:extLst>
              <a:ext uri="{FF2B5EF4-FFF2-40B4-BE49-F238E27FC236}">
                <a16:creationId xmlns:a16="http://schemas.microsoft.com/office/drawing/2014/main" id="{2205C6E6-9E57-49DE-A49A-D3665F579233}"/>
              </a:ext>
            </a:extLst>
          </p:cNvPr>
          <p:cNvSpPr txBox="1">
            <a:spLocks noChangeArrowheads="1"/>
          </p:cNvSpPr>
          <p:nvPr/>
        </p:nvSpPr>
        <p:spPr bwMode="auto">
          <a:xfrm>
            <a:off x="3700463" y="576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0723" name="Text Box 6">
            <a:extLst>
              <a:ext uri="{FF2B5EF4-FFF2-40B4-BE49-F238E27FC236}">
                <a16:creationId xmlns:a16="http://schemas.microsoft.com/office/drawing/2014/main" id="{116C4EFC-B790-4003-A999-B386911D7235}"/>
              </a:ext>
            </a:extLst>
          </p:cNvPr>
          <p:cNvSpPr txBox="1">
            <a:spLocks noChangeArrowheads="1"/>
          </p:cNvSpPr>
          <p:nvPr/>
        </p:nvSpPr>
        <p:spPr bwMode="auto">
          <a:xfrm>
            <a:off x="1530650" y="13568"/>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err="1">
                <a:solidFill>
                  <a:schemeClr val="tx1"/>
                </a:solidFill>
                <a:latin typeface="Calibri" panose="020F0502020204030204" pitchFamily="34" charset="0"/>
              </a:rPr>
              <a:t>Etablissement</a:t>
            </a:r>
            <a:r>
              <a:rPr lang="en-US" altLang="en-US" sz="4000" b="1" dirty="0">
                <a:solidFill>
                  <a:schemeClr val="tx1"/>
                </a:solidFill>
                <a:latin typeface="Calibri" panose="020F0502020204030204" pitchFamily="34" charset="0"/>
              </a:rPr>
              <a:t> du score (1) </a:t>
            </a:r>
            <a:r>
              <a:rPr lang="en-US" altLang="en-US" sz="4000" dirty="0">
                <a:solidFill>
                  <a:schemeClr val="tx1"/>
                </a:solidFill>
                <a:latin typeface="Calibri" panose="020F0502020204030204" pitchFamily="34" charset="0"/>
              </a:rPr>
              <a:t> </a:t>
            </a:r>
          </a:p>
        </p:txBody>
      </p:sp>
      <p:sp>
        <p:nvSpPr>
          <p:cNvPr id="30726" name="Text Box 7">
            <a:extLst>
              <a:ext uri="{FF2B5EF4-FFF2-40B4-BE49-F238E27FC236}">
                <a16:creationId xmlns:a16="http://schemas.microsoft.com/office/drawing/2014/main" id="{68567054-7B3F-45A3-BF37-5673A750E2CA}"/>
              </a:ext>
            </a:extLst>
          </p:cNvPr>
          <p:cNvSpPr txBox="1">
            <a:spLocks noChangeArrowheads="1"/>
          </p:cNvSpPr>
          <p:nvPr/>
        </p:nvSpPr>
        <p:spPr bwMode="auto">
          <a:xfrm>
            <a:off x="1674158" y="576264"/>
            <a:ext cx="8856984"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n-US" altLang="en-US" b="1" dirty="0">
                <a:solidFill>
                  <a:schemeClr val="tx1"/>
                </a:solidFill>
                <a:latin typeface="Calibri" panose="020F0502020204030204" pitchFamily="34" charset="0"/>
                <a:cs typeface="Calibri" panose="020F0502020204030204" pitchFamily="34" charset="0"/>
              </a:rPr>
              <a:t>L’ESSAI : </a:t>
            </a:r>
            <a:r>
              <a:rPr lang="en-US" altLang="en-US" dirty="0" err="1">
                <a:solidFill>
                  <a:schemeClr val="tx1"/>
                </a:solidFill>
                <a:latin typeface="Calibri" panose="020F0502020204030204" pitchFamily="34" charset="0"/>
                <a:cs typeface="Calibri" panose="020F0502020204030204" pitchFamily="34" charset="0"/>
              </a:rPr>
              <a:t>il</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vaut</a:t>
            </a:r>
            <a:r>
              <a:rPr lang="en-US" altLang="en-US" dirty="0">
                <a:solidFill>
                  <a:schemeClr val="tx1"/>
                </a:solidFill>
                <a:latin typeface="Calibri" panose="020F0502020204030204" pitchFamily="34" charset="0"/>
                <a:cs typeface="Calibri" panose="020F0502020204030204" pitchFamily="34" charset="0"/>
              </a:rPr>
              <a:t> 4 (quatre) points </a:t>
            </a: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Un essai est marqué quand un joueur aplatit le ballon dans l’en-but adverse ou sur la ligne de but adverse</a:t>
            </a:r>
          </a:p>
          <a:p>
            <a:pPr marL="285750" indent="-285750">
              <a:spcBef>
                <a:spcPct val="0"/>
              </a:spcBef>
              <a:buClrTx/>
              <a:buSzTx/>
              <a:buFont typeface="Wingdings" panose="05000000000000000000" pitchFamily="2" charset="2"/>
              <a:buChar char="§"/>
              <a:defRPr/>
            </a:pPr>
            <a:r>
              <a:rPr lang="en-US" altLang="en-US" dirty="0">
                <a:solidFill>
                  <a:schemeClr val="tx1"/>
                </a:solidFill>
                <a:latin typeface="Calibri" panose="020F0502020204030204" pitchFamily="34" charset="0"/>
                <a:cs typeface="Calibri" panose="020F0502020204030204" pitchFamily="34" charset="0"/>
              </a:rPr>
              <a:t>Le </a:t>
            </a:r>
            <a:r>
              <a:rPr lang="en-US" altLang="en-US" dirty="0" err="1">
                <a:solidFill>
                  <a:schemeClr val="tx1"/>
                </a:solidFill>
                <a:latin typeface="Calibri" panose="020F0502020204030204" pitchFamily="34" charset="0"/>
                <a:cs typeface="Calibri" panose="020F0502020204030204" pitchFamily="34" charset="0"/>
              </a:rPr>
              <a:t>ballon</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doit</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être</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aplati</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avant</a:t>
            </a:r>
            <a:r>
              <a:rPr lang="en-US" altLang="en-US" dirty="0">
                <a:solidFill>
                  <a:schemeClr val="tx1"/>
                </a:solidFill>
                <a:latin typeface="Calibri" panose="020F0502020204030204" pitchFamily="34" charset="0"/>
                <a:cs typeface="Calibri" panose="020F0502020204030204" pitchFamily="34" charset="0"/>
              </a:rPr>
              <a:t> que le </a:t>
            </a:r>
            <a:r>
              <a:rPr lang="en-US" altLang="en-US" dirty="0" err="1">
                <a:solidFill>
                  <a:schemeClr val="tx1"/>
                </a:solidFill>
                <a:latin typeface="Calibri" panose="020F0502020204030204" pitchFamily="34" charset="0"/>
                <a:cs typeface="Calibri" panose="020F0502020204030204" pitchFamily="34" charset="0"/>
              </a:rPr>
              <a:t>joueur</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ou</a:t>
            </a:r>
            <a:r>
              <a:rPr lang="en-US" altLang="en-US" dirty="0">
                <a:solidFill>
                  <a:schemeClr val="tx1"/>
                </a:solidFill>
                <a:latin typeface="Calibri" panose="020F0502020204030204" pitchFamily="34" charset="0"/>
                <a:cs typeface="Calibri" panose="020F0502020204030204" pitchFamily="34" charset="0"/>
              </a:rPr>
              <a:t> le </a:t>
            </a:r>
            <a:r>
              <a:rPr lang="en-US" altLang="en-US" dirty="0" err="1">
                <a:solidFill>
                  <a:schemeClr val="tx1"/>
                </a:solidFill>
                <a:latin typeface="Calibri" panose="020F0502020204030204" pitchFamily="34" charset="0"/>
                <a:cs typeface="Calibri" panose="020F0502020204030204" pitchFamily="34" charset="0"/>
              </a:rPr>
              <a:t>ballon</a:t>
            </a:r>
            <a:r>
              <a:rPr lang="en-US" altLang="en-US" dirty="0">
                <a:solidFill>
                  <a:schemeClr val="tx1"/>
                </a:solidFill>
                <a:latin typeface="Calibri" panose="020F0502020204030204" pitchFamily="34" charset="0"/>
                <a:cs typeface="Calibri" panose="020F0502020204030204" pitchFamily="34" charset="0"/>
              </a:rPr>
              <a:t> ne </a:t>
            </a:r>
            <a:r>
              <a:rPr lang="en-US" altLang="en-US" dirty="0" err="1">
                <a:solidFill>
                  <a:schemeClr val="tx1"/>
                </a:solidFill>
                <a:latin typeface="Calibri" panose="020F0502020204030204" pitchFamily="34" charset="0"/>
                <a:cs typeface="Calibri" panose="020F0502020204030204" pitchFamily="34" charset="0"/>
              </a:rPr>
              <a:t>franchisse</a:t>
            </a:r>
            <a:r>
              <a:rPr lang="en-US" altLang="en-US" dirty="0">
                <a:solidFill>
                  <a:schemeClr val="tx1"/>
                </a:solidFill>
                <a:latin typeface="Calibri" panose="020F0502020204030204" pitchFamily="34" charset="0"/>
                <a:cs typeface="Calibri" panose="020F0502020204030204" pitchFamily="34" charset="0"/>
              </a:rPr>
              <a:t> la </a:t>
            </a:r>
            <a:r>
              <a:rPr lang="en-US" altLang="en-US" dirty="0" err="1">
                <a:solidFill>
                  <a:schemeClr val="tx1"/>
                </a:solidFill>
                <a:latin typeface="Calibri" panose="020F0502020204030204" pitchFamily="34" charset="0"/>
                <a:cs typeface="Calibri" panose="020F0502020204030204" pitchFamily="34" charset="0"/>
              </a:rPr>
              <a:t>ligne</a:t>
            </a:r>
            <a:r>
              <a:rPr lang="en-US" altLang="en-US" dirty="0">
                <a:solidFill>
                  <a:schemeClr val="tx1"/>
                </a:solidFill>
                <a:latin typeface="Calibri" panose="020F0502020204030204" pitchFamily="34" charset="0"/>
                <a:cs typeface="Calibri" panose="020F0502020204030204" pitchFamily="34" charset="0"/>
              </a:rPr>
              <a:t> de </a:t>
            </a:r>
            <a:r>
              <a:rPr lang="en-US" altLang="en-US" dirty="0" err="1">
                <a:solidFill>
                  <a:schemeClr val="tx1"/>
                </a:solidFill>
                <a:latin typeface="Calibri" panose="020F0502020204030204" pitchFamily="34" charset="0"/>
                <a:cs typeface="Calibri" panose="020F0502020204030204" pitchFamily="34" charset="0"/>
              </a:rPr>
              <a:t>touche</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d’en</a:t>
            </a:r>
            <a:r>
              <a:rPr lang="en-US" altLang="en-US" dirty="0">
                <a:solidFill>
                  <a:schemeClr val="tx1"/>
                </a:solidFill>
                <a:latin typeface="Calibri" panose="020F0502020204030204" pitchFamily="34" charset="0"/>
                <a:cs typeface="Calibri" panose="020F0502020204030204" pitchFamily="34" charset="0"/>
              </a:rPr>
              <a:t>-but </a:t>
            </a:r>
            <a:r>
              <a:rPr lang="en-US" altLang="en-US" dirty="0" err="1">
                <a:solidFill>
                  <a:schemeClr val="tx1"/>
                </a:solidFill>
                <a:latin typeface="Calibri" panose="020F0502020204030204" pitchFamily="34" charset="0"/>
                <a:cs typeface="Calibri" panose="020F0502020204030204" pitchFamily="34" charset="0"/>
              </a:rPr>
              <a:t>ou</a:t>
            </a:r>
            <a:r>
              <a:rPr lang="en-US" altLang="en-US" dirty="0">
                <a:solidFill>
                  <a:schemeClr val="tx1"/>
                </a:solidFill>
                <a:latin typeface="Calibri" panose="020F0502020204030204" pitchFamily="34" charset="0"/>
                <a:cs typeface="Calibri" panose="020F0502020204030204" pitchFamily="34" charset="0"/>
              </a:rPr>
              <a:t> la </a:t>
            </a:r>
            <a:r>
              <a:rPr lang="en-US" altLang="en-US" dirty="0" err="1">
                <a:solidFill>
                  <a:schemeClr val="tx1"/>
                </a:solidFill>
                <a:latin typeface="Calibri" panose="020F0502020204030204" pitchFamily="34" charset="0"/>
                <a:cs typeface="Calibri" panose="020F0502020204030204" pitchFamily="34" charset="0"/>
              </a:rPr>
              <a:t>ligne</a:t>
            </a:r>
            <a:r>
              <a:rPr lang="en-US" altLang="en-US" dirty="0">
                <a:solidFill>
                  <a:schemeClr val="tx1"/>
                </a:solidFill>
                <a:latin typeface="Calibri" panose="020F0502020204030204" pitchFamily="34" charset="0"/>
                <a:cs typeface="Calibri" panose="020F0502020204030204" pitchFamily="34" charset="0"/>
              </a:rPr>
              <a:t> de </a:t>
            </a:r>
            <a:r>
              <a:rPr lang="en-US" altLang="en-US" dirty="0" err="1">
                <a:solidFill>
                  <a:schemeClr val="tx1"/>
                </a:solidFill>
                <a:latin typeface="Calibri" panose="020F0502020204030204" pitchFamily="34" charset="0"/>
                <a:cs typeface="Calibri" panose="020F0502020204030204" pitchFamily="34" charset="0"/>
              </a:rPr>
              <a:t>ballon</a:t>
            </a:r>
            <a:r>
              <a:rPr lang="en-US" altLang="en-US" dirty="0">
                <a:solidFill>
                  <a:schemeClr val="tx1"/>
                </a:solidFill>
                <a:latin typeface="Calibri" panose="020F0502020204030204" pitchFamily="34" charset="0"/>
                <a:cs typeface="Calibri" panose="020F0502020204030204" pitchFamily="34" charset="0"/>
              </a:rPr>
              <a:t> mort</a:t>
            </a: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Un essai est marqué si un attaquant et un défenseur aplatissent simultanément le ballon</a:t>
            </a:r>
            <a:endParaRPr lang="en-US" altLang="en-US"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dirty="0">
                <a:solidFill>
                  <a:schemeClr val="tx1"/>
                </a:solidFill>
                <a:latin typeface="Calibri" panose="020F0502020204030204" pitchFamily="34" charset="0"/>
                <a:cs typeface="Calibri" panose="020F0502020204030204" pitchFamily="34" charset="0"/>
              </a:rPr>
              <a:t>Un </a:t>
            </a:r>
            <a:r>
              <a:rPr lang="en-US" altLang="en-US" dirty="0" err="1">
                <a:solidFill>
                  <a:schemeClr val="tx1"/>
                </a:solidFill>
                <a:latin typeface="Calibri" panose="020F0502020204030204" pitchFamily="34" charset="0"/>
                <a:cs typeface="Calibri" panose="020F0502020204030204" pitchFamily="34" charset="0"/>
              </a:rPr>
              <a:t>essai</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n’est</a:t>
            </a:r>
            <a:r>
              <a:rPr lang="en-US" altLang="en-US" dirty="0">
                <a:solidFill>
                  <a:schemeClr val="tx1"/>
                </a:solidFill>
                <a:latin typeface="Calibri" panose="020F0502020204030204" pitchFamily="34" charset="0"/>
                <a:cs typeface="Calibri" panose="020F0502020204030204" pitchFamily="34" charset="0"/>
              </a:rPr>
              <a:t> pas </a:t>
            </a:r>
            <a:r>
              <a:rPr lang="en-US" altLang="en-US" dirty="0" err="1">
                <a:solidFill>
                  <a:schemeClr val="tx1"/>
                </a:solidFill>
                <a:latin typeface="Calibri" panose="020F0502020204030204" pitchFamily="34" charset="0"/>
                <a:cs typeface="Calibri" panose="020F0502020204030204" pitchFamily="34" charset="0"/>
              </a:rPr>
              <a:t>valable</a:t>
            </a:r>
            <a:r>
              <a:rPr lang="en-US" altLang="en-US" dirty="0">
                <a:solidFill>
                  <a:schemeClr val="tx1"/>
                </a:solidFill>
                <a:latin typeface="Calibri" panose="020F0502020204030204" pitchFamily="34" charset="0"/>
                <a:cs typeface="Calibri" panose="020F0502020204030204" pitchFamily="34" charset="0"/>
              </a:rPr>
              <a:t> </a:t>
            </a:r>
            <a:r>
              <a:rPr lang="fr-FR" dirty="0">
                <a:solidFill>
                  <a:schemeClr val="tx1"/>
                </a:solidFill>
                <a:latin typeface="Calibri" panose="020F0502020204030204" pitchFamily="34" charset="0"/>
                <a:cs typeface="Calibri" panose="020F0502020204030204" pitchFamily="34" charset="0"/>
              </a:rPr>
              <a:t>si le ballon est aplati dans le champ de jeu au pied d’un poteau de but</a:t>
            </a:r>
            <a:endParaRPr lang="en-US" altLang="en-US"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dirty="0">
                <a:solidFill>
                  <a:schemeClr val="tx1"/>
                </a:solidFill>
                <a:latin typeface="Calibri" panose="020F0502020204030204" pitchFamily="34" charset="0"/>
                <a:cs typeface="Calibri" panose="020F0502020204030204" pitchFamily="34" charset="0"/>
              </a:rPr>
              <a:t>Un </a:t>
            </a:r>
            <a:r>
              <a:rPr lang="en-US" altLang="en-US" dirty="0" err="1">
                <a:solidFill>
                  <a:schemeClr val="tx1"/>
                </a:solidFill>
                <a:latin typeface="Calibri" panose="020F0502020204030204" pitchFamily="34" charset="0"/>
                <a:cs typeface="Calibri" panose="020F0502020204030204" pitchFamily="34" charset="0"/>
              </a:rPr>
              <a:t>essai</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est</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accordé</a:t>
            </a:r>
            <a:r>
              <a:rPr lang="en-US" altLang="en-US" dirty="0">
                <a:solidFill>
                  <a:schemeClr val="tx1"/>
                </a:solidFill>
                <a:latin typeface="Calibri" panose="020F0502020204030204" pitchFamily="34" charset="0"/>
                <a:cs typeface="Calibri" panose="020F0502020204030204" pitchFamily="34" charset="0"/>
              </a:rPr>
              <a:t> </a:t>
            </a:r>
            <a:r>
              <a:rPr lang="fr-FR" altLang="en-US" dirty="0">
                <a:solidFill>
                  <a:schemeClr val="tx1"/>
                </a:solidFill>
                <a:latin typeface="Calibri" panose="020F0502020204030204" pitchFamily="34" charset="0"/>
                <a:cs typeface="Calibri" panose="020F0502020204030204" pitchFamily="34" charset="0"/>
              </a:rPr>
              <a:t>à l’endroit où</a:t>
            </a:r>
            <a:r>
              <a:rPr lang="fr-FR" dirty="0">
                <a:solidFill>
                  <a:schemeClr val="tx1"/>
                </a:solidFill>
                <a:latin typeface="Calibri" panose="020F0502020204030204" pitchFamily="34" charset="0"/>
                <a:cs typeface="Calibri" panose="020F0502020204030204" pitchFamily="34" charset="0"/>
              </a:rPr>
              <a:t> le ballon est aplati </a:t>
            </a:r>
            <a:r>
              <a:rPr lang="en-US" altLang="en-US" dirty="0">
                <a:solidFill>
                  <a:schemeClr val="tx1"/>
                </a:solidFill>
                <a:latin typeface="Calibri" panose="020F0502020204030204" pitchFamily="34" charset="0"/>
                <a:cs typeface="Calibri" panose="020F0502020204030204" pitchFamily="34" charset="0"/>
              </a:rPr>
              <a:t>dans </a:t>
            </a:r>
            <a:r>
              <a:rPr lang="en-US" altLang="en-US" dirty="0" err="1">
                <a:solidFill>
                  <a:schemeClr val="tx1"/>
                </a:solidFill>
                <a:latin typeface="Calibri" panose="020F0502020204030204" pitchFamily="34" charset="0"/>
                <a:cs typeface="Calibri" panose="020F0502020204030204" pitchFamily="34" charset="0"/>
              </a:rPr>
              <a:t>l’en</a:t>
            </a:r>
            <a:r>
              <a:rPr lang="en-US" altLang="en-US" dirty="0">
                <a:solidFill>
                  <a:schemeClr val="tx1"/>
                </a:solidFill>
                <a:latin typeface="Calibri" panose="020F0502020204030204" pitchFamily="34" charset="0"/>
                <a:cs typeface="Calibri" panose="020F0502020204030204" pitchFamily="34" charset="0"/>
              </a:rPr>
              <a:t>-but (sous les </a:t>
            </a:r>
            <a:r>
              <a:rPr lang="en-US" altLang="en-US" dirty="0" err="1">
                <a:solidFill>
                  <a:schemeClr val="tx1"/>
                </a:solidFill>
                <a:latin typeface="Calibri" panose="020F0502020204030204" pitchFamily="34" charset="0"/>
                <a:cs typeface="Calibri" panose="020F0502020204030204" pitchFamily="34" charset="0"/>
              </a:rPr>
              <a:t>poteaux</a:t>
            </a:r>
            <a:r>
              <a:rPr lang="en-US" altLang="en-US" dirty="0">
                <a:solidFill>
                  <a:schemeClr val="tx1"/>
                </a:solidFill>
                <a:latin typeface="Calibri" panose="020F0502020204030204" pitchFamily="34" charset="0"/>
                <a:cs typeface="Calibri" panose="020F0502020204030204" pitchFamily="34" charset="0"/>
              </a:rPr>
              <a:t> pour un </a:t>
            </a:r>
            <a:r>
              <a:rPr lang="en-US" altLang="en-US" dirty="0" err="1">
                <a:solidFill>
                  <a:schemeClr val="tx1"/>
                </a:solidFill>
                <a:latin typeface="Calibri" panose="020F0502020204030204" pitchFamily="34" charset="0"/>
                <a:cs typeface="Calibri" panose="020F0502020204030204" pitchFamily="34" charset="0"/>
              </a:rPr>
              <a:t>essai</a:t>
            </a:r>
            <a:r>
              <a:rPr lang="en-US" altLang="en-US" dirty="0">
                <a:solidFill>
                  <a:schemeClr val="tx1"/>
                </a:solidFill>
                <a:latin typeface="Calibri" panose="020F0502020204030204" pitchFamily="34" charset="0"/>
                <a:cs typeface="Calibri" panose="020F0502020204030204" pitchFamily="34" charset="0"/>
              </a:rPr>
              <a:t> de </a:t>
            </a:r>
            <a:r>
              <a:rPr lang="en-US" altLang="en-US" dirty="0" err="1">
                <a:solidFill>
                  <a:schemeClr val="tx1"/>
                </a:solidFill>
                <a:latin typeface="Calibri" panose="020F0502020204030204" pitchFamily="34" charset="0"/>
                <a:cs typeface="Calibri" panose="020F0502020204030204" pitchFamily="34" charset="0"/>
              </a:rPr>
              <a:t>pénalité</a:t>
            </a:r>
            <a:r>
              <a:rPr lang="en-US" altLang="en-US" dirty="0">
                <a:solidFill>
                  <a:schemeClr val="tx1"/>
                </a:solidFill>
                <a:latin typeface="Calibri" panose="020F0502020204030204" pitchFamily="34" charset="0"/>
                <a:cs typeface="Calibri" panose="020F0502020204030204" pitchFamily="34" charset="0"/>
              </a:rPr>
              <a:t>) </a:t>
            </a: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Seul l’arbitre peut accorder un essai mais il peut, avant de prendre une décision, consulter les juges de touche (un arbitre-vidéo pour les matchs professionnels)</a:t>
            </a:r>
          </a:p>
          <a:p>
            <a:pPr eaLnBrk="1" hangingPunct="1">
              <a:spcBef>
                <a:spcPct val="0"/>
              </a:spcBef>
              <a:buClrTx/>
              <a:buSzTx/>
              <a:buFontTx/>
              <a:buNone/>
              <a:defRPr/>
            </a:pPr>
            <a:endParaRPr lang="en-US" altLang="en-US" sz="1200" dirty="0">
              <a:solidFill>
                <a:schemeClr val="tx1"/>
              </a:solidFill>
              <a:latin typeface="Calibri" panose="020F0502020204030204" pitchFamily="34" charset="0"/>
            </a:endParaRPr>
          </a:p>
          <a:p>
            <a:pPr eaLnBrk="1" hangingPunct="1">
              <a:spcBef>
                <a:spcPct val="0"/>
              </a:spcBef>
              <a:buClrTx/>
              <a:buSzTx/>
              <a:buFontTx/>
              <a:buNone/>
              <a:defRPr/>
            </a:pPr>
            <a:r>
              <a:rPr lang="en-US" altLang="en-US" b="1" dirty="0">
                <a:solidFill>
                  <a:schemeClr val="tx1"/>
                </a:solidFill>
                <a:latin typeface="Calibri" panose="020F0502020204030204" pitchFamily="34" charset="0"/>
              </a:rPr>
              <a:t>LE </a:t>
            </a:r>
            <a:r>
              <a:rPr lang="en-US" altLang="en-US" b="1" dirty="0">
                <a:solidFill>
                  <a:schemeClr val="tx1"/>
                </a:solidFill>
                <a:latin typeface="Calibri" panose="020F0502020204030204" pitchFamily="34" charset="0"/>
                <a:cs typeface="Calibri" panose="020F0502020204030204" pitchFamily="34" charset="0"/>
              </a:rPr>
              <a:t>BUT </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une</a:t>
            </a:r>
            <a:r>
              <a:rPr lang="en-US" altLang="en-US" dirty="0">
                <a:solidFill>
                  <a:schemeClr val="tx1"/>
                </a:solidFill>
                <a:latin typeface="Calibri" panose="020F0502020204030204" pitchFamily="34" charset="0"/>
                <a:cs typeface="Calibri" panose="020F0502020204030204" pitchFamily="34" charset="0"/>
              </a:rPr>
              <a:t> transformation, </a:t>
            </a:r>
            <a:r>
              <a:rPr lang="en-US" altLang="en-US" dirty="0" err="1">
                <a:solidFill>
                  <a:schemeClr val="tx1"/>
                </a:solidFill>
                <a:latin typeface="Calibri" panose="020F0502020204030204" pitchFamily="34" charset="0"/>
                <a:cs typeface="Calibri" panose="020F0502020204030204" pitchFamily="34" charset="0"/>
              </a:rPr>
              <a:t>une</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pénalité</a:t>
            </a:r>
            <a:r>
              <a:rPr lang="en-US" altLang="en-US" dirty="0">
                <a:solidFill>
                  <a:schemeClr val="tx1"/>
                </a:solidFill>
                <a:latin typeface="Calibri" panose="020F0502020204030204" pitchFamily="34" charset="0"/>
                <a:cs typeface="Calibri" panose="020F0502020204030204" pitchFamily="34" charset="0"/>
              </a:rPr>
              <a:t> valent </a:t>
            </a:r>
            <a:r>
              <a:rPr lang="en-US" altLang="en-US" dirty="0" err="1">
                <a:solidFill>
                  <a:schemeClr val="tx1"/>
                </a:solidFill>
                <a:latin typeface="Calibri" panose="020F0502020204030204" pitchFamily="34" charset="0"/>
                <a:cs typeface="Calibri" panose="020F0502020204030204" pitchFamily="34" charset="0"/>
              </a:rPr>
              <a:t>chacune</a:t>
            </a:r>
            <a:r>
              <a:rPr lang="en-US" altLang="en-US" dirty="0">
                <a:solidFill>
                  <a:schemeClr val="tx1"/>
                </a:solidFill>
                <a:latin typeface="Calibri" panose="020F0502020204030204" pitchFamily="34" charset="0"/>
                <a:cs typeface="Calibri" panose="020F0502020204030204" pitchFamily="34" charset="0"/>
              </a:rPr>
              <a:t> 2 (deux) points, le drop </a:t>
            </a:r>
            <a:r>
              <a:rPr lang="en-US" altLang="en-US" dirty="0" err="1">
                <a:solidFill>
                  <a:schemeClr val="tx1"/>
                </a:solidFill>
                <a:latin typeface="Calibri" panose="020F0502020204030204" pitchFamily="34" charset="0"/>
                <a:cs typeface="Calibri" panose="020F0502020204030204" pitchFamily="34" charset="0"/>
              </a:rPr>
              <a:t>vaut</a:t>
            </a:r>
            <a:r>
              <a:rPr lang="en-US" altLang="en-US" dirty="0">
                <a:solidFill>
                  <a:schemeClr val="tx1"/>
                </a:solidFill>
                <a:latin typeface="Calibri" panose="020F0502020204030204" pitchFamily="34" charset="0"/>
                <a:cs typeface="Calibri" panose="020F0502020204030204" pitchFamily="34" charset="0"/>
              </a:rPr>
              <a:t> un (1) point.</a:t>
            </a:r>
            <a:endParaRPr lang="en-US" altLang="en-US" b="1"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Un but peut être marqué lorsque, pendant sa trajectoire, la totalité du ballon passe entre les poteaux de but adverses et au-dessus de la barre transversale, après avoir été botté par un joueur. Le ballon ne doit être touché par quiconque lors de sa trajectoire. Il pourra être tenté :</a:t>
            </a:r>
            <a:r>
              <a:rPr lang="en-US" altLang="en-US" dirty="0">
                <a:solidFill>
                  <a:schemeClr val="tx1"/>
                </a:solidFill>
                <a:latin typeface="Calibri" panose="020F0502020204030204" pitchFamily="34" charset="0"/>
                <a:cs typeface="Calibri" panose="020F0502020204030204" pitchFamily="34" charset="0"/>
              </a:rPr>
              <a:t> </a:t>
            </a:r>
          </a:p>
          <a:p>
            <a:pPr marL="1028700" lvl="1">
              <a:spcBef>
                <a:spcPct val="0"/>
              </a:spcBef>
              <a:buClrTx/>
              <a:buSzTx/>
              <a:buFont typeface="Wingdings" panose="05000000000000000000" pitchFamily="2" charset="2"/>
              <a:buChar char="§"/>
              <a:defRPr/>
            </a:pPr>
            <a:r>
              <a:rPr lang="en-US" altLang="en-US" sz="1800" dirty="0" err="1">
                <a:solidFill>
                  <a:schemeClr val="tx1"/>
                </a:solidFill>
                <a:latin typeface="Calibri" panose="020F0502020204030204" pitchFamily="34" charset="0"/>
                <a:cs typeface="Calibri" panose="020F0502020204030204" pitchFamily="34" charset="0"/>
              </a:rPr>
              <a:t>en</a:t>
            </a:r>
            <a:r>
              <a:rPr lang="en-US" altLang="en-US" sz="1800" dirty="0">
                <a:solidFill>
                  <a:schemeClr val="tx1"/>
                </a:solidFill>
                <a:latin typeface="Calibri" panose="020F0502020204030204" pitchFamily="34" charset="0"/>
                <a:cs typeface="Calibri" panose="020F0502020204030204" pitchFamily="34" charset="0"/>
              </a:rPr>
              <a:t> coup de pied </a:t>
            </a:r>
            <a:r>
              <a:rPr lang="en-US" altLang="en-US" sz="1800" dirty="0" err="1">
                <a:solidFill>
                  <a:schemeClr val="tx1"/>
                </a:solidFill>
                <a:latin typeface="Calibri" panose="020F0502020204030204" pitchFamily="34" charset="0"/>
                <a:cs typeface="Calibri" panose="020F0502020204030204" pitchFamily="34" charset="0"/>
              </a:rPr>
              <a:t>placé</a:t>
            </a:r>
            <a:r>
              <a:rPr lang="en-US" altLang="en-US" sz="1800" dirty="0">
                <a:solidFill>
                  <a:schemeClr val="tx1"/>
                </a:solidFill>
                <a:latin typeface="Calibri" panose="020F0502020204030204" pitchFamily="34" charset="0"/>
                <a:cs typeface="Calibri" panose="020F0502020204030204" pitchFamily="34" charset="0"/>
              </a:rPr>
              <a:t> </a:t>
            </a:r>
            <a:r>
              <a:rPr lang="en-US" altLang="en-US" sz="1800" dirty="0" err="1">
                <a:solidFill>
                  <a:schemeClr val="tx1"/>
                </a:solidFill>
                <a:highlight>
                  <a:srgbClr val="FFFF00"/>
                </a:highlight>
                <a:latin typeface="Calibri" panose="020F0502020204030204" pitchFamily="34" charset="0"/>
                <a:cs typeface="Calibri" panose="020F0502020204030204" pitchFamily="34" charset="0"/>
              </a:rPr>
              <a:t>ou</a:t>
            </a:r>
            <a:r>
              <a:rPr lang="en-US" altLang="en-US" sz="1800" dirty="0">
                <a:solidFill>
                  <a:schemeClr val="tx1"/>
                </a:solidFill>
                <a:highlight>
                  <a:srgbClr val="FFFF00"/>
                </a:highlight>
                <a:latin typeface="Calibri" panose="020F0502020204030204" pitchFamily="34" charset="0"/>
                <a:cs typeface="Calibri" panose="020F0502020204030204" pitchFamily="34" charset="0"/>
              </a:rPr>
              <a:t> </a:t>
            </a:r>
            <a:r>
              <a:rPr lang="en-US" altLang="en-US" sz="1800" dirty="0" err="1">
                <a:solidFill>
                  <a:schemeClr val="tx1"/>
                </a:solidFill>
                <a:highlight>
                  <a:srgbClr val="FFFF00"/>
                </a:highlight>
                <a:latin typeface="Calibri" panose="020F0502020204030204" pitchFamily="34" charset="0"/>
                <a:cs typeface="Calibri" panose="020F0502020204030204" pitchFamily="34" charset="0"/>
              </a:rPr>
              <a:t>en</a:t>
            </a:r>
            <a:r>
              <a:rPr lang="en-US" altLang="en-US" sz="1800" dirty="0">
                <a:solidFill>
                  <a:schemeClr val="tx1"/>
                </a:solidFill>
                <a:highlight>
                  <a:srgbClr val="FFFF00"/>
                </a:highlight>
                <a:latin typeface="Calibri" panose="020F0502020204030204" pitchFamily="34" charset="0"/>
                <a:cs typeface="Calibri" panose="020F0502020204030204" pitchFamily="34" charset="0"/>
              </a:rPr>
              <a:t> drop </a:t>
            </a:r>
            <a:r>
              <a:rPr lang="en-US" altLang="en-US" sz="1800" dirty="0">
                <a:solidFill>
                  <a:schemeClr val="tx1"/>
                </a:solidFill>
                <a:latin typeface="Calibri" panose="020F0502020204030204" pitchFamily="34" charset="0"/>
                <a:cs typeface="Calibri" panose="020F0502020204030204" pitchFamily="34" charset="0"/>
              </a:rPr>
              <a:t>après un </a:t>
            </a:r>
            <a:r>
              <a:rPr lang="en-US" altLang="en-US" sz="1800" dirty="0" err="1">
                <a:solidFill>
                  <a:schemeClr val="tx1"/>
                </a:solidFill>
                <a:latin typeface="Calibri" panose="020F0502020204030204" pitchFamily="34" charset="0"/>
                <a:cs typeface="Calibri" panose="020F0502020204030204" pitchFamily="34" charset="0"/>
              </a:rPr>
              <a:t>essai</a:t>
            </a:r>
            <a:endParaRPr lang="en-US" altLang="en-US" sz="1800" dirty="0">
              <a:solidFill>
                <a:schemeClr val="tx1"/>
              </a:solidFill>
              <a:latin typeface="Calibri" panose="020F0502020204030204" pitchFamily="34" charset="0"/>
              <a:cs typeface="Calibri" panose="020F0502020204030204" pitchFamily="34" charset="0"/>
            </a:endParaRPr>
          </a:p>
          <a:p>
            <a:pPr marL="1028700" lvl="1">
              <a:spcBef>
                <a:spcPct val="0"/>
              </a:spcBef>
              <a:buClrTx/>
              <a:buSzTx/>
              <a:buFont typeface="Wingdings" panose="05000000000000000000" pitchFamily="2" charset="2"/>
              <a:buChar char="§"/>
              <a:defRPr/>
            </a:pPr>
            <a:r>
              <a:rPr lang="en-US" altLang="en-US" sz="1800" dirty="0" err="1">
                <a:solidFill>
                  <a:schemeClr val="tx1"/>
                </a:solidFill>
                <a:latin typeface="Calibri" panose="020F0502020204030204" pitchFamily="34" charset="0"/>
                <a:cs typeface="Calibri" panose="020F0502020204030204" pitchFamily="34" charset="0"/>
              </a:rPr>
              <a:t>en</a:t>
            </a:r>
            <a:r>
              <a:rPr lang="en-US" altLang="en-US" sz="1800" dirty="0">
                <a:solidFill>
                  <a:schemeClr val="tx1"/>
                </a:solidFill>
                <a:latin typeface="Calibri" panose="020F0502020204030204" pitchFamily="34" charset="0"/>
                <a:cs typeface="Calibri" panose="020F0502020204030204" pitchFamily="34" charset="0"/>
              </a:rPr>
              <a:t> coup de pied </a:t>
            </a:r>
            <a:r>
              <a:rPr lang="en-US" altLang="en-US" sz="1800" dirty="0" err="1">
                <a:solidFill>
                  <a:schemeClr val="tx1"/>
                </a:solidFill>
                <a:latin typeface="Calibri" panose="020F0502020204030204" pitchFamily="34" charset="0"/>
                <a:cs typeface="Calibri" panose="020F0502020204030204" pitchFamily="34" charset="0"/>
              </a:rPr>
              <a:t>placé</a:t>
            </a:r>
            <a:r>
              <a:rPr lang="en-US" altLang="en-US" sz="1800" dirty="0">
                <a:solidFill>
                  <a:schemeClr val="tx1"/>
                </a:solidFill>
                <a:latin typeface="Calibri" panose="020F0502020204030204" pitchFamily="34" charset="0"/>
                <a:cs typeface="Calibri" panose="020F0502020204030204" pitchFamily="34" charset="0"/>
              </a:rPr>
              <a:t> </a:t>
            </a:r>
            <a:r>
              <a:rPr lang="en-US" altLang="en-US" sz="1800" dirty="0" err="1">
                <a:solidFill>
                  <a:schemeClr val="tx1"/>
                </a:solidFill>
                <a:latin typeface="Calibri" panose="020F0502020204030204" pitchFamily="34" charset="0"/>
                <a:cs typeface="Calibri" panose="020F0502020204030204" pitchFamily="34" charset="0"/>
              </a:rPr>
              <a:t>ou</a:t>
            </a:r>
            <a:r>
              <a:rPr lang="en-US" altLang="en-US" sz="1800" dirty="0">
                <a:solidFill>
                  <a:schemeClr val="tx1"/>
                </a:solidFill>
                <a:latin typeface="Calibri" panose="020F0502020204030204" pitchFamily="34" charset="0"/>
                <a:cs typeface="Calibri" panose="020F0502020204030204" pitchFamily="34" charset="0"/>
              </a:rPr>
              <a:t> </a:t>
            </a:r>
            <a:r>
              <a:rPr lang="en-US" altLang="en-US" sz="1800" dirty="0" err="1">
                <a:solidFill>
                  <a:schemeClr val="tx1"/>
                </a:solidFill>
                <a:latin typeface="Calibri" panose="020F0502020204030204" pitchFamily="34" charset="0"/>
                <a:cs typeface="Calibri" panose="020F0502020204030204" pitchFamily="34" charset="0"/>
              </a:rPr>
              <a:t>en</a:t>
            </a:r>
            <a:r>
              <a:rPr lang="en-US" altLang="en-US" sz="1800" dirty="0">
                <a:solidFill>
                  <a:schemeClr val="tx1"/>
                </a:solidFill>
                <a:latin typeface="Calibri" panose="020F0502020204030204" pitchFamily="34" charset="0"/>
                <a:cs typeface="Calibri" panose="020F0502020204030204" pitchFamily="34" charset="0"/>
              </a:rPr>
              <a:t> drop après </a:t>
            </a:r>
            <a:r>
              <a:rPr lang="en-US" altLang="en-US" sz="1800" dirty="0" err="1">
                <a:solidFill>
                  <a:schemeClr val="tx1"/>
                </a:solidFill>
                <a:latin typeface="Calibri" panose="020F0502020204030204" pitchFamily="34" charset="0"/>
                <a:cs typeface="Calibri" panose="020F0502020204030204" pitchFamily="34" charset="0"/>
              </a:rPr>
              <a:t>avoir</a:t>
            </a:r>
            <a:r>
              <a:rPr lang="en-US" altLang="en-US" sz="1800" dirty="0">
                <a:solidFill>
                  <a:schemeClr val="tx1"/>
                </a:solidFill>
                <a:latin typeface="Calibri" panose="020F0502020204030204" pitchFamily="34" charset="0"/>
                <a:cs typeface="Calibri" panose="020F0502020204030204" pitchFamily="34" charset="0"/>
              </a:rPr>
              <a:t> </a:t>
            </a:r>
            <a:r>
              <a:rPr lang="en-US" altLang="en-US" sz="1800" dirty="0" err="1">
                <a:solidFill>
                  <a:schemeClr val="tx1"/>
                </a:solidFill>
                <a:latin typeface="Calibri" panose="020F0502020204030204" pitchFamily="34" charset="0"/>
                <a:cs typeface="Calibri" panose="020F0502020204030204" pitchFamily="34" charset="0"/>
              </a:rPr>
              <a:t>obtenu</a:t>
            </a:r>
            <a:r>
              <a:rPr lang="en-US" altLang="en-US" sz="1800" dirty="0">
                <a:solidFill>
                  <a:schemeClr val="tx1"/>
                </a:solidFill>
                <a:latin typeface="Calibri" panose="020F0502020204030204" pitchFamily="34" charset="0"/>
                <a:cs typeface="Calibri" panose="020F0502020204030204" pitchFamily="34" charset="0"/>
              </a:rPr>
              <a:t> </a:t>
            </a:r>
            <a:r>
              <a:rPr lang="en-US" altLang="en-US" sz="1800" dirty="0" err="1">
                <a:solidFill>
                  <a:schemeClr val="tx1"/>
                </a:solidFill>
                <a:latin typeface="Calibri" panose="020F0502020204030204" pitchFamily="34" charset="0"/>
                <a:cs typeface="Calibri" panose="020F0502020204030204" pitchFamily="34" charset="0"/>
              </a:rPr>
              <a:t>une</a:t>
            </a:r>
            <a:r>
              <a:rPr lang="en-US" altLang="en-US" sz="1800" dirty="0">
                <a:solidFill>
                  <a:schemeClr val="tx1"/>
                </a:solidFill>
                <a:latin typeface="Calibri" panose="020F0502020204030204" pitchFamily="34" charset="0"/>
                <a:cs typeface="Calibri" panose="020F0502020204030204" pitchFamily="34" charset="0"/>
              </a:rPr>
              <a:t> </a:t>
            </a:r>
            <a:r>
              <a:rPr lang="en-US" altLang="en-US" sz="1800" dirty="0" err="1">
                <a:solidFill>
                  <a:schemeClr val="tx1"/>
                </a:solidFill>
                <a:latin typeface="Calibri" panose="020F0502020204030204" pitchFamily="34" charset="0"/>
                <a:cs typeface="Calibri" panose="020F0502020204030204" pitchFamily="34" charset="0"/>
              </a:rPr>
              <a:t>pénalité</a:t>
            </a:r>
            <a:endParaRPr lang="en-US" altLang="en-US" sz="1800" dirty="0">
              <a:solidFill>
                <a:schemeClr val="tx1"/>
              </a:solidFill>
              <a:latin typeface="Calibri" panose="020F0502020204030204" pitchFamily="34" charset="0"/>
              <a:cs typeface="Calibri" panose="020F0502020204030204" pitchFamily="34" charset="0"/>
            </a:endParaRPr>
          </a:p>
          <a:p>
            <a:pPr marL="1028700" lvl="1">
              <a:spcBef>
                <a:spcPct val="0"/>
              </a:spcBef>
              <a:buClrTx/>
              <a:buSzTx/>
              <a:buFont typeface="Wingdings" panose="05000000000000000000" pitchFamily="2" charset="2"/>
              <a:buChar char="§"/>
              <a:defRPr/>
            </a:pPr>
            <a:r>
              <a:rPr lang="fr-FR" sz="1800" dirty="0">
                <a:solidFill>
                  <a:schemeClr val="tx1"/>
                </a:solidFill>
                <a:latin typeface="Calibri" panose="020F0502020204030204" pitchFamily="34" charset="0"/>
                <a:cs typeface="Calibri" panose="020F0502020204030204" pitchFamily="34" charset="0"/>
              </a:rPr>
              <a:t>si après être passé complètement au-dessus de la barre transversale, le ballon est rabattu en arrière par le vent, le but doit être accordé</a:t>
            </a:r>
            <a:endParaRPr lang="en-US" altLang="en-US" sz="1800" dirty="0">
              <a:solidFill>
                <a:schemeClr val="tx1"/>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771D318F-5DD2-4CC2-AE4E-75295C947D38}"/>
              </a:ext>
            </a:extLst>
          </p:cNvPr>
          <p:cNvSpPr>
            <a:spLocks noGrp="1"/>
          </p:cNvSpPr>
          <p:nvPr>
            <p:ph type="sldNum" sz="quarter" idx="12"/>
          </p:nvPr>
        </p:nvSpPr>
        <p:spPr/>
        <p:txBody>
          <a:bodyPr/>
          <a:lstStyle/>
          <a:p>
            <a:pPr>
              <a:defRPr/>
            </a:pPr>
            <a:fld id="{D9D6048A-76C2-4C90-A0B2-54F7C2402DF9}" type="slidenum">
              <a:rPr lang="en-AU" altLang="en-US" smtClean="0"/>
              <a:pPr>
                <a:defRPr/>
              </a:pPr>
              <a:t>82</a:t>
            </a:fld>
            <a:endParaRPr lang="en-AU" alt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a:extLst>
              <a:ext uri="{FF2B5EF4-FFF2-40B4-BE49-F238E27FC236}">
                <a16:creationId xmlns:a16="http://schemas.microsoft.com/office/drawing/2014/main" id="{A97009C5-596D-4563-B82A-E3FA4ADF79BC}"/>
              </a:ext>
            </a:extLst>
          </p:cNvPr>
          <p:cNvSpPr txBox="1">
            <a:spLocks noChangeArrowheads="1"/>
          </p:cNvSpPr>
          <p:nvPr/>
        </p:nvSpPr>
        <p:spPr bwMode="auto">
          <a:xfrm>
            <a:off x="1703512" y="1"/>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err="1">
                <a:solidFill>
                  <a:schemeClr val="tx1"/>
                </a:solidFill>
                <a:latin typeface="Calibri" panose="020F0502020204030204" pitchFamily="34" charset="0"/>
              </a:rPr>
              <a:t>Etablissement</a:t>
            </a:r>
            <a:r>
              <a:rPr lang="en-US" altLang="en-US" sz="4000" b="1" dirty="0">
                <a:solidFill>
                  <a:schemeClr val="tx1"/>
                </a:solidFill>
                <a:latin typeface="Calibri" panose="020F0502020204030204" pitchFamily="34" charset="0"/>
              </a:rPr>
              <a:t> du score (2) </a:t>
            </a:r>
            <a:r>
              <a:rPr lang="en-US" altLang="en-US" sz="4000" dirty="0">
                <a:solidFill>
                  <a:schemeClr val="tx1"/>
                </a:solidFill>
                <a:latin typeface="Calibri" panose="020F0502020204030204" pitchFamily="34" charset="0"/>
              </a:rPr>
              <a:t> </a:t>
            </a:r>
          </a:p>
        </p:txBody>
      </p:sp>
      <p:sp>
        <p:nvSpPr>
          <p:cNvPr id="31749" name="Text Box 6">
            <a:extLst>
              <a:ext uri="{FF2B5EF4-FFF2-40B4-BE49-F238E27FC236}">
                <a16:creationId xmlns:a16="http://schemas.microsoft.com/office/drawing/2014/main" id="{59D51482-C464-41B4-9EC4-405979C05325}"/>
              </a:ext>
            </a:extLst>
          </p:cNvPr>
          <p:cNvSpPr txBox="1">
            <a:spLocks noChangeArrowheads="1"/>
          </p:cNvSpPr>
          <p:nvPr/>
        </p:nvSpPr>
        <p:spPr bwMode="auto">
          <a:xfrm>
            <a:off x="1524000" y="405780"/>
            <a:ext cx="8964488"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n-US" altLang="en-US" b="1" dirty="0">
                <a:solidFill>
                  <a:schemeClr val="tx1"/>
                </a:solidFill>
                <a:latin typeface="Calibri" panose="020F0502020204030204" pitchFamily="34" charset="0"/>
              </a:rPr>
              <a:t>Le drop</a:t>
            </a:r>
            <a:endParaRPr lang="en-US" altLang="en-US"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Un drop peut être marqué en coup de pied tombé dans le cours du jeu lorsque la totalité du ballon passe entre les buts adverses et au-dessus de la barre transversale </a:t>
            </a:r>
          </a:p>
          <a:p>
            <a:pPr marL="285750" indent="-285750">
              <a:spcBef>
                <a:spcPct val="0"/>
              </a:spcBef>
              <a:buClrTx/>
              <a:buSzTx/>
              <a:buFont typeface="Wingdings" panose="05000000000000000000" pitchFamily="2" charset="2"/>
              <a:buChar char="§"/>
              <a:defRPr/>
            </a:pPr>
            <a:r>
              <a:rPr lang="en-US" altLang="en-US" dirty="0">
                <a:solidFill>
                  <a:schemeClr val="tx1"/>
                </a:solidFill>
                <a:highlight>
                  <a:srgbClr val="FFFF00"/>
                </a:highlight>
                <a:latin typeface="Calibri" panose="020F0502020204030204" pitchFamily="34" charset="0"/>
                <a:cs typeface="Calibri" panose="020F0502020204030204" pitchFamily="34" charset="0"/>
              </a:rPr>
              <a:t>Si le </a:t>
            </a:r>
            <a:r>
              <a:rPr lang="en-US" altLang="en-US" dirty="0" err="1">
                <a:solidFill>
                  <a:schemeClr val="tx1"/>
                </a:solidFill>
                <a:highlight>
                  <a:srgbClr val="FFFF00"/>
                </a:highlight>
                <a:latin typeface="Calibri" panose="020F0502020204030204" pitchFamily="34" charset="0"/>
                <a:cs typeface="Calibri" panose="020F0502020204030204" pitchFamily="34" charset="0"/>
              </a:rPr>
              <a:t>ballon</a:t>
            </a:r>
            <a:r>
              <a:rPr lang="en-US" altLang="en-US" dirty="0">
                <a:solidFill>
                  <a:schemeClr val="tx1"/>
                </a:solidFill>
                <a:highlight>
                  <a:srgbClr val="FFFF00"/>
                </a:highlight>
                <a:latin typeface="Calibri" panose="020F0502020204030204" pitchFamily="34" charset="0"/>
                <a:cs typeface="Calibri" panose="020F0502020204030204" pitchFamily="34" charset="0"/>
              </a:rPr>
              <a:t> </a:t>
            </a:r>
            <a:r>
              <a:rPr lang="en-US" altLang="en-US" dirty="0" err="1">
                <a:solidFill>
                  <a:schemeClr val="tx1"/>
                </a:solidFill>
                <a:highlight>
                  <a:srgbClr val="FFFF00"/>
                </a:highlight>
                <a:latin typeface="Calibri" panose="020F0502020204030204" pitchFamily="34" charset="0"/>
                <a:cs typeface="Calibri" panose="020F0502020204030204" pitchFamily="34" charset="0"/>
              </a:rPr>
              <a:t>est</a:t>
            </a:r>
            <a:r>
              <a:rPr lang="en-US" altLang="en-US" dirty="0">
                <a:solidFill>
                  <a:schemeClr val="tx1"/>
                </a:solidFill>
                <a:highlight>
                  <a:srgbClr val="FFFF00"/>
                </a:highlight>
                <a:latin typeface="Calibri" panose="020F0502020204030204" pitchFamily="34" charset="0"/>
                <a:cs typeface="Calibri" panose="020F0502020204030204" pitchFamily="34" charset="0"/>
              </a:rPr>
              <a:t> touché par un </a:t>
            </a:r>
            <a:r>
              <a:rPr lang="en-US" altLang="en-US" dirty="0" err="1">
                <a:solidFill>
                  <a:schemeClr val="tx1"/>
                </a:solidFill>
                <a:highlight>
                  <a:srgbClr val="FFFF00"/>
                </a:highlight>
                <a:latin typeface="Calibri" panose="020F0502020204030204" pitchFamily="34" charset="0"/>
                <a:cs typeface="Calibri" panose="020F0502020204030204" pitchFamily="34" charset="0"/>
              </a:rPr>
              <a:t>adversaire</a:t>
            </a:r>
            <a:r>
              <a:rPr lang="en-US" altLang="en-US" dirty="0">
                <a:solidFill>
                  <a:schemeClr val="tx1"/>
                </a:solidFill>
                <a:highlight>
                  <a:srgbClr val="FFFF00"/>
                </a:highlight>
                <a:latin typeface="Calibri" panose="020F0502020204030204" pitchFamily="34" charset="0"/>
                <a:cs typeface="Calibri" panose="020F0502020204030204" pitchFamily="34" charset="0"/>
              </a:rPr>
              <a:t> dans </a:t>
            </a:r>
            <a:r>
              <a:rPr lang="en-US" altLang="en-US" dirty="0" err="1">
                <a:solidFill>
                  <a:schemeClr val="tx1"/>
                </a:solidFill>
                <a:highlight>
                  <a:srgbClr val="FFFF00"/>
                </a:highlight>
                <a:latin typeface="Calibri" panose="020F0502020204030204" pitchFamily="34" charset="0"/>
                <a:cs typeface="Calibri" panose="020F0502020204030204" pitchFamily="34" charset="0"/>
              </a:rPr>
              <a:t>sa</a:t>
            </a:r>
            <a:r>
              <a:rPr lang="en-US" altLang="en-US" dirty="0">
                <a:solidFill>
                  <a:schemeClr val="tx1"/>
                </a:solidFill>
                <a:highlight>
                  <a:srgbClr val="FFFF00"/>
                </a:highlight>
                <a:latin typeface="Calibri" panose="020F0502020204030204" pitchFamily="34" charset="0"/>
                <a:cs typeface="Calibri" panose="020F0502020204030204" pitchFamily="34" charset="0"/>
              </a:rPr>
              <a:t> </a:t>
            </a:r>
            <a:r>
              <a:rPr lang="en-US" altLang="en-US" dirty="0" err="1">
                <a:solidFill>
                  <a:schemeClr val="tx1"/>
                </a:solidFill>
                <a:highlight>
                  <a:srgbClr val="FFFF00"/>
                </a:highlight>
                <a:latin typeface="Calibri" panose="020F0502020204030204" pitchFamily="34" charset="0"/>
                <a:cs typeface="Calibri" panose="020F0502020204030204" pitchFamily="34" charset="0"/>
              </a:rPr>
              <a:t>trajectoire</a:t>
            </a:r>
            <a:r>
              <a:rPr lang="en-US" altLang="en-US" dirty="0">
                <a:solidFill>
                  <a:schemeClr val="tx1"/>
                </a:solidFill>
                <a:highlight>
                  <a:srgbClr val="FFFF00"/>
                </a:highlight>
                <a:latin typeface="Calibri" panose="020F0502020204030204" pitchFamily="34" charset="0"/>
                <a:cs typeface="Calibri" panose="020F0502020204030204" pitchFamily="34" charset="0"/>
              </a:rPr>
              <a:t>, le drop sera malgré tout </a:t>
            </a:r>
            <a:r>
              <a:rPr lang="en-US" altLang="en-US" dirty="0" err="1">
                <a:solidFill>
                  <a:schemeClr val="tx1"/>
                </a:solidFill>
                <a:highlight>
                  <a:srgbClr val="FFFF00"/>
                </a:highlight>
                <a:latin typeface="Calibri" panose="020F0502020204030204" pitchFamily="34" charset="0"/>
                <a:cs typeface="Calibri" panose="020F0502020204030204" pitchFamily="34" charset="0"/>
              </a:rPr>
              <a:t>accordé</a:t>
            </a:r>
            <a:r>
              <a:rPr lang="en-US" altLang="en-US" dirty="0">
                <a:solidFill>
                  <a:schemeClr val="tx1"/>
                </a:solidFill>
                <a:highlight>
                  <a:srgbClr val="FFFF00"/>
                </a:highlight>
                <a:latin typeface="Calibri" panose="020F0502020204030204" pitchFamily="34" charset="0"/>
                <a:cs typeface="Calibri" panose="020F0502020204030204" pitchFamily="34" charset="0"/>
              </a:rPr>
              <a:t>  </a:t>
            </a:r>
          </a:p>
          <a:p>
            <a:pPr eaLnBrk="1" hangingPunct="1">
              <a:spcBef>
                <a:spcPct val="0"/>
              </a:spcBef>
              <a:buClrTx/>
              <a:buSzTx/>
              <a:buFontTx/>
              <a:buNone/>
              <a:defRPr/>
            </a:pPr>
            <a:endParaRPr lang="en-US" altLang="en-US" sz="1200" dirty="0">
              <a:solidFill>
                <a:schemeClr val="tx1"/>
              </a:solidFill>
              <a:latin typeface="Calibri" panose="020F0502020204030204" pitchFamily="34" charset="0"/>
              <a:cs typeface="Calibri" panose="020F0502020204030204" pitchFamily="34" charset="0"/>
            </a:endParaRPr>
          </a:p>
          <a:p>
            <a:pPr eaLnBrk="1" hangingPunct="1">
              <a:spcBef>
                <a:spcPct val="0"/>
              </a:spcBef>
              <a:buClrTx/>
              <a:buSzTx/>
              <a:buFontTx/>
              <a:buNone/>
              <a:defRPr/>
            </a:pPr>
            <a:r>
              <a:rPr lang="en-US" altLang="en-US" b="1" dirty="0" err="1">
                <a:solidFill>
                  <a:schemeClr val="tx1"/>
                </a:solidFill>
                <a:latin typeface="Calibri" panose="020F0502020204030204" pitchFamily="34" charset="0"/>
                <a:cs typeface="Calibri" panose="020F0502020204030204" pitchFamily="34" charset="0"/>
              </a:rPr>
              <a:t>D’autres</a:t>
            </a:r>
            <a:r>
              <a:rPr lang="en-US" altLang="en-US" b="1" dirty="0">
                <a:solidFill>
                  <a:schemeClr val="tx1"/>
                </a:solidFill>
                <a:latin typeface="Calibri" panose="020F0502020204030204" pitchFamily="34" charset="0"/>
                <a:cs typeface="Calibri" panose="020F0502020204030204" pitchFamily="34" charset="0"/>
              </a:rPr>
              <a:t> points à prendre </a:t>
            </a:r>
            <a:r>
              <a:rPr lang="en-US" altLang="en-US" b="1" dirty="0" err="1">
                <a:solidFill>
                  <a:schemeClr val="tx1"/>
                </a:solidFill>
                <a:latin typeface="Calibri" panose="020F0502020204030204" pitchFamily="34" charset="0"/>
                <a:cs typeface="Calibri" panose="020F0502020204030204" pitchFamily="34" charset="0"/>
              </a:rPr>
              <a:t>en</a:t>
            </a:r>
            <a:r>
              <a:rPr lang="en-US" altLang="en-US" b="1" dirty="0">
                <a:solidFill>
                  <a:schemeClr val="tx1"/>
                </a:solidFill>
                <a:latin typeface="Calibri" panose="020F0502020204030204" pitchFamily="34" charset="0"/>
                <a:cs typeface="Calibri" panose="020F0502020204030204" pitchFamily="34" charset="0"/>
              </a:rPr>
              <a:t> </a:t>
            </a:r>
            <a:r>
              <a:rPr lang="en-US" altLang="en-US" b="1" dirty="0" err="1">
                <a:solidFill>
                  <a:schemeClr val="tx1"/>
                </a:solidFill>
                <a:latin typeface="Calibri" panose="020F0502020204030204" pitchFamily="34" charset="0"/>
                <a:cs typeface="Calibri" panose="020F0502020204030204" pitchFamily="34" charset="0"/>
              </a:rPr>
              <a:t>compte</a:t>
            </a:r>
            <a:endParaRPr lang="en-US" altLang="en-US"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La transformation peut être donnée d’un point quelconque sur une ligne imaginaire parallèle à la ligne de touche partant de l’endroit où l’essai a été accordé</a:t>
            </a: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Le botteur peut placer le ballon en retrait de la marque pour tenter un but</a:t>
            </a:r>
          </a:p>
          <a:p>
            <a:pPr marL="285750" indent="-285750">
              <a:spcBef>
                <a:spcPct val="0"/>
              </a:spcBef>
              <a:buClrTx/>
              <a:buSzTx/>
              <a:buFont typeface="Wingdings" panose="05000000000000000000" pitchFamily="2" charset="2"/>
              <a:buChar char="§"/>
              <a:defRPr/>
            </a:pPr>
            <a:r>
              <a:rPr lang="en-US" altLang="en-US" dirty="0" err="1">
                <a:solidFill>
                  <a:schemeClr val="tx1"/>
                </a:solidFill>
                <a:latin typeface="Calibri" panose="020F0502020204030204" pitchFamily="34" charset="0"/>
                <a:cs typeface="Calibri" panose="020F0502020204030204" pitchFamily="34" charset="0"/>
              </a:rPr>
              <a:t>Lors</a:t>
            </a:r>
            <a:r>
              <a:rPr lang="en-US" altLang="en-US" dirty="0">
                <a:solidFill>
                  <a:schemeClr val="tx1"/>
                </a:solidFill>
                <a:latin typeface="Calibri" panose="020F0502020204030204" pitchFamily="34" charset="0"/>
                <a:cs typeface="Calibri" panose="020F0502020204030204" pitchFamily="34" charset="0"/>
              </a:rPr>
              <a:t> de la transformation, les </a:t>
            </a:r>
            <a:r>
              <a:rPr lang="en-US" altLang="en-US" dirty="0" err="1">
                <a:solidFill>
                  <a:schemeClr val="tx1"/>
                </a:solidFill>
                <a:latin typeface="Calibri" panose="020F0502020204030204" pitchFamily="34" charset="0"/>
                <a:cs typeface="Calibri" panose="020F0502020204030204" pitchFamily="34" charset="0"/>
              </a:rPr>
              <a:t>adversaires</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doivent</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rester</a:t>
            </a:r>
            <a:r>
              <a:rPr lang="en-US" altLang="en-US" dirty="0">
                <a:solidFill>
                  <a:schemeClr val="tx1"/>
                </a:solidFill>
                <a:latin typeface="Calibri" panose="020F0502020204030204" pitchFamily="34" charset="0"/>
                <a:cs typeface="Calibri" panose="020F0502020204030204" pitchFamily="34" charset="0"/>
              </a:rPr>
              <a:t> dans </a:t>
            </a:r>
            <a:r>
              <a:rPr lang="en-US" altLang="en-US" dirty="0" err="1">
                <a:solidFill>
                  <a:schemeClr val="tx1"/>
                </a:solidFill>
                <a:latin typeface="Calibri" panose="020F0502020204030204" pitchFamily="34" charset="0"/>
                <a:cs typeface="Calibri" panose="020F0502020204030204" pitchFamily="34" charset="0"/>
              </a:rPr>
              <a:t>l’en</a:t>
            </a:r>
            <a:r>
              <a:rPr lang="en-US" altLang="en-US" dirty="0">
                <a:solidFill>
                  <a:schemeClr val="tx1"/>
                </a:solidFill>
                <a:latin typeface="Calibri" panose="020F0502020204030204" pitchFamily="34" charset="0"/>
                <a:cs typeface="Calibri" panose="020F0502020204030204" pitchFamily="34" charset="0"/>
              </a:rPr>
              <a:t>-but (pas entre les </a:t>
            </a:r>
            <a:r>
              <a:rPr lang="en-US" altLang="en-US" dirty="0" err="1">
                <a:solidFill>
                  <a:schemeClr val="tx1"/>
                </a:solidFill>
                <a:latin typeface="Calibri" panose="020F0502020204030204" pitchFamily="34" charset="0"/>
                <a:cs typeface="Calibri" panose="020F0502020204030204" pitchFamily="34" charset="0"/>
              </a:rPr>
              <a:t>poteaux</a:t>
            </a:r>
            <a:r>
              <a:rPr lang="en-US" altLang="en-US" dirty="0">
                <a:solidFill>
                  <a:schemeClr val="tx1"/>
                </a:solidFill>
                <a:latin typeface="Calibri" panose="020F0502020204030204" pitchFamily="34" charset="0"/>
                <a:cs typeface="Calibri" panose="020F0502020204030204" pitchFamily="34" charset="0"/>
              </a:rPr>
              <a:t>)</a:t>
            </a:r>
          </a:p>
          <a:p>
            <a:pPr marL="285750" indent="-285750">
              <a:spcBef>
                <a:spcPct val="0"/>
              </a:spcBef>
              <a:buClrTx/>
              <a:buSzTx/>
              <a:buFont typeface="Wingdings" panose="05000000000000000000" pitchFamily="2" charset="2"/>
              <a:buChar char="§"/>
              <a:defRPr/>
            </a:pPr>
            <a:r>
              <a:rPr lang="en-US" altLang="en-US" dirty="0" err="1">
                <a:solidFill>
                  <a:schemeClr val="tx1"/>
                </a:solidFill>
                <a:latin typeface="Calibri" panose="020F0502020204030204" pitchFamily="34" charset="0"/>
                <a:cs typeface="Calibri" panose="020F0502020204030204" pitchFamily="34" charset="0"/>
              </a:rPr>
              <a:t>Lors</a:t>
            </a:r>
            <a:r>
              <a:rPr lang="en-US" altLang="en-US" dirty="0">
                <a:solidFill>
                  <a:schemeClr val="tx1"/>
                </a:solidFill>
                <a:latin typeface="Calibri" panose="020F0502020204030204" pitchFamily="34" charset="0"/>
                <a:cs typeface="Calibri" panose="020F0502020204030204" pitchFamily="34" charset="0"/>
              </a:rPr>
              <a:t> d’un coup de pied de </a:t>
            </a:r>
            <a:r>
              <a:rPr lang="en-US" altLang="en-US" dirty="0" err="1">
                <a:solidFill>
                  <a:schemeClr val="tx1"/>
                </a:solidFill>
                <a:latin typeface="Calibri" panose="020F0502020204030204" pitchFamily="34" charset="0"/>
                <a:cs typeface="Calibri" panose="020F0502020204030204" pitchFamily="34" charset="0"/>
              </a:rPr>
              <a:t>pénalité</a:t>
            </a:r>
            <a:r>
              <a:rPr lang="en-US" altLang="en-US" dirty="0">
                <a:solidFill>
                  <a:schemeClr val="tx1"/>
                </a:solidFill>
                <a:latin typeface="Calibri" panose="020F0502020204030204" pitchFamily="34" charset="0"/>
                <a:cs typeface="Calibri" panose="020F0502020204030204" pitchFamily="34" charset="0"/>
              </a:rPr>
              <a:t>, les </a:t>
            </a:r>
            <a:r>
              <a:rPr lang="en-US" altLang="en-US" dirty="0" err="1">
                <a:solidFill>
                  <a:schemeClr val="tx1"/>
                </a:solidFill>
                <a:latin typeface="Calibri" panose="020F0502020204030204" pitchFamily="34" charset="0"/>
                <a:cs typeface="Calibri" panose="020F0502020204030204" pitchFamily="34" charset="0"/>
              </a:rPr>
              <a:t>adversaires</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doivent</a:t>
            </a:r>
            <a:r>
              <a:rPr lang="en-US" altLang="en-US" dirty="0">
                <a:solidFill>
                  <a:schemeClr val="tx1"/>
                </a:solidFill>
                <a:latin typeface="Calibri" panose="020F0502020204030204" pitchFamily="34" charset="0"/>
                <a:cs typeface="Calibri" panose="020F0502020204030204" pitchFamily="34" charset="0"/>
              </a:rPr>
              <a:t> se </a:t>
            </a:r>
            <a:r>
              <a:rPr lang="en-US" altLang="en-US" dirty="0" err="1">
                <a:solidFill>
                  <a:schemeClr val="tx1"/>
                </a:solidFill>
                <a:latin typeface="Calibri" panose="020F0502020204030204" pitchFamily="34" charset="0"/>
                <a:cs typeface="Calibri" panose="020F0502020204030204" pitchFamily="34" charset="0"/>
              </a:rPr>
              <a:t>retirer</a:t>
            </a:r>
            <a:r>
              <a:rPr lang="en-US" altLang="en-US" dirty="0">
                <a:solidFill>
                  <a:schemeClr val="tx1"/>
                </a:solidFill>
                <a:latin typeface="Calibri" panose="020F0502020204030204" pitchFamily="34" charset="0"/>
                <a:cs typeface="Calibri" panose="020F0502020204030204" pitchFamily="34" charset="0"/>
              </a:rPr>
              <a:t> sur </a:t>
            </a:r>
            <a:r>
              <a:rPr lang="en-US" altLang="en-US" dirty="0" err="1">
                <a:solidFill>
                  <a:schemeClr val="tx1"/>
                </a:solidFill>
                <a:latin typeface="Calibri" panose="020F0502020204030204" pitchFamily="34" charset="0"/>
                <a:cs typeface="Calibri" panose="020F0502020204030204" pitchFamily="34" charset="0"/>
              </a:rPr>
              <a:t>leur</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ligne</a:t>
            </a:r>
            <a:r>
              <a:rPr lang="en-US" altLang="en-US" dirty="0">
                <a:solidFill>
                  <a:schemeClr val="tx1"/>
                </a:solidFill>
                <a:latin typeface="Calibri" panose="020F0502020204030204" pitchFamily="34" charset="0"/>
                <a:cs typeface="Calibri" panose="020F0502020204030204" pitchFamily="34" charset="0"/>
              </a:rPr>
              <a:t> de but </a:t>
            </a:r>
            <a:r>
              <a:rPr lang="en-US" altLang="en-US" dirty="0" err="1">
                <a:solidFill>
                  <a:schemeClr val="tx1"/>
                </a:solidFill>
                <a:latin typeface="Calibri" panose="020F0502020204030204" pitchFamily="34" charset="0"/>
                <a:cs typeface="Calibri" panose="020F0502020204030204" pitchFamily="34" charset="0"/>
              </a:rPr>
              <a:t>ou</a:t>
            </a:r>
            <a:r>
              <a:rPr lang="en-US" altLang="en-US" dirty="0">
                <a:solidFill>
                  <a:schemeClr val="tx1"/>
                </a:solidFill>
                <a:latin typeface="Calibri" panose="020F0502020204030204" pitchFamily="34" charset="0"/>
                <a:cs typeface="Calibri" panose="020F0502020204030204" pitchFamily="34" charset="0"/>
              </a:rPr>
              <a:t> à au </a:t>
            </a:r>
            <a:r>
              <a:rPr lang="en-US" altLang="en-US" dirty="0" err="1">
                <a:solidFill>
                  <a:schemeClr val="tx1"/>
                </a:solidFill>
                <a:latin typeface="Calibri" panose="020F0502020204030204" pitchFamily="34" charset="0"/>
                <a:cs typeface="Calibri" panose="020F0502020204030204" pitchFamily="34" charset="0"/>
              </a:rPr>
              <a:t>moins</a:t>
            </a:r>
            <a:r>
              <a:rPr lang="en-US" altLang="en-US" dirty="0">
                <a:solidFill>
                  <a:schemeClr val="tx1"/>
                </a:solidFill>
                <a:latin typeface="Calibri" panose="020F0502020204030204" pitchFamily="34" charset="0"/>
                <a:cs typeface="Calibri" panose="020F0502020204030204" pitchFamily="34" charset="0"/>
              </a:rPr>
              <a:t> 10m de la marque </a:t>
            </a:r>
          </a:p>
          <a:p>
            <a:pPr marL="285750" indent="-285750">
              <a:spcBef>
                <a:spcPct val="0"/>
              </a:spcBef>
              <a:buClrTx/>
              <a:buSzTx/>
              <a:buFont typeface="Wingdings" panose="05000000000000000000" pitchFamily="2" charset="2"/>
              <a:buChar char="§"/>
              <a:defRPr/>
            </a:pPr>
            <a:r>
              <a:rPr lang="en-US" altLang="en-US" dirty="0">
                <a:solidFill>
                  <a:schemeClr val="tx1"/>
                </a:solidFill>
                <a:latin typeface="Calibri" panose="020F0502020204030204" pitchFamily="34" charset="0"/>
                <a:cs typeface="Calibri" panose="020F0502020204030204" pitchFamily="34" charset="0"/>
              </a:rPr>
              <a:t>Les </a:t>
            </a:r>
            <a:r>
              <a:rPr lang="en-US" altLang="en-US" dirty="0" err="1">
                <a:solidFill>
                  <a:schemeClr val="tx1"/>
                </a:solidFill>
                <a:latin typeface="Calibri" panose="020F0502020204030204" pitchFamily="34" charset="0"/>
                <a:cs typeface="Calibri" panose="020F0502020204030204" pitchFamily="34" charset="0"/>
              </a:rPr>
              <a:t>coéquipiers</a:t>
            </a:r>
            <a:r>
              <a:rPr lang="en-US" altLang="en-US" dirty="0">
                <a:solidFill>
                  <a:schemeClr val="tx1"/>
                </a:solidFill>
                <a:latin typeface="Calibri" panose="020F0502020204030204" pitchFamily="34" charset="0"/>
                <a:cs typeface="Calibri" panose="020F0502020204030204" pitchFamily="34" charset="0"/>
              </a:rPr>
              <a:t> du </a:t>
            </a:r>
            <a:r>
              <a:rPr lang="en-US" altLang="en-US" dirty="0" err="1">
                <a:solidFill>
                  <a:schemeClr val="tx1"/>
                </a:solidFill>
                <a:latin typeface="Calibri" panose="020F0502020204030204" pitchFamily="34" charset="0"/>
                <a:cs typeface="Calibri" panose="020F0502020204030204" pitchFamily="34" charset="0"/>
              </a:rPr>
              <a:t>botteur</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doivent</a:t>
            </a:r>
            <a:r>
              <a:rPr lang="en-US" altLang="en-US" dirty="0">
                <a:solidFill>
                  <a:schemeClr val="tx1"/>
                </a:solidFill>
                <a:latin typeface="Calibri" panose="020F0502020204030204" pitchFamily="34" charset="0"/>
                <a:cs typeface="Calibri" panose="020F0502020204030204" pitchFamily="34" charset="0"/>
              </a:rPr>
              <a:t> se </a:t>
            </a:r>
            <a:r>
              <a:rPr lang="en-US" altLang="en-US" dirty="0" err="1">
                <a:solidFill>
                  <a:schemeClr val="tx1"/>
                </a:solidFill>
                <a:latin typeface="Calibri" panose="020F0502020204030204" pitchFamily="34" charset="0"/>
                <a:cs typeface="Calibri" panose="020F0502020204030204" pitchFamily="34" charset="0"/>
              </a:rPr>
              <a:t>tenir</a:t>
            </a:r>
            <a:r>
              <a:rPr lang="en-US" altLang="en-US" dirty="0">
                <a:solidFill>
                  <a:schemeClr val="tx1"/>
                </a:solidFill>
                <a:latin typeface="Calibri" panose="020F0502020204030204" pitchFamily="34" charset="0"/>
                <a:cs typeface="Calibri" panose="020F0502020204030204" pitchFamily="34" charset="0"/>
              </a:rPr>
              <a:t> derrière le </a:t>
            </a:r>
            <a:r>
              <a:rPr lang="en-US" altLang="en-US" dirty="0" err="1">
                <a:solidFill>
                  <a:schemeClr val="tx1"/>
                </a:solidFill>
                <a:latin typeface="Calibri" panose="020F0502020204030204" pitchFamily="34" charset="0"/>
                <a:cs typeface="Calibri" panose="020F0502020204030204" pitchFamily="34" charset="0"/>
              </a:rPr>
              <a:t>ballon</a:t>
            </a:r>
            <a:r>
              <a:rPr lang="en-US" altLang="en-US" dirty="0">
                <a:solidFill>
                  <a:schemeClr val="tx1"/>
                </a:solidFill>
                <a:latin typeface="Calibri" panose="020F0502020204030204" pitchFamily="34" charset="0"/>
                <a:cs typeface="Calibri" panose="020F0502020204030204" pitchFamily="34" charset="0"/>
              </a:rPr>
              <a:t> </a:t>
            </a: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Il est interdit de distraire le botteur qui tente un coup de pied au but</a:t>
            </a:r>
            <a:endParaRPr lang="en-US" altLang="en-US"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Pour juger un coup de pied au but, les poteaux sont supposés être indéfiniment prolongés en hauteur</a:t>
            </a:r>
            <a:endParaRPr lang="en-US" altLang="en-US"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Dans l’éventualité d’un désaccord entre juges de touche, c’est l’arbitre qui décide si un but a été marqué ou pas</a:t>
            </a:r>
          </a:p>
          <a:p>
            <a:pPr marL="285750" indent="-285750">
              <a:spcBef>
                <a:spcPct val="0"/>
              </a:spcBef>
              <a:buClrTx/>
              <a:buSzTx/>
              <a:buFont typeface="Wingdings" panose="05000000000000000000" pitchFamily="2" charset="2"/>
              <a:buChar char="§"/>
              <a:defRPr/>
            </a:pPr>
            <a:r>
              <a:rPr lang="fr-FR" dirty="0">
                <a:solidFill>
                  <a:schemeClr val="tx1"/>
                </a:solidFill>
                <a:latin typeface="Calibri" panose="020F0502020204030204" pitchFamily="34" charset="0"/>
                <a:cs typeface="Calibri" panose="020F0502020204030204" pitchFamily="34" charset="0"/>
              </a:rPr>
              <a:t>Quand un coup de pied au but doit être tenté, un coéquipier du botteur peut tenir le ballon en position verticale. Cela peut s’avérer nécessaire si le vent souffle très fort et risque de faire tomber le ballon</a:t>
            </a:r>
            <a:endParaRPr lang="en-US" altLang="en-US" dirty="0">
              <a:solidFill>
                <a:schemeClr val="tx1"/>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7DC44DDD-0E7F-49F4-96B1-4B01683B46B8}"/>
              </a:ext>
            </a:extLst>
          </p:cNvPr>
          <p:cNvSpPr>
            <a:spLocks noGrp="1"/>
          </p:cNvSpPr>
          <p:nvPr>
            <p:ph type="sldNum" sz="quarter" idx="12"/>
          </p:nvPr>
        </p:nvSpPr>
        <p:spPr/>
        <p:txBody>
          <a:bodyPr/>
          <a:lstStyle/>
          <a:p>
            <a:pPr>
              <a:defRPr/>
            </a:pPr>
            <a:fld id="{D9D6048A-76C2-4C90-A0B2-54F7C2402DF9}" type="slidenum">
              <a:rPr lang="en-AU" altLang="en-US" smtClean="0"/>
              <a:pPr>
                <a:defRPr/>
              </a:pPr>
              <a:t>83</a:t>
            </a:fld>
            <a:endParaRPr lang="en-AU" alt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5">
            <a:extLst>
              <a:ext uri="{FF2B5EF4-FFF2-40B4-BE49-F238E27FC236}">
                <a16:creationId xmlns:a16="http://schemas.microsoft.com/office/drawing/2014/main" id="{14C049D8-0888-4ACF-BEBA-DFB1984ED876}"/>
              </a:ext>
            </a:extLst>
          </p:cNvPr>
          <p:cNvSpPr txBox="1">
            <a:spLocks noChangeArrowheads="1"/>
          </p:cNvSpPr>
          <p:nvPr/>
        </p:nvSpPr>
        <p:spPr bwMode="auto">
          <a:xfrm>
            <a:off x="1524000" y="-99392"/>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a:solidFill>
                  <a:schemeClr val="tx1"/>
                </a:solidFill>
                <a:latin typeface="Calibri" panose="020F0502020204030204" pitchFamily="34" charset="0"/>
              </a:rPr>
              <a:t> </a:t>
            </a:r>
            <a:r>
              <a:rPr lang="en-US" altLang="en-US" sz="3600" b="1" dirty="0">
                <a:solidFill>
                  <a:schemeClr val="tx1"/>
                </a:solidFill>
                <a:latin typeface="Calibri" panose="020F0502020204030204" pitchFamily="34" charset="0"/>
              </a:rPr>
              <a:t>Actions </a:t>
            </a:r>
            <a:r>
              <a:rPr lang="en-US" altLang="en-US" sz="3600" b="1" dirty="0" err="1">
                <a:solidFill>
                  <a:schemeClr val="tx1"/>
                </a:solidFill>
                <a:latin typeface="Calibri" panose="020F0502020204030204" pitchFamily="34" charset="0"/>
              </a:rPr>
              <a:t>répréhensibles</a:t>
            </a:r>
            <a:r>
              <a:rPr lang="en-US" altLang="en-US" sz="3600" dirty="0">
                <a:solidFill>
                  <a:schemeClr val="bg1"/>
                </a:solidFill>
                <a:latin typeface="Calibri" panose="020F0502020204030204" pitchFamily="34" charset="0"/>
              </a:rPr>
              <a:t> </a:t>
            </a:r>
          </a:p>
        </p:txBody>
      </p:sp>
      <p:sp>
        <p:nvSpPr>
          <p:cNvPr id="32773" name="Text Box 6">
            <a:extLst>
              <a:ext uri="{FF2B5EF4-FFF2-40B4-BE49-F238E27FC236}">
                <a16:creationId xmlns:a16="http://schemas.microsoft.com/office/drawing/2014/main" id="{E5CC71FE-0E80-4B15-BDE1-F8E2F943FBBE}"/>
              </a:ext>
            </a:extLst>
          </p:cNvPr>
          <p:cNvSpPr txBox="1">
            <a:spLocks noChangeArrowheads="1"/>
          </p:cNvSpPr>
          <p:nvPr/>
        </p:nvSpPr>
        <p:spPr bwMode="auto">
          <a:xfrm>
            <a:off x="1631504" y="404665"/>
            <a:ext cx="8928992"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n-US" altLang="en-US" b="1" dirty="0">
                <a:solidFill>
                  <a:schemeClr val="tx1"/>
                </a:solidFill>
                <a:latin typeface="Calibri" panose="020F0502020204030204" pitchFamily="34" charset="0"/>
              </a:rPr>
              <a:t>Un </a:t>
            </a:r>
            <a:r>
              <a:rPr lang="en-US" altLang="en-US" b="1" dirty="0" err="1">
                <a:solidFill>
                  <a:schemeClr val="tx1"/>
                </a:solidFill>
                <a:latin typeface="Calibri" panose="020F0502020204030204" pitchFamily="34" charset="0"/>
              </a:rPr>
              <a:t>joueur</a:t>
            </a:r>
            <a:r>
              <a:rPr lang="en-US" altLang="en-US" b="1" dirty="0">
                <a:solidFill>
                  <a:schemeClr val="tx1"/>
                </a:solidFill>
                <a:latin typeface="Calibri" panose="020F0502020204030204" pitchFamily="34" charset="0"/>
              </a:rPr>
              <a:t> </a:t>
            </a:r>
            <a:r>
              <a:rPr lang="en-US" altLang="en-US" b="1" dirty="0" err="1">
                <a:solidFill>
                  <a:schemeClr val="tx1"/>
                </a:solidFill>
                <a:latin typeface="Calibri" panose="020F0502020204030204" pitchFamily="34" charset="0"/>
              </a:rPr>
              <a:t>commet</a:t>
            </a:r>
            <a:r>
              <a:rPr lang="en-US" altLang="en-US" b="1" dirty="0">
                <a:solidFill>
                  <a:schemeClr val="tx1"/>
                </a:solidFill>
                <a:latin typeface="Calibri" panose="020F0502020204030204" pitchFamily="34" charset="0"/>
              </a:rPr>
              <a:t> un </a:t>
            </a:r>
            <a:r>
              <a:rPr lang="en-US" altLang="en-US" b="1" dirty="0" err="1">
                <a:solidFill>
                  <a:schemeClr val="tx1"/>
                </a:solidFill>
                <a:latin typeface="Calibri" panose="020F0502020204030204" pitchFamily="34" charset="0"/>
              </a:rPr>
              <a:t>acte</a:t>
            </a:r>
            <a:r>
              <a:rPr lang="en-US" altLang="en-US" b="1" dirty="0">
                <a:solidFill>
                  <a:schemeClr val="tx1"/>
                </a:solidFill>
                <a:latin typeface="Calibri" panose="020F0502020204030204" pitchFamily="34" charset="0"/>
              </a:rPr>
              <a:t> </a:t>
            </a:r>
            <a:r>
              <a:rPr lang="en-US" altLang="en-US" b="1" dirty="0" err="1">
                <a:solidFill>
                  <a:schemeClr val="tx1"/>
                </a:solidFill>
                <a:latin typeface="Calibri" panose="020F0502020204030204" pitchFamily="34" charset="0"/>
              </a:rPr>
              <a:t>répréhensible</a:t>
            </a:r>
            <a:r>
              <a:rPr lang="en-US" altLang="en-US" b="1" dirty="0">
                <a:solidFill>
                  <a:schemeClr val="tx1"/>
                </a:solidFill>
                <a:latin typeface="Calibri" panose="020F0502020204030204" pitchFamily="34" charset="0"/>
              </a:rPr>
              <a:t> </a:t>
            </a:r>
            <a:r>
              <a:rPr lang="en-US" altLang="en-US" b="1" dirty="0" err="1">
                <a:solidFill>
                  <a:schemeClr val="tx1"/>
                </a:solidFill>
                <a:latin typeface="Calibri" panose="020F0502020204030204" pitchFamily="34" charset="0"/>
              </a:rPr>
              <a:t>quand</a:t>
            </a:r>
            <a:r>
              <a:rPr lang="en-US" altLang="en-US" b="1" dirty="0">
                <a:solidFill>
                  <a:schemeClr val="tx1"/>
                </a:solidFill>
                <a:latin typeface="Calibri" panose="020F0502020204030204" pitchFamily="34" charset="0"/>
              </a:rPr>
              <a:t> </a:t>
            </a:r>
            <a:r>
              <a:rPr lang="en-US" altLang="en-US" b="1" dirty="0" err="1">
                <a:solidFill>
                  <a:schemeClr val="tx1"/>
                </a:solidFill>
                <a:latin typeface="Calibri" panose="020F0502020204030204" pitchFamily="34" charset="0"/>
              </a:rPr>
              <a:t>il</a:t>
            </a:r>
            <a:r>
              <a:rPr lang="en-US" altLang="en-US" b="1" dirty="0">
                <a:solidFill>
                  <a:schemeClr val="tx1"/>
                </a:solidFill>
                <a:latin typeface="Calibri" panose="020F0502020204030204" pitchFamily="34" charset="0"/>
              </a:rPr>
              <a:t> : </a:t>
            </a:r>
            <a:endParaRPr lang="en-US" altLang="en-US"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Fait délibérément un croc en jambe, donne un coup de pied ou frappe un autre joueur</a:t>
            </a:r>
            <a:endParaRPr lang="en-US" altLang="en-US" sz="2000"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En effectuant ou en essayant d’effectuer un plaquage, le plaqueur entre en contact avec la tête de l’adversaire que ce soit intentionnellement, par imprudence ou par négligence</a:t>
            </a:r>
          </a:p>
          <a:p>
            <a:pPr marL="285750" indent="-28575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Se laisse tomber les genoux en avant sur un adversaire au sol</a:t>
            </a:r>
            <a:endParaRPr lang="en-US" altLang="en-US" sz="2000"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Projette dangereusement un joueur au sol en le plaquant</a:t>
            </a:r>
            <a:endParaRPr lang="en-US" altLang="en-US" sz="2000"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Enfreint délibérément les règles du jeu</a:t>
            </a:r>
            <a:endParaRPr lang="en-US" altLang="en-US" sz="2000"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Utilise un langage offensant, grossier ou injurieux</a:t>
            </a:r>
          </a:p>
          <a:p>
            <a:pPr marL="285750" indent="-28575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Conteste les décisions de l’arbitre ou d’un juge de touche à tort ou à raison</a:t>
            </a:r>
            <a:endParaRPr lang="en-US" altLang="en-US" sz="2000"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Revient sur le champ de jeu sans la permission de l’arbitre ou du juge de touche, après avoir momentanément quitté le terrain</a:t>
            </a:r>
            <a:endParaRPr lang="en-US" altLang="en-US" sz="2000"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Se conduit d’une manière contraire au véritable esprit du jeu</a:t>
            </a:r>
            <a:endParaRPr lang="en-US" altLang="en-US" sz="2000"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Se rend coupable d’une obstruction sur un adversaire non porteur du ballon</a:t>
            </a:r>
            <a:endParaRPr lang="en-US" altLang="en-US" sz="2000"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fr-FR" sz="2000" dirty="0">
                <a:solidFill>
                  <a:schemeClr val="tx1"/>
                </a:solidFill>
                <a:latin typeface="Calibri" panose="020F0502020204030204" pitchFamily="34" charset="0"/>
                <a:cs typeface="Calibri" panose="020F0502020204030204" pitchFamily="34" charset="0"/>
              </a:rPr>
              <a:t>Assène un coup d’épaule à un opposant </a:t>
            </a:r>
            <a:endParaRPr lang="en-US" altLang="en-US" sz="2000"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sz="2000" dirty="0">
                <a:solidFill>
                  <a:schemeClr val="tx1"/>
                </a:solidFill>
                <a:latin typeface="Calibri" panose="020F0502020204030204" pitchFamily="34" charset="0"/>
                <a:cs typeface="Calibri" panose="020F0502020204030204" pitchFamily="34" charset="0"/>
              </a:rPr>
              <a:t>Se </a:t>
            </a:r>
            <a:r>
              <a:rPr lang="en-US" altLang="en-US" sz="2000" dirty="0" err="1">
                <a:solidFill>
                  <a:schemeClr val="tx1"/>
                </a:solidFill>
                <a:latin typeface="Calibri" panose="020F0502020204030204" pitchFamily="34" charset="0"/>
                <a:cs typeface="Calibri" panose="020F0502020204030204" pitchFamily="34" charset="0"/>
              </a:rPr>
              <a:t>jette</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délibérément</a:t>
            </a:r>
            <a:r>
              <a:rPr lang="en-US" altLang="en-US" sz="2000" dirty="0">
                <a:solidFill>
                  <a:schemeClr val="tx1"/>
                </a:solidFill>
                <a:latin typeface="Calibri" panose="020F0502020204030204" pitchFamily="34" charset="0"/>
                <a:cs typeface="Calibri" panose="020F0502020204030204" pitchFamily="34" charset="0"/>
              </a:rPr>
              <a:t> sur la jambe </a:t>
            </a:r>
            <a:r>
              <a:rPr lang="en-US" altLang="en-US" sz="2000" dirty="0" err="1">
                <a:solidFill>
                  <a:schemeClr val="tx1"/>
                </a:solidFill>
                <a:latin typeface="Calibri" panose="020F0502020204030204" pitchFamily="34" charset="0"/>
                <a:cs typeface="Calibri" panose="020F0502020204030204" pitchFamily="34" charset="0"/>
              </a:rPr>
              <a:t>d’appui</a:t>
            </a:r>
            <a:r>
              <a:rPr lang="en-US" altLang="en-US" sz="2000" dirty="0">
                <a:solidFill>
                  <a:schemeClr val="tx1"/>
                </a:solidFill>
                <a:latin typeface="Calibri" panose="020F0502020204030204" pitchFamily="34" charset="0"/>
                <a:cs typeface="Calibri" panose="020F0502020204030204" pitchFamily="34" charset="0"/>
              </a:rPr>
              <a:t> du </a:t>
            </a:r>
            <a:r>
              <a:rPr lang="en-US" altLang="en-US" sz="2000" dirty="0" err="1">
                <a:solidFill>
                  <a:schemeClr val="tx1"/>
                </a:solidFill>
                <a:latin typeface="Calibri" panose="020F0502020204030204" pitchFamily="34" charset="0"/>
                <a:cs typeface="Calibri" panose="020F0502020204030204" pitchFamily="34" charset="0"/>
              </a:rPr>
              <a:t>joueur</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en</a:t>
            </a:r>
            <a:r>
              <a:rPr lang="en-US" altLang="en-US" sz="2000" dirty="0">
                <a:solidFill>
                  <a:schemeClr val="tx1"/>
                </a:solidFill>
                <a:latin typeface="Calibri" panose="020F0502020204030204" pitchFamily="34" charset="0"/>
                <a:cs typeface="Calibri" panose="020F0502020204030204" pitchFamily="34" charset="0"/>
              </a:rPr>
              <a:t> train de </a:t>
            </a:r>
            <a:r>
              <a:rPr lang="en-US" altLang="en-US" sz="2000" dirty="0" err="1">
                <a:solidFill>
                  <a:schemeClr val="tx1"/>
                </a:solidFill>
                <a:latin typeface="Calibri" panose="020F0502020204030204" pitchFamily="34" charset="0"/>
                <a:cs typeface="Calibri" panose="020F0502020204030204" pitchFamily="34" charset="0"/>
              </a:rPr>
              <a:t>botter</a:t>
            </a:r>
            <a:r>
              <a:rPr lang="en-US" altLang="en-US" sz="2000" dirty="0">
                <a:solidFill>
                  <a:schemeClr val="tx1"/>
                </a:solidFill>
                <a:latin typeface="Calibri" panose="020F0502020204030204" pitchFamily="34" charset="0"/>
                <a:cs typeface="Calibri" panose="020F0502020204030204" pitchFamily="34" charset="0"/>
              </a:rPr>
              <a:t> le </a:t>
            </a:r>
            <a:r>
              <a:rPr lang="en-US" altLang="en-US" sz="2000" dirty="0" err="1">
                <a:solidFill>
                  <a:schemeClr val="tx1"/>
                </a:solidFill>
                <a:latin typeface="Calibri" panose="020F0502020204030204" pitchFamily="34" charset="0"/>
                <a:cs typeface="Calibri" panose="020F0502020204030204" pitchFamily="34" charset="0"/>
              </a:rPr>
              <a:t>ballon</a:t>
            </a:r>
            <a:endParaRPr lang="en-US" altLang="en-US" sz="2000" dirty="0">
              <a:solidFill>
                <a:schemeClr val="tx1"/>
              </a:solidFill>
              <a:latin typeface="Calibri" panose="020F0502020204030204" pitchFamily="34" charset="0"/>
              <a:cs typeface="Calibri" panose="020F0502020204030204" pitchFamily="34" charset="0"/>
            </a:endParaRPr>
          </a:p>
          <a:p>
            <a:pPr marL="285750" indent="-285750">
              <a:spcBef>
                <a:spcPct val="0"/>
              </a:spcBef>
              <a:buClrTx/>
              <a:buSzTx/>
              <a:buFont typeface="Wingdings" panose="05000000000000000000" pitchFamily="2" charset="2"/>
              <a:buChar char="§"/>
              <a:defRPr/>
            </a:pPr>
            <a:r>
              <a:rPr lang="en-US" altLang="en-US" sz="2000" dirty="0">
                <a:solidFill>
                  <a:schemeClr val="tx1"/>
                </a:solidFill>
                <a:latin typeface="Calibri" panose="020F0502020204030204" pitchFamily="34" charset="0"/>
                <a:cs typeface="Calibri" panose="020F0502020204030204" pitchFamily="34" charset="0"/>
              </a:rPr>
              <a:t>Plaque un </a:t>
            </a:r>
            <a:r>
              <a:rPr lang="en-US" altLang="en-US" sz="2000" dirty="0" err="1">
                <a:solidFill>
                  <a:schemeClr val="tx1"/>
                </a:solidFill>
                <a:latin typeface="Calibri" panose="020F0502020204030204" pitchFamily="34" charset="0"/>
                <a:cs typeface="Calibri" panose="020F0502020204030204" pitchFamily="34" charset="0"/>
              </a:rPr>
              <a:t>adversaire</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alors</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qu’il</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n’a</a:t>
            </a:r>
            <a:r>
              <a:rPr lang="en-US" altLang="en-US" sz="2000" dirty="0">
                <a:solidFill>
                  <a:schemeClr val="tx1"/>
                </a:solidFill>
                <a:latin typeface="Calibri" panose="020F0502020204030204" pitchFamily="34" charset="0"/>
                <a:cs typeface="Calibri" panose="020F0502020204030204" pitchFamily="34" charset="0"/>
              </a:rPr>
              <a:t> pas encore </a:t>
            </a:r>
            <a:r>
              <a:rPr lang="en-US" altLang="en-US" sz="2000" dirty="0" err="1">
                <a:solidFill>
                  <a:schemeClr val="tx1"/>
                </a:solidFill>
                <a:latin typeface="Calibri" panose="020F0502020204030204" pitchFamily="34" charset="0"/>
                <a:cs typeface="Calibri" panose="020F0502020204030204" pitchFamily="34" charset="0"/>
              </a:rPr>
              <a:t>regagné</a:t>
            </a:r>
            <a:r>
              <a:rPr lang="en-US" altLang="en-US" sz="2000" dirty="0">
                <a:solidFill>
                  <a:schemeClr val="tx1"/>
                </a:solidFill>
                <a:latin typeface="Calibri" panose="020F0502020204030204" pitchFamily="34" charset="0"/>
                <a:cs typeface="Calibri" panose="020F0502020204030204" pitchFamily="34" charset="0"/>
              </a:rPr>
              <a:t> le sol </a:t>
            </a:r>
            <a:r>
              <a:rPr lang="en-US" altLang="en-US" sz="2000" dirty="0" err="1">
                <a:solidFill>
                  <a:schemeClr val="tx1"/>
                </a:solidFill>
                <a:latin typeface="Calibri" panose="020F0502020204030204" pitchFamily="34" charset="0"/>
                <a:cs typeface="Calibri" panose="020F0502020204030204" pitchFamily="34" charset="0"/>
              </a:rPr>
              <a:t>ayant</a:t>
            </a:r>
            <a:r>
              <a:rPr lang="en-US" altLang="en-US" sz="2000" dirty="0">
                <a:solidFill>
                  <a:schemeClr val="tx1"/>
                </a:solidFill>
                <a:latin typeface="Calibri" panose="020F0502020204030204" pitchFamily="34" charset="0"/>
                <a:cs typeface="Calibri" panose="020F0502020204030204" pitchFamily="34" charset="0"/>
              </a:rPr>
              <a:t> sauté </a:t>
            </a:r>
            <a:r>
              <a:rPr lang="en-US" altLang="en-US" sz="2000" dirty="0" err="1">
                <a:solidFill>
                  <a:schemeClr val="tx1"/>
                </a:solidFill>
                <a:latin typeface="Calibri" panose="020F0502020204030204" pitchFamily="34" charset="0"/>
                <a:cs typeface="Calibri" panose="020F0502020204030204" pitchFamily="34" charset="0"/>
              </a:rPr>
              <a:t>en</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l’air</a:t>
            </a:r>
            <a:r>
              <a:rPr lang="en-US" altLang="en-US" sz="2000" dirty="0">
                <a:solidFill>
                  <a:schemeClr val="tx1"/>
                </a:solidFill>
                <a:latin typeface="Calibri" panose="020F0502020204030204" pitchFamily="34" charset="0"/>
                <a:cs typeface="Calibri" panose="020F0502020204030204" pitchFamily="34" charset="0"/>
              </a:rPr>
              <a:t> pour </a:t>
            </a:r>
            <a:r>
              <a:rPr lang="en-US" altLang="en-US" sz="2000" dirty="0" err="1">
                <a:solidFill>
                  <a:schemeClr val="tx1"/>
                </a:solidFill>
                <a:latin typeface="Calibri" panose="020F0502020204030204" pitchFamily="34" charset="0"/>
                <a:cs typeface="Calibri" panose="020F0502020204030204" pitchFamily="34" charset="0"/>
              </a:rPr>
              <a:t>saisir</a:t>
            </a:r>
            <a:r>
              <a:rPr lang="en-US" altLang="en-US" sz="2000" dirty="0">
                <a:solidFill>
                  <a:schemeClr val="tx1"/>
                </a:solidFill>
                <a:latin typeface="Calibri" panose="020F0502020204030204" pitchFamily="34" charset="0"/>
                <a:cs typeface="Calibri" panose="020F0502020204030204" pitchFamily="34" charset="0"/>
              </a:rPr>
              <a:t> le </a:t>
            </a:r>
            <a:r>
              <a:rPr lang="en-US" altLang="en-US" sz="2000" dirty="0" err="1">
                <a:solidFill>
                  <a:schemeClr val="tx1"/>
                </a:solidFill>
                <a:latin typeface="Calibri" panose="020F0502020204030204" pitchFamily="34" charset="0"/>
                <a:cs typeface="Calibri" panose="020F0502020204030204" pitchFamily="34" charset="0"/>
              </a:rPr>
              <a:t>ballon</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botté</a:t>
            </a:r>
            <a:r>
              <a:rPr lang="en-US" altLang="en-US" sz="2000" dirty="0">
                <a:solidFill>
                  <a:schemeClr val="tx1"/>
                </a:solidFill>
                <a:latin typeface="Calibri" panose="020F0502020204030204" pitchFamily="34" charset="0"/>
                <a:cs typeface="Calibri" panose="020F0502020204030204" pitchFamily="34" charset="0"/>
              </a:rPr>
              <a:t> par </a:t>
            </a:r>
            <a:r>
              <a:rPr lang="en-US" altLang="en-US" sz="2000" dirty="0" err="1">
                <a:solidFill>
                  <a:schemeClr val="tx1"/>
                </a:solidFill>
                <a:latin typeface="Calibri" panose="020F0502020204030204" pitchFamily="34" charset="0"/>
                <a:cs typeface="Calibri" panose="020F0502020204030204" pitchFamily="34" charset="0"/>
              </a:rPr>
              <a:t>l’opposition</a:t>
            </a:r>
            <a:r>
              <a:rPr lang="en-US" altLang="en-US" sz="2000" dirty="0">
                <a:solidFill>
                  <a:schemeClr val="tx1"/>
                </a:solidFill>
                <a:latin typeface="Calibri" panose="020F0502020204030204" pitchFamily="34" charset="0"/>
                <a:cs typeface="Calibri" panose="020F0502020204030204" pitchFamily="34" charset="0"/>
              </a:rPr>
              <a:t> </a:t>
            </a:r>
          </a:p>
          <a:p>
            <a:pPr marL="285750" indent="-285750">
              <a:spcBef>
                <a:spcPct val="0"/>
              </a:spcBef>
              <a:buClrTx/>
              <a:buSzTx/>
              <a:buFont typeface="Wingdings" panose="05000000000000000000" pitchFamily="2" charset="2"/>
              <a:buChar char="§"/>
              <a:defRPr/>
            </a:pPr>
            <a:r>
              <a:rPr lang="en-US" altLang="en-US" sz="2000" dirty="0" err="1">
                <a:solidFill>
                  <a:schemeClr val="tx1"/>
                </a:solidFill>
                <a:latin typeface="Calibri" panose="020F0502020204030204" pitchFamily="34" charset="0"/>
                <a:cs typeface="Calibri" panose="020F0502020204030204" pitchFamily="34" charset="0"/>
              </a:rPr>
              <a:t>Exécute</a:t>
            </a:r>
            <a:r>
              <a:rPr lang="en-US" altLang="en-US" sz="2000" dirty="0">
                <a:solidFill>
                  <a:schemeClr val="tx1"/>
                </a:solidFill>
                <a:latin typeface="Calibri" panose="020F0502020204030204" pitchFamily="34" charset="0"/>
                <a:cs typeface="Calibri" panose="020F0502020204030204" pitchFamily="34" charset="0"/>
              </a:rPr>
              <a:t> des </a:t>
            </a:r>
            <a:r>
              <a:rPr lang="en-US" altLang="en-US" sz="2000" dirty="0" err="1">
                <a:solidFill>
                  <a:schemeClr val="tx1"/>
                </a:solidFill>
                <a:latin typeface="Calibri" panose="020F0502020204030204" pitchFamily="34" charset="0"/>
                <a:cs typeface="Calibri" panose="020F0502020204030204" pitchFamily="34" charset="0"/>
              </a:rPr>
              <a:t>gestes</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highlight>
                  <a:srgbClr val="FFFF00"/>
                </a:highlight>
                <a:latin typeface="Calibri" panose="020F0502020204030204" pitchFamily="34" charset="0"/>
                <a:cs typeface="Calibri" panose="020F0502020204030204" pitchFamily="34" charset="0"/>
              </a:rPr>
              <a:t>litigieux</a:t>
            </a:r>
            <a:r>
              <a:rPr lang="en-US" altLang="en-US" sz="2000" dirty="0">
                <a:solidFill>
                  <a:schemeClr val="tx1"/>
                </a:solidFill>
                <a:latin typeface="Calibri" panose="020F0502020204030204" pitchFamily="34" charset="0"/>
                <a:cs typeface="Calibri" panose="020F0502020204030204" pitchFamily="34" charset="0"/>
              </a:rPr>
              <a:t> qui </a:t>
            </a:r>
            <a:r>
              <a:rPr lang="en-US" altLang="en-US" sz="2000" dirty="0" err="1">
                <a:solidFill>
                  <a:schemeClr val="tx1"/>
                </a:solidFill>
                <a:latin typeface="Calibri" panose="020F0502020204030204" pitchFamily="34" charset="0"/>
                <a:cs typeface="Calibri" panose="020F0502020204030204" pitchFamily="34" charset="0"/>
              </a:rPr>
              <a:t>peuvent</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être</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imprudents</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ou</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faits</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intentionnellement</a:t>
            </a:r>
            <a:r>
              <a:rPr lang="en-US" altLang="en-US" sz="2000" dirty="0">
                <a:solidFill>
                  <a:schemeClr val="tx1"/>
                </a:solidFill>
                <a:latin typeface="Calibri" panose="020F0502020204030204" pitchFamily="34" charset="0"/>
                <a:cs typeface="Calibri" panose="020F0502020204030204" pitchFamily="34" charset="0"/>
              </a:rPr>
              <a:t> (ex : </a:t>
            </a:r>
            <a:r>
              <a:rPr lang="en-US" altLang="en-US" sz="2000" dirty="0" err="1">
                <a:solidFill>
                  <a:schemeClr val="tx1"/>
                </a:solidFill>
                <a:latin typeface="Calibri" panose="020F0502020204030204" pitchFamily="34" charset="0"/>
                <a:cs typeface="Calibri" panose="020F0502020204030204" pitchFamily="34" charset="0"/>
              </a:rPr>
              <a:t>coude</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en</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avant</a:t>
            </a:r>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err="1">
                <a:solidFill>
                  <a:schemeClr val="tx1"/>
                </a:solidFill>
                <a:latin typeface="Calibri" panose="020F0502020204030204" pitchFamily="34" charset="0"/>
                <a:cs typeface="Calibri" panose="020F0502020204030204" pitchFamily="34" charset="0"/>
              </a:rPr>
              <a:t>cravate</a:t>
            </a:r>
            <a:r>
              <a:rPr lang="en-US" altLang="en-US" sz="2000" dirty="0">
                <a:solidFill>
                  <a:schemeClr val="tx1"/>
                </a:solidFill>
                <a:latin typeface="Calibri" panose="020F0502020204030204" pitchFamily="34" charset="0"/>
                <a:cs typeface="Calibri" panose="020F0502020204030204" pitchFamily="34" charset="0"/>
              </a:rPr>
              <a:t>) </a:t>
            </a:r>
          </a:p>
        </p:txBody>
      </p:sp>
      <p:sp>
        <p:nvSpPr>
          <p:cNvPr id="2" name="Slide Number Placeholder 1">
            <a:extLst>
              <a:ext uri="{FF2B5EF4-FFF2-40B4-BE49-F238E27FC236}">
                <a16:creationId xmlns:a16="http://schemas.microsoft.com/office/drawing/2014/main" id="{BB867E67-6C19-4D8F-A59D-0D51255A2D1D}"/>
              </a:ext>
            </a:extLst>
          </p:cNvPr>
          <p:cNvSpPr>
            <a:spLocks noGrp="1"/>
          </p:cNvSpPr>
          <p:nvPr>
            <p:ph type="sldNum" sz="quarter" idx="12"/>
          </p:nvPr>
        </p:nvSpPr>
        <p:spPr/>
        <p:txBody>
          <a:bodyPr/>
          <a:lstStyle/>
          <a:p>
            <a:pPr>
              <a:defRPr/>
            </a:pPr>
            <a:fld id="{D9D6048A-76C2-4C90-A0B2-54F7C2402DF9}" type="slidenum">
              <a:rPr lang="en-AU" altLang="en-US" smtClean="0"/>
              <a:pPr>
                <a:defRPr/>
              </a:pPr>
              <a:t>84</a:t>
            </a:fld>
            <a:endParaRPr lang="en-AU" alt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0" y="249378"/>
            <a:ext cx="12192000" cy="1015663"/>
          </a:xfrm>
          <a:prstGeom prst="rect">
            <a:avLst/>
          </a:prstGeom>
          <a:noFill/>
          <a:ln>
            <a:noFill/>
          </a:ln>
        </p:spPr>
        <p:txBody>
          <a:bodyPr wrap="square" rtlCol="0" anchor="ctr" anchorCtr="1">
            <a:spAutoFit/>
          </a:bodyPr>
          <a:lstStyle/>
          <a:p>
            <a:pPr lvl="0" algn="ctr" eaLnBrk="0" fontAlgn="base" hangingPunct="0">
              <a:spcBef>
                <a:spcPct val="0"/>
              </a:spcBef>
              <a:spcAft>
                <a:spcPct val="0"/>
              </a:spcAft>
            </a:pPr>
            <a:r>
              <a:rPr lang="en-US" altLang="en-US" sz="6000" b="1" dirty="0">
                <a:solidFill>
                  <a:prstClr val="black"/>
                </a:solidFill>
                <a:latin typeface="Calibri" panose="020F0502020204030204" pitchFamily="34" charset="0"/>
                <a:cs typeface="Calibri" panose="020F0502020204030204" pitchFamily="34" charset="0"/>
              </a:rPr>
              <a:t>Formation </a:t>
            </a:r>
            <a:r>
              <a:rPr lang="en-US" altLang="en-US" sz="6000" b="1" dirty="0" err="1">
                <a:solidFill>
                  <a:prstClr val="black"/>
                </a:solidFill>
                <a:latin typeface="Calibri" panose="020F0502020204030204" pitchFamily="34" charset="0"/>
                <a:cs typeface="Calibri" panose="020F0502020204030204" pitchFamily="34" charset="0"/>
              </a:rPr>
              <a:t>d’entraîneur</a:t>
            </a:r>
            <a:r>
              <a:rPr lang="en-US" altLang="en-US" sz="6000" b="1" dirty="0">
                <a:solidFill>
                  <a:prstClr val="black"/>
                </a:solidFill>
                <a:latin typeface="Calibri" panose="020F0502020204030204" pitchFamily="34" charset="0"/>
                <a:cs typeface="Calibri" panose="020F0502020204030204" pitchFamily="34" charset="0"/>
              </a:rPr>
              <a:t> - </a:t>
            </a:r>
            <a:r>
              <a:rPr lang="en-US" altLang="en-US" sz="6000" b="1" dirty="0" err="1">
                <a:solidFill>
                  <a:prstClr val="black"/>
                </a:solidFill>
                <a:latin typeface="Calibri" panose="020F0502020204030204" pitchFamily="34" charset="0"/>
                <a:cs typeface="Calibri" panose="020F0502020204030204" pitchFamily="34" charset="0"/>
              </a:rPr>
              <a:t>Niveau</a:t>
            </a:r>
            <a:r>
              <a:rPr lang="en-US" altLang="en-US" sz="6000" b="1" dirty="0">
                <a:solidFill>
                  <a:prstClr val="black"/>
                </a:solidFill>
                <a:latin typeface="Calibri" panose="020F0502020204030204" pitchFamily="34" charset="0"/>
                <a:cs typeface="Calibri" panose="020F0502020204030204" pitchFamily="34" charset="0"/>
              </a:rPr>
              <a:t> 1</a:t>
            </a:r>
            <a:endParaRPr lang="en-AU" altLang="en-US" sz="6000" b="1"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8BA7223-8DFC-4573-BCDB-44EA27DD4F33}"/>
              </a:ext>
            </a:extLst>
          </p:cNvPr>
          <p:cNvSpPr txBox="1"/>
          <p:nvPr/>
        </p:nvSpPr>
        <p:spPr>
          <a:xfrm>
            <a:off x="-1" y="1874729"/>
            <a:ext cx="12191999" cy="3108543"/>
          </a:xfrm>
          <a:prstGeom prst="rect">
            <a:avLst/>
          </a:prstGeom>
          <a:noFill/>
          <a:ln>
            <a:noFill/>
          </a:ln>
        </p:spPr>
        <p:txBody>
          <a:bodyPr wrap="square" rtlCol="0" anchor="ctr" anchorCtr="1">
            <a:spAutoFit/>
          </a:bodyPr>
          <a:lstStyle/>
          <a:p>
            <a:pPr algn="ctr">
              <a:defRPr/>
            </a:pPr>
            <a:endParaRPr lang="en-US" sz="4000" b="1" dirty="0">
              <a:solidFill>
                <a:srgbClr val="0070C0"/>
              </a:solidFill>
              <a:latin typeface="Calibri" panose="020F0502020204030204" pitchFamily="34" charset="0"/>
              <a:cs typeface="Calibri" panose="020F0502020204030204" pitchFamily="34" charset="0"/>
            </a:endParaRPr>
          </a:p>
          <a:p>
            <a:pPr algn="ctr">
              <a:defRPr/>
            </a:pPr>
            <a:endParaRPr lang="en-US" sz="4000" b="1" dirty="0">
              <a:solidFill>
                <a:srgbClr val="0070C0"/>
              </a:solidFill>
              <a:latin typeface="Calibri" panose="020F0502020204030204" pitchFamily="34" charset="0"/>
              <a:cs typeface="Calibri" panose="020F0502020204030204" pitchFamily="34" charset="0"/>
            </a:endParaRPr>
          </a:p>
          <a:p>
            <a:pPr algn="ctr">
              <a:defRPr/>
            </a:pPr>
            <a:r>
              <a:rPr lang="en-US" sz="5400" b="1" dirty="0">
                <a:solidFill>
                  <a:srgbClr val="0070C0"/>
                </a:solidFill>
                <a:latin typeface="Calibri" panose="020F0502020204030204" pitchFamily="34" charset="0"/>
                <a:cs typeface="Calibri" panose="020F0502020204030204" pitchFamily="34" charset="0"/>
              </a:rPr>
              <a:t>Module 6</a:t>
            </a:r>
          </a:p>
          <a:p>
            <a:pPr algn="ctr">
              <a:defRPr/>
            </a:pPr>
            <a:endParaRPr lang="en-US" sz="800" b="1" dirty="0">
              <a:solidFill>
                <a:srgbClr val="0070C0"/>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5400" b="1" dirty="0" err="1">
                <a:solidFill>
                  <a:prstClr val="black"/>
                </a:solidFill>
                <a:latin typeface="Calibri" panose="020F0502020204030204"/>
              </a:rPr>
              <a:t>Enseigner</a:t>
            </a:r>
            <a:r>
              <a:rPr lang="en-US" sz="5400" b="1" dirty="0">
                <a:solidFill>
                  <a:prstClr val="black"/>
                </a:solidFill>
                <a:latin typeface="Calibri" panose="020F0502020204030204"/>
              </a:rPr>
              <a:t> l</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es </a:t>
            </a:r>
            <a:r>
              <a:rPr lang="en-US" sz="5400" b="1" dirty="0" err="1">
                <a:solidFill>
                  <a:prstClr val="black"/>
                </a:solidFill>
                <a:latin typeface="Calibri" panose="020F0502020204030204"/>
              </a:rPr>
              <a:t>gestes</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techniques</a:t>
            </a:r>
            <a:endParaRPr kumimoji="0" lang="en-AU"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5F2319D-3C5E-44AE-9655-F98722EE07C4}"/>
              </a:ext>
            </a:extLst>
          </p:cNvPr>
          <p:cNvSpPr txBox="1"/>
          <p:nvPr/>
        </p:nvSpPr>
        <p:spPr>
          <a:xfrm>
            <a:off x="7997150" y="5286322"/>
            <a:ext cx="4515729" cy="1754326"/>
          </a:xfrm>
          <a:prstGeom prst="rect">
            <a:avLst/>
          </a:prstGeom>
          <a:noFill/>
        </p:spPr>
        <p:txBody>
          <a:bodyPr wrap="square" rtlCol="0">
            <a:spAutoFit/>
          </a:bodyPr>
          <a:lstStyle/>
          <a:p>
            <a:pPr>
              <a:defRPr/>
            </a:pPr>
            <a:r>
              <a:rPr lang="en-US" altLang="en-US" b="1" dirty="0">
                <a:solidFill>
                  <a:srgbClr val="000000"/>
                </a:solidFill>
                <a:latin typeface="Calibri" panose="020F0502020204030204" pitchFamily="34" charset="0"/>
                <a:cs typeface="Calibri" panose="020F0502020204030204" pitchFamily="34" charset="0"/>
              </a:rPr>
              <a:t>Module </a:t>
            </a:r>
            <a:r>
              <a:rPr lang="en-US" altLang="en-US" b="1" dirty="0" err="1">
                <a:solidFill>
                  <a:srgbClr val="000000"/>
                </a:solidFill>
                <a:latin typeface="Calibri" panose="020F0502020204030204" pitchFamily="34" charset="0"/>
                <a:cs typeface="Calibri" panose="020F0502020204030204" pitchFamily="34" charset="0"/>
              </a:rPr>
              <a:t>conçu</a:t>
            </a:r>
            <a:r>
              <a:rPr lang="en-US" altLang="en-US" b="1" dirty="0">
                <a:solidFill>
                  <a:srgbClr val="000000"/>
                </a:solidFill>
                <a:latin typeface="Calibri" panose="020F0502020204030204" pitchFamily="34" charset="0"/>
                <a:cs typeface="Calibri" panose="020F0502020204030204" pitchFamily="34" charset="0"/>
              </a:rPr>
              <a:t> pour </a:t>
            </a:r>
            <a:r>
              <a:rPr lang="en-US" altLang="en-US" b="1" dirty="0" err="1">
                <a:solidFill>
                  <a:srgbClr val="000000"/>
                </a:solidFill>
                <a:latin typeface="Calibri" panose="020F0502020204030204" pitchFamily="34" charset="0"/>
                <a:cs typeface="Calibri" panose="020F0502020204030204" pitchFamily="34" charset="0"/>
              </a:rPr>
              <a:t>l’IRL</a:t>
            </a:r>
            <a:r>
              <a:rPr lang="en-US" altLang="en-US" b="1" dirty="0">
                <a:solidFill>
                  <a:srgbClr val="000000"/>
                </a:solidFill>
                <a:latin typeface="Calibri" panose="020F0502020204030204" pitchFamily="34" charset="0"/>
                <a:cs typeface="Calibri" panose="020F0502020204030204" pitchFamily="34" charset="0"/>
              </a:rPr>
              <a:t>. A </a:t>
            </a:r>
            <a:r>
              <a:rPr lang="en-US" altLang="en-US" b="1" dirty="0" err="1">
                <a:solidFill>
                  <a:srgbClr val="000000"/>
                </a:solidFill>
                <a:latin typeface="Calibri" panose="020F0502020204030204" pitchFamily="34" charset="0"/>
                <a:cs typeface="Calibri" panose="020F0502020204030204" pitchFamily="34" charset="0"/>
              </a:rPr>
              <a:t>utiliser</a:t>
            </a:r>
            <a:r>
              <a:rPr lang="en-US" altLang="en-US" b="1" dirty="0">
                <a:solidFill>
                  <a:srgbClr val="000000"/>
                </a:solidFill>
                <a:latin typeface="Calibri" panose="020F0502020204030204" pitchFamily="34" charset="0"/>
                <a:cs typeface="Calibri" panose="020F0502020204030204" pitchFamily="34" charset="0"/>
              </a:rPr>
              <a:t> avec </a:t>
            </a:r>
            <a:r>
              <a:rPr lang="en-US" altLang="en-US" b="1" dirty="0" err="1">
                <a:solidFill>
                  <a:srgbClr val="000000"/>
                </a:solidFill>
                <a:latin typeface="Calibri" panose="020F0502020204030204" pitchFamily="34" charset="0"/>
                <a:cs typeface="Calibri" panose="020F0502020204030204" pitchFamily="34" charset="0"/>
              </a:rPr>
              <a:t>sa</a:t>
            </a:r>
            <a:r>
              <a:rPr lang="en-US" altLang="en-US" b="1" dirty="0">
                <a:solidFill>
                  <a:srgbClr val="000000"/>
                </a:solidFill>
                <a:latin typeface="Calibri" panose="020F0502020204030204" pitchFamily="34" charset="0"/>
                <a:cs typeface="Calibri" panose="020F0502020204030204" pitchFamily="34" charset="0"/>
              </a:rPr>
              <a:t> permission et sous </a:t>
            </a:r>
            <a:r>
              <a:rPr lang="en-US" altLang="en-US" b="1" dirty="0" err="1">
                <a:solidFill>
                  <a:srgbClr val="000000"/>
                </a:solidFill>
                <a:latin typeface="Calibri" panose="020F0502020204030204" pitchFamily="34" charset="0"/>
                <a:cs typeface="Calibri" panose="020F0502020204030204" pitchFamily="34" charset="0"/>
              </a:rPr>
              <a:t>sa</a:t>
            </a:r>
            <a:r>
              <a:rPr lang="en-US" altLang="en-US" b="1" dirty="0">
                <a:solidFill>
                  <a:srgbClr val="000000"/>
                </a:solidFill>
                <a:latin typeface="Calibri" panose="020F0502020204030204" pitchFamily="34" charset="0"/>
                <a:cs typeface="Calibri" panose="020F0502020204030204" pitchFamily="34" charset="0"/>
              </a:rPr>
              <a:t> direction par des </a:t>
            </a:r>
            <a:r>
              <a:rPr lang="en-US" altLang="en-US" b="1" dirty="0" err="1">
                <a:solidFill>
                  <a:srgbClr val="000000"/>
                </a:solidFill>
                <a:latin typeface="Calibri" panose="020F0502020204030204" pitchFamily="34" charset="0"/>
                <a:cs typeface="Calibri" panose="020F0502020204030204" pitchFamily="34" charset="0"/>
              </a:rPr>
              <a:t>formateurs</a:t>
            </a:r>
            <a:r>
              <a:rPr lang="en-US" altLang="en-US" b="1" dirty="0">
                <a:solidFill>
                  <a:srgbClr val="000000"/>
                </a:solidFill>
                <a:latin typeface="Calibri" panose="020F0502020204030204" pitchFamily="34" charset="0"/>
                <a:cs typeface="Calibri" panose="020F0502020204030204" pitchFamily="34" charset="0"/>
              </a:rPr>
              <a:t> </a:t>
            </a:r>
            <a:r>
              <a:rPr lang="en-US" altLang="en-US" b="1" dirty="0" err="1">
                <a:solidFill>
                  <a:srgbClr val="000000"/>
                </a:solidFill>
                <a:latin typeface="Calibri" panose="020F0502020204030204" pitchFamily="34" charset="0"/>
                <a:cs typeface="Calibri" panose="020F0502020204030204" pitchFamily="34" charset="0"/>
              </a:rPr>
              <a:t>accrédités</a:t>
            </a:r>
            <a:r>
              <a:rPr lang="en-US" altLang="en-US" b="1" dirty="0">
                <a:solidFill>
                  <a:srgbClr val="000000"/>
                </a:solidFill>
                <a:latin typeface="Calibri" panose="020F0502020204030204" pitchFamily="34" charset="0"/>
                <a:cs typeface="Calibri" panose="020F0502020204030204" pitchFamily="34" charset="0"/>
              </a:rPr>
              <a:t> de la Fédération </a:t>
            </a:r>
            <a:r>
              <a:rPr lang="en-US" altLang="en-US" b="1" dirty="0" err="1">
                <a:solidFill>
                  <a:srgbClr val="000000"/>
                </a:solidFill>
                <a:latin typeface="Calibri" panose="020F0502020204030204" pitchFamily="34" charset="0"/>
                <a:cs typeface="Calibri" panose="020F0502020204030204" pitchFamily="34" charset="0"/>
              </a:rPr>
              <a:t>Européenne</a:t>
            </a:r>
            <a:r>
              <a:rPr lang="en-US" altLang="en-US" b="1" dirty="0">
                <a:solidFill>
                  <a:srgbClr val="000000"/>
                </a:solidFill>
                <a:latin typeface="Calibri" panose="020F0502020204030204" pitchFamily="34" charset="0"/>
                <a:cs typeface="Calibri" panose="020F0502020204030204" pitchFamily="34" charset="0"/>
              </a:rPr>
              <a:t> &amp; de la Fédération </a:t>
            </a:r>
            <a:r>
              <a:rPr lang="en-US" altLang="en-US" b="1" dirty="0" err="1">
                <a:solidFill>
                  <a:srgbClr val="000000"/>
                </a:solidFill>
                <a:latin typeface="Calibri" panose="020F0502020204030204" pitchFamily="34" charset="0"/>
                <a:cs typeface="Calibri" panose="020F0502020204030204" pitchFamily="34" charset="0"/>
              </a:rPr>
              <a:t>d’Asie-Pacifique</a:t>
            </a:r>
            <a:r>
              <a:rPr lang="en-US" altLang="en-US" b="1" dirty="0">
                <a:solidFill>
                  <a:srgbClr val="000000"/>
                </a:solidFill>
                <a:latin typeface="Calibri" panose="020F0502020204030204" pitchFamily="34" charset="0"/>
                <a:cs typeface="Calibri" panose="020F0502020204030204" pitchFamily="34" charset="0"/>
              </a:rPr>
              <a:t> de rugby à XIII.</a:t>
            </a:r>
            <a:endParaRPr lang="en-AU" altLang="en-US"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alt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49B554B-6D09-3C48-B657-BD16D9A459B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17085" y="1638790"/>
            <a:ext cx="7157825" cy="1081627"/>
          </a:xfrm>
          <a:prstGeom prst="rect">
            <a:avLst/>
          </a:prstGeom>
        </p:spPr>
      </p:pic>
      <p:sp>
        <p:nvSpPr>
          <p:cNvPr id="4" name="Slide Number Placeholder 3">
            <a:extLst>
              <a:ext uri="{FF2B5EF4-FFF2-40B4-BE49-F238E27FC236}">
                <a16:creationId xmlns:a16="http://schemas.microsoft.com/office/drawing/2014/main" id="{48DF878C-D2B4-476F-AFA9-240DA1410D61}"/>
              </a:ext>
            </a:extLst>
          </p:cNvPr>
          <p:cNvSpPr>
            <a:spLocks noGrp="1"/>
          </p:cNvSpPr>
          <p:nvPr>
            <p:ph type="sldNum" sz="quarter" idx="12"/>
          </p:nvPr>
        </p:nvSpPr>
        <p:spPr/>
        <p:txBody>
          <a:bodyPr/>
          <a:lstStyle/>
          <a:p>
            <a:fld id="{62ECC994-558A-4095-AE20-947319E1D8B1}" type="slidenum">
              <a:rPr lang="en-AU" smtClean="0"/>
              <a:t>85</a:t>
            </a:fld>
            <a:endParaRPr lang="en-AU"/>
          </a:p>
        </p:txBody>
      </p:sp>
    </p:spTree>
    <p:extLst>
      <p:ext uri="{BB962C8B-B14F-4D97-AF65-F5344CB8AC3E}">
        <p14:creationId xmlns:p14="http://schemas.microsoft.com/office/powerpoint/2010/main" val="262638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0" y="309074"/>
            <a:ext cx="12192000" cy="1323439"/>
          </a:xfrm>
          <a:prstGeom prst="rect">
            <a:avLst/>
          </a:prstGeom>
          <a:noFill/>
          <a:ln>
            <a:noFill/>
          </a:ln>
        </p:spPr>
        <p:txBody>
          <a:bodyPr wrap="square" rtlCol="0" anchor="ctr" anchorCtr="1">
            <a:spAutoFit/>
          </a:bodyPr>
          <a:lstStyle/>
          <a:p>
            <a:pPr algn="ctr"/>
            <a:r>
              <a:rPr lang="en-AU" sz="4000" b="1" dirty="0"/>
              <a:t>Points </a:t>
            </a:r>
            <a:r>
              <a:rPr lang="en-AU" sz="4000" b="1" dirty="0" err="1"/>
              <a:t>majeurs</a:t>
            </a:r>
            <a:endParaRPr lang="en-AU" sz="4000" b="1" dirty="0"/>
          </a:p>
          <a:p>
            <a:pPr algn="ctr"/>
            <a:r>
              <a:rPr lang="en-AU" sz="4000" b="1" dirty="0"/>
              <a:t>pour </a:t>
            </a:r>
            <a:r>
              <a:rPr lang="en-AU" sz="4000" b="1" dirty="0" err="1"/>
              <a:t>enseigner</a:t>
            </a:r>
            <a:r>
              <a:rPr lang="en-AU" sz="4000" b="1" dirty="0"/>
              <a:t> les </a:t>
            </a:r>
            <a:r>
              <a:rPr lang="en-AU" sz="4000" b="1" dirty="0" err="1"/>
              <a:t>gestes</a:t>
            </a:r>
            <a:r>
              <a:rPr lang="en-AU" sz="4000" b="1" dirty="0"/>
              <a:t> techniques de base </a:t>
            </a:r>
            <a:endParaRPr lang="en-AU" sz="4000" b="1" dirty="0">
              <a:effectLst>
                <a:outerShdw blurRad="38100" dist="38100" dir="2700000" algn="tl">
                  <a:srgbClr val="000000">
                    <a:alpha val="43137"/>
                  </a:srgbClr>
                </a:outerShdw>
              </a:effectLst>
              <a:latin typeface="Baskerville Old Face" panose="02020602080505020303" pitchFamily="18" charset="0"/>
            </a:endParaRPr>
          </a:p>
        </p:txBody>
      </p:sp>
      <p:sp>
        <p:nvSpPr>
          <p:cNvPr id="3" name="TextBox 2">
            <a:extLst>
              <a:ext uri="{FF2B5EF4-FFF2-40B4-BE49-F238E27FC236}">
                <a16:creationId xmlns:a16="http://schemas.microsoft.com/office/drawing/2014/main" id="{61386D1B-C344-4B49-B6B9-0EA104CA43E2}"/>
              </a:ext>
            </a:extLst>
          </p:cNvPr>
          <p:cNvSpPr txBox="1"/>
          <p:nvPr/>
        </p:nvSpPr>
        <p:spPr>
          <a:xfrm>
            <a:off x="552450" y="1767006"/>
            <a:ext cx="10899321" cy="4247317"/>
          </a:xfrm>
          <a:prstGeom prst="rect">
            <a:avLst/>
          </a:prstGeom>
          <a:noFill/>
        </p:spPr>
        <p:txBody>
          <a:bodyPr wrap="square" rtlCol="0">
            <a:spAutoFit/>
          </a:bodyPr>
          <a:lstStyle/>
          <a:p>
            <a:pPr marL="457200" indent="-457200">
              <a:buClr>
                <a:schemeClr val="tx1"/>
              </a:buClr>
              <a:buFont typeface="Wingdings" panose="05000000000000000000" pitchFamily="2" charset="2"/>
              <a:buChar char="§"/>
              <a:defRPr/>
            </a:pPr>
            <a:r>
              <a:rPr lang="en-AU" altLang="en-US" sz="3200" dirty="0" err="1"/>
              <a:t>Mettez</a:t>
            </a:r>
            <a:r>
              <a:rPr lang="en-AU" altLang="en-US" sz="3200" dirty="0"/>
              <a:t> </a:t>
            </a:r>
            <a:r>
              <a:rPr lang="en-AU" altLang="en-US" sz="3200" dirty="0" err="1"/>
              <a:t>l’accent</a:t>
            </a:r>
            <a:r>
              <a:rPr lang="en-AU" altLang="en-US" sz="3200" dirty="0"/>
              <a:t> sur les </a:t>
            </a:r>
            <a:r>
              <a:rPr lang="en-AU" altLang="en-US" sz="3200" dirty="0" err="1"/>
              <a:t>compétences</a:t>
            </a:r>
            <a:r>
              <a:rPr lang="en-AU" altLang="en-US" sz="3200" dirty="0"/>
              <a:t> </a:t>
            </a:r>
            <a:r>
              <a:rPr lang="en-AU" altLang="en-US" sz="3200" dirty="0" err="1"/>
              <a:t>enseignées</a:t>
            </a:r>
            <a:r>
              <a:rPr lang="en-AU" altLang="en-US" sz="3200" dirty="0"/>
              <a:t> </a:t>
            </a:r>
            <a:r>
              <a:rPr lang="en-AU" altLang="en-US" sz="3200" dirty="0" err="1"/>
              <a:t>en</a:t>
            </a:r>
            <a:r>
              <a:rPr lang="en-AU" altLang="en-US" sz="3200" dirty="0"/>
              <a:t> les </a:t>
            </a:r>
            <a:r>
              <a:rPr lang="en-AU" altLang="en-US" sz="3200" dirty="0" err="1"/>
              <a:t>présentant</a:t>
            </a:r>
            <a:r>
              <a:rPr lang="en-AU" altLang="en-US" sz="3200" dirty="0"/>
              <a:t> </a:t>
            </a:r>
            <a:r>
              <a:rPr lang="en-AU" altLang="en-US" sz="3200" dirty="0" err="1"/>
              <a:t>une</a:t>
            </a:r>
            <a:r>
              <a:rPr lang="en-AU" altLang="en-US" sz="3200" dirty="0"/>
              <a:t> après </a:t>
            </a:r>
            <a:r>
              <a:rPr lang="en-AU" altLang="en-US" sz="3200" dirty="0" err="1"/>
              <a:t>l’autre</a:t>
            </a:r>
            <a:endParaRPr lang="en-AU" altLang="en-US" sz="3200" dirty="0"/>
          </a:p>
          <a:p>
            <a:pPr marL="457200" indent="-457200">
              <a:buClr>
                <a:schemeClr val="tx1"/>
              </a:buClr>
              <a:buFont typeface="Wingdings" panose="05000000000000000000" pitchFamily="2" charset="2"/>
              <a:buChar char="§"/>
              <a:defRPr/>
            </a:pPr>
            <a:r>
              <a:rPr lang="en-AU" altLang="en-US" sz="3200" dirty="0" err="1"/>
              <a:t>Faites</a:t>
            </a:r>
            <a:r>
              <a:rPr lang="en-AU" altLang="en-US" sz="3200" dirty="0"/>
              <a:t> des </a:t>
            </a:r>
            <a:r>
              <a:rPr lang="en-AU" altLang="en-US" sz="3200" dirty="0" err="1"/>
              <a:t>démonstrations</a:t>
            </a:r>
            <a:r>
              <a:rPr lang="en-AU" altLang="en-US" sz="3200" dirty="0"/>
              <a:t> / </a:t>
            </a:r>
            <a:r>
              <a:rPr lang="en-AU" altLang="en-US" sz="3200" dirty="0" err="1"/>
              <a:t>Donnez</a:t>
            </a:r>
            <a:r>
              <a:rPr lang="en-AU" altLang="en-US" sz="3200" dirty="0"/>
              <a:t> de </a:t>
            </a:r>
            <a:r>
              <a:rPr lang="en-AU" altLang="en-US" sz="3200" dirty="0" err="1"/>
              <a:t>bonnes</a:t>
            </a:r>
            <a:r>
              <a:rPr lang="en-AU" altLang="en-US" sz="3200" dirty="0"/>
              <a:t> explications</a:t>
            </a:r>
          </a:p>
          <a:p>
            <a:pPr marL="457200" indent="-457200">
              <a:buClr>
                <a:schemeClr val="tx1"/>
              </a:buClr>
              <a:buFont typeface="Wingdings" panose="05000000000000000000" pitchFamily="2" charset="2"/>
              <a:buChar char="§"/>
              <a:defRPr/>
            </a:pPr>
            <a:r>
              <a:rPr lang="en-AU" altLang="en-US" sz="3200" dirty="0" err="1"/>
              <a:t>Répondez</a:t>
            </a:r>
            <a:r>
              <a:rPr lang="en-AU" altLang="en-US" sz="3200" dirty="0"/>
              <a:t> aux </a:t>
            </a:r>
            <a:r>
              <a:rPr lang="en-AU" altLang="en-US" sz="3200" dirty="0" err="1"/>
              <a:t>besoins</a:t>
            </a:r>
            <a:r>
              <a:rPr lang="en-AU" altLang="en-US" sz="3200" dirty="0"/>
              <a:t> </a:t>
            </a:r>
            <a:r>
              <a:rPr lang="en-AU" altLang="en-US" sz="3200" dirty="0" err="1"/>
              <a:t>spécifiques</a:t>
            </a:r>
            <a:r>
              <a:rPr lang="en-AU" altLang="en-US" sz="3200" dirty="0"/>
              <a:t> de </a:t>
            </a:r>
            <a:r>
              <a:rPr lang="en-AU" altLang="en-US" sz="3200" dirty="0" err="1"/>
              <a:t>chaque</a:t>
            </a:r>
            <a:r>
              <a:rPr lang="en-AU" altLang="en-US" sz="3200" dirty="0"/>
              <a:t> </a:t>
            </a:r>
            <a:r>
              <a:rPr lang="en-AU" altLang="en-US" sz="3200" dirty="0" err="1"/>
              <a:t>joueur</a:t>
            </a:r>
            <a:r>
              <a:rPr lang="en-AU" altLang="en-US" sz="3200" dirty="0"/>
              <a:t> (</a:t>
            </a:r>
            <a:r>
              <a:rPr lang="en-AU" altLang="en-US" sz="3200" dirty="0" err="1"/>
              <a:t>âge</a:t>
            </a:r>
            <a:r>
              <a:rPr lang="en-AU" altLang="en-US" sz="3200" dirty="0"/>
              <a:t>, </a:t>
            </a:r>
            <a:r>
              <a:rPr lang="en-AU" altLang="en-US" sz="3200" dirty="0" err="1"/>
              <a:t>maturité</a:t>
            </a:r>
            <a:r>
              <a:rPr lang="en-AU" altLang="en-US" sz="3200" dirty="0"/>
              <a:t>, </a:t>
            </a:r>
            <a:r>
              <a:rPr lang="en-AU" altLang="en-US" sz="3200" dirty="0" err="1"/>
              <a:t>niveau</a:t>
            </a:r>
            <a:r>
              <a:rPr lang="en-AU" altLang="en-US" sz="3200" dirty="0"/>
              <a:t>…) </a:t>
            </a:r>
          </a:p>
          <a:p>
            <a:pPr marL="801687" lvl="1" indent="-457200">
              <a:buFont typeface="Courier New" panose="02070309020205020404" pitchFamily="49" charset="0"/>
              <a:buChar char="o"/>
              <a:defRPr/>
            </a:pPr>
            <a:r>
              <a:rPr lang="en-AU" altLang="en-US" sz="3200" dirty="0" err="1"/>
              <a:t>Rassurez</a:t>
            </a:r>
            <a:r>
              <a:rPr lang="en-AU" altLang="en-US" sz="3200" dirty="0"/>
              <a:t> </a:t>
            </a:r>
            <a:r>
              <a:rPr lang="en-AU" altLang="en-US" sz="3200" dirty="0" err="1"/>
              <a:t>en</a:t>
            </a:r>
            <a:r>
              <a:rPr lang="en-AU" altLang="en-US" sz="3200" dirty="0"/>
              <a:t> permanence les </a:t>
            </a:r>
            <a:r>
              <a:rPr lang="en-AU" altLang="en-US" sz="3200" dirty="0" err="1"/>
              <a:t>joueurs</a:t>
            </a:r>
            <a:r>
              <a:rPr lang="en-AU" altLang="en-US" sz="3200" dirty="0"/>
              <a:t> sur </a:t>
            </a:r>
            <a:r>
              <a:rPr lang="en-AU" altLang="en-US" sz="3200" dirty="0" err="1"/>
              <a:t>leur</a:t>
            </a:r>
            <a:r>
              <a:rPr lang="en-AU" altLang="en-US" sz="3200" dirty="0"/>
              <a:t> performance. </a:t>
            </a:r>
            <a:r>
              <a:rPr lang="en-AU" altLang="en-US" sz="3200" dirty="0" err="1"/>
              <a:t>Souvenez-vous</a:t>
            </a:r>
            <a:r>
              <a:rPr lang="en-AU" altLang="en-US" sz="3200" dirty="0"/>
              <a:t> : </a:t>
            </a:r>
            <a:r>
              <a:rPr lang="en-AU" altLang="en-US" sz="2800" dirty="0">
                <a:latin typeface="Calibri body"/>
              </a:rPr>
              <a:t>“</a:t>
            </a:r>
            <a:r>
              <a:rPr lang="en-AU" altLang="en-US" sz="2800" i="1" dirty="0">
                <a:latin typeface="Calibri body"/>
                <a:cs typeface="Calibri" panose="020F0502020204030204" pitchFamily="34" charset="0"/>
              </a:rPr>
              <a:t>Une pratique ne </a:t>
            </a:r>
            <a:r>
              <a:rPr lang="en-AU" altLang="en-US" sz="2800" i="1" dirty="0" err="1">
                <a:latin typeface="Calibri body"/>
                <a:cs typeface="Calibri" panose="020F0502020204030204" pitchFamily="34" charset="0"/>
              </a:rPr>
              <a:t>deviendra</a:t>
            </a:r>
            <a:r>
              <a:rPr lang="en-AU" altLang="en-US" sz="2800" i="1" dirty="0">
                <a:latin typeface="Calibri body"/>
                <a:cs typeface="Calibri" panose="020F0502020204030204" pitchFamily="34" charset="0"/>
              </a:rPr>
              <a:t> la </a:t>
            </a:r>
            <a:r>
              <a:rPr lang="en-AU" altLang="en-US" sz="2800" i="1" dirty="0" err="1">
                <a:latin typeface="Calibri body"/>
                <a:cs typeface="Calibri" panose="020F0502020204030204" pitchFamily="34" charset="0"/>
              </a:rPr>
              <a:t>norme</a:t>
            </a:r>
            <a:r>
              <a:rPr lang="en-AU" altLang="en-US" sz="2800" i="1" dirty="0">
                <a:latin typeface="Calibri body"/>
                <a:cs typeface="Calibri" panose="020F0502020204030204" pitchFamily="34" charset="0"/>
              </a:rPr>
              <a:t> </a:t>
            </a:r>
            <a:r>
              <a:rPr lang="en-AU" altLang="en-US" sz="2800" i="1" u="sng" dirty="0">
                <a:latin typeface="Calibri body"/>
                <a:cs typeface="Calibri" panose="020F0502020204030204" pitchFamily="34" charset="0"/>
              </a:rPr>
              <a:t>que</a:t>
            </a:r>
            <a:r>
              <a:rPr lang="en-AU" altLang="en-US" sz="2800" i="1" dirty="0">
                <a:latin typeface="Calibri body"/>
                <a:cs typeface="Calibri" panose="020F0502020204030204" pitchFamily="34" charset="0"/>
              </a:rPr>
              <a:t> dans la </a:t>
            </a:r>
            <a:r>
              <a:rPr lang="en-AU" altLang="en-US" sz="2800" i="1" dirty="0" err="1">
                <a:latin typeface="Calibri body"/>
                <a:cs typeface="Calibri" panose="020F0502020204030204" pitchFamily="34" charset="0"/>
              </a:rPr>
              <a:t>mesure</a:t>
            </a:r>
            <a:r>
              <a:rPr lang="en-AU" altLang="en-US" sz="2800" i="1" dirty="0">
                <a:latin typeface="Calibri body"/>
                <a:cs typeface="Calibri" panose="020F0502020204030204" pitchFamily="34" charset="0"/>
              </a:rPr>
              <a:t> </a:t>
            </a:r>
            <a:r>
              <a:rPr lang="en-AU" altLang="en-US" sz="2800" i="1" dirty="0" err="1">
                <a:latin typeface="Calibri body"/>
                <a:cs typeface="Calibri" panose="020F0502020204030204" pitchFamily="34" charset="0"/>
              </a:rPr>
              <a:t>où</a:t>
            </a:r>
            <a:r>
              <a:rPr lang="en-AU" altLang="en-US" sz="2800" i="1" dirty="0">
                <a:latin typeface="Calibri body"/>
                <a:cs typeface="Calibri" panose="020F0502020204030204" pitchFamily="34" charset="0"/>
              </a:rPr>
              <a:t> </a:t>
            </a:r>
            <a:r>
              <a:rPr lang="en-AU" altLang="en-US" sz="2800" i="1" dirty="0" err="1">
                <a:latin typeface="Calibri body"/>
                <a:cs typeface="Calibri" panose="020F0502020204030204" pitchFamily="34" charset="0"/>
              </a:rPr>
              <a:t>elle</a:t>
            </a:r>
            <a:r>
              <a:rPr lang="en-AU" altLang="en-US" sz="2800" i="1" dirty="0">
                <a:latin typeface="Calibri body"/>
                <a:cs typeface="Calibri" panose="020F0502020204030204" pitchFamily="34" charset="0"/>
              </a:rPr>
              <a:t> </a:t>
            </a:r>
            <a:r>
              <a:rPr lang="en-AU" altLang="en-US" sz="2800" i="1" dirty="0" err="1">
                <a:latin typeface="Calibri body"/>
                <a:cs typeface="Calibri" panose="020F0502020204030204" pitchFamily="34" charset="0"/>
              </a:rPr>
              <a:t>est</a:t>
            </a:r>
            <a:r>
              <a:rPr lang="en-AU" altLang="en-US" sz="2800" i="1" dirty="0">
                <a:latin typeface="Calibri body"/>
                <a:cs typeface="Calibri" panose="020F0502020204030204" pitchFamily="34" charset="0"/>
              </a:rPr>
              <a:t> bien </a:t>
            </a:r>
            <a:r>
              <a:rPr lang="en-AU" altLang="en-US" sz="2800" i="1" dirty="0" err="1">
                <a:latin typeface="Calibri body"/>
                <a:cs typeface="Calibri" panose="020F0502020204030204" pitchFamily="34" charset="0"/>
              </a:rPr>
              <a:t>faite</a:t>
            </a:r>
            <a:r>
              <a:rPr lang="en-AU" altLang="en-US" sz="2800" i="1" dirty="0">
                <a:latin typeface="Calibri body"/>
                <a:cs typeface="Calibri" panose="020F0502020204030204" pitchFamily="34" charset="0"/>
              </a:rPr>
              <a:t>. Elle </a:t>
            </a:r>
            <a:r>
              <a:rPr lang="en-AU" altLang="en-US" sz="2800" i="1" dirty="0" err="1">
                <a:latin typeface="Calibri body"/>
                <a:cs typeface="Calibri" panose="020F0502020204030204" pitchFamily="34" charset="0"/>
              </a:rPr>
              <a:t>aidera</a:t>
            </a:r>
            <a:r>
              <a:rPr lang="en-AU" altLang="en-US" sz="2800" i="1" dirty="0">
                <a:latin typeface="Calibri body"/>
                <a:cs typeface="Calibri" panose="020F0502020204030204" pitchFamily="34" charset="0"/>
              </a:rPr>
              <a:t> </a:t>
            </a:r>
            <a:r>
              <a:rPr lang="en-AU" altLang="en-US" sz="2800" i="1" dirty="0" err="1">
                <a:latin typeface="Calibri body"/>
                <a:cs typeface="Calibri" panose="020F0502020204030204" pitchFamily="34" charset="0"/>
              </a:rPr>
              <a:t>ainsi</a:t>
            </a:r>
            <a:r>
              <a:rPr lang="en-AU" altLang="en-US" sz="2800" i="1" dirty="0">
                <a:latin typeface="Calibri body"/>
                <a:cs typeface="Calibri" panose="020F0502020204030204" pitchFamily="34" charset="0"/>
              </a:rPr>
              <a:t> à se </a:t>
            </a:r>
            <a:r>
              <a:rPr lang="en-AU" altLang="en-US" sz="2800" i="1" dirty="0" err="1">
                <a:latin typeface="Calibri body"/>
                <a:cs typeface="Calibri" panose="020F0502020204030204" pitchFamily="34" charset="0"/>
              </a:rPr>
              <a:t>perfectionner</a:t>
            </a:r>
            <a:r>
              <a:rPr lang="en-AU" altLang="en-US" sz="2800" i="1" dirty="0">
                <a:latin typeface="Calibri" panose="020F0502020204030204" pitchFamily="34" charset="0"/>
                <a:cs typeface="Calibri" panose="020F0502020204030204" pitchFamily="34" charset="0"/>
              </a:rPr>
              <a:t>”</a:t>
            </a:r>
            <a:r>
              <a:rPr lang="en-AU" altLang="en-US" sz="2800" i="1" dirty="0"/>
              <a:t> </a:t>
            </a:r>
          </a:p>
          <a:p>
            <a:endParaRPr lang="en-AU" dirty="0"/>
          </a:p>
        </p:txBody>
      </p:sp>
      <p:sp>
        <p:nvSpPr>
          <p:cNvPr id="2" name="Slide Number Placeholder 1">
            <a:extLst>
              <a:ext uri="{FF2B5EF4-FFF2-40B4-BE49-F238E27FC236}">
                <a16:creationId xmlns:a16="http://schemas.microsoft.com/office/drawing/2014/main" id="{B94E1BD8-E621-4977-8EB7-BB5A910704E1}"/>
              </a:ext>
            </a:extLst>
          </p:cNvPr>
          <p:cNvSpPr>
            <a:spLocks noGrp="1"/>
          </p:cNvSpPr>
          <p:nvPr>
            <p:ph type="sldNum" sz="quarter" idx="12"/>
          </p:nvPr>
        </p:nvSpPr>
        <p:spPr/>
        <p:txBody>
          <a:bodyPr/>
          <a:lstStyle/>
          <a:p>
            <a:fld id="{62ECC994-558A-4095-AE20-947319E1D8B1}" type="slidenum">
              <a:rPr lang="en-AU" smtClean="0"/>
              <a:t>86</a:t>
            </a:fld>
            <a:endParaRPr lang="en-AU"/>
          </a:p>
        </p:txBody>
      </p:sp>
    </p:spTree>
    <p:extLst>
      <p:ext uri="{BB962C8B-B14F-4D97-AF65-F5344CB8AC3E}">
        <p14:creationId xmlns:p14="http://schemas.microsoft.com/office/powerpoint/2010/main" val="180267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BA7223-8DFC-4573-BCDB-44EA27DD4F33}"/>
              </a:ext>
            </a:extLst>
          </p:cNvPr>
          <p:cNvSpPr txBox="1"/>
          <p:nvPr/>
        </p:nvSpPr>
        <p:spPr>
          <a:xfrm>
            <a:off x="0" y="329864"/>
            <a:ext cx="12191999" cy="1323439"/>
          </a:xfrm>
          <a:prstGeom prst="rect">
            <a:avLst/>
          </a:prstGeom>
          <a:noFill/>
          <a:ln>
            <a:noFill/>
          </a:ln>
        </p:spPr>
        <p:txBody>
          <a:bodyPr wrap="square" rtlCol="0" anchor="ctr" anchorCtr="1">
            <a:spAutoFit/>
          </a:bodyPr>
          <a:lstStyle/>
          <a:p>
            <a:pPr algn="ctr"/>
            <a:r>
              <a:rPr lang="en-AU" sz="4000" b="1" dirty="0"/>
              <a:t>Organiser des </a:t>
            </a:r>
            <a:r>
              <a:rPr lang="en-AU" sz="4000" b="1" dirty="0" err="1"/>
              <a:t>groupes</a:t>
            </a:r>
            <a:r>
              <a:rPr lang="en-AU" sz="4000" b="1" dirty="0"/>
              <a:t> </a:t>
            </a:r>
            <a:r>
              <a:rPr lang="en-AU" sz="4000" b="1" dirty="0" err="1"/>
              <a:t>fonctionnels</a:t>
            </a:r>
            <a:br>
              <a:rPr lang="en-AU" sz="4000" b="1" dirty="0"/>
            </a:br>
            <a:r>
              <a:rPr lang="en-AU" sz="4000" b="1" dirty="0"/>
              <a:t>Savoir </a:t>
            </a:r>
            <a:r>
              <a:rPr lang="en-AU" sz="4000" b="1" dirty="0" err="1"/>
              <a:t>gérer</a:t>
            </a:r>
            <a:r>
              <a:rPr lang="en-AU" sz="4000" b="1" dirty="0"/>
              <a:t>  </a:t>
            </a:r>
            <a:endParaRPr lang="en-AU" sz="4000" dirty="0"/>
          </a:p>
        </p:txBody>
      </p:sp>
      <p:sp>
        <p:nvSpPr>
          <p:cNvPr id="3" name="TextBox 2">
            <a:extLst>
              <a:ext uri="{FF2B5EF4-FFF2-40B4-BE49-F238E27FC236}">
                <a16:creationId xmlns:a16="http://schemas.microsoft.com/office/drawing/2014/main" id="{854D1E4D-D1CF-4545-A458-BD396001EF23}"/>
              </a:ext>
            </a:extLst>
          </p:cNvPr>
          <p:cNvSpPr txBox="1"/>
          <p:nvPr/>
        </p:nvSpPr>
        <p:spPr>
          <a:xfrm>
            <a:off x="390526" y="1736024"/>
            <a:ext cx="11487150" cy="5293757"/>
          </a:xfrm>
          <a:prstGeom prst="rect">
            <a:avLst/>
          </a:prstGeom>
          <a:noFill/>
        </p:spPr>
        <p:txBody>
          <a:bodyPr wrap="square" rtlCol="0">
            <a:spAutoFit/>
          </a:bodyPr>
          <a:lstStyle/>
          <a:p>
            <a:pPr marL="457200" indent="-457200">
              <a:buClr>
                <a:schemeClr val="tx1"/>
              </a:buClr>
              <a:buFont typeface="Wingdings" panose="05000000000000000000" pitchFamily="2" charset="2"/>
              <a:buChar char="§"/>
            </a:pPr>
            <a:r>
              <a:rPr lang="en-AU" altLang="en-US" sz="3200" dirty="0"/>
              <a:t>Bien </a:t>
            </a:r>
            <a:r>
              <a:rPr lang="en-AU" altLang="en-US" sz="3200" dirty="0" err="1"/>
              <a:t>commencez</a:t>
            </a:r>
            <a:r>
              <a:rPr lang="en-AU" altLang="en-US" sz="3200" dirty="0"/>
              <a:t> </a:t>
            </a:r>
            <a:r>
              <a:rPr lang="en-AU" altLang="en-US" sz="3200" dirty="0" err="1"/>
              <a:t>votre</a:t>
            </a:r>
            <a:r>
              <a:rPr lang="en-AU" altLang="en-US" sz="3200" dirty="0"/>
              <a:t> séance et </a:t>
            </a:r>
            <a:r>
              <a:rPr lang="en-AU" altLang="en-US" sz="3200" dirty="0" err="1"/>
              <a:t>dès</a:t>
            </a:r>
            <a:r>
              <a:rPr lang="en-AU" altLang="en-US" sz="3200" dirty="0"/>
              <a:t> que tout le monde sera prêt</a:t>
            </a:r>
          </a:p>
          <a:p>
            <a:pPr marL="457200" indent="-457200">
              <a:buClr>
                <a:schemeClr val="tx1"/>
              </a:buClr>
              <a:buFont typeface="Wingdings" panose="05000000000000000000" pitchFamily="2" charset="2"/>
              <a:buChar char="§"/>
            </a:pPr>
            <a:r>
              <a:rPr lang="en-AU" altLang="en-US" sz="3200" dirty="0" err="1"/>
              <a:t>Organisez</a:t>
            </a:r>
            <a:r>
              <a:rPr lang="en-AU" altLang="en-US" sz="3200" dirty="0"/>
              <a:t> des </a:t>
            </a:r>
            <a:r>
              <a:rPr lang="en-AU" altLang="en-US" sz="3200" dirty="0" err="1"/>
              <a:t>groupes</a:t>
            </a:r>
            <a:r>
              <a:rPr lang="en-AU" altLang="en-US" sz="3200" dirty="0"/>
              <a:t> </a:t>
            </a:r>
            <a:r>
              <a:rPr lang="en-AU" altLang="en-US" sz="3200" dirty="0" err="1"/>
              <a:t>fonctionnels</a:t>
            </a:r>
            <a:endParaRPr lang="en-AU" altLang="en-US" sz="3200" dirty="0"/>
          </a:p>
          <a:p>
            <a:pPr marL="457200" indent="-457200">
              <a:buClr>
                <a:schemeClr val="tx1"/>
              </a:buClr>
              <a:buFont typeface="Wingdings" panose="05000000000000000000" pitchFamily="2" charset="2"/>
              <a:buChar char="§"/>
            </a:pPr>
            <a:r>
              <a:rPr lang="en-AU" altLang="en-US" sz="3200" dirty="0" err="1"/>
              <a:t>Organisez</a:t>
            </a:r>
            <a:r>
              <a:rPr lang="en-AU" altLang="en-US" sz="3200" dirty="0"/>
              <a:t> des </a:t>
            </a:r>
            <a:r>
              <a:rPr lang="en-AU" altLang="en-US" sz="3200" dirty="0" err="1"/>
              <a:t>activités</a:t>
            </a:r>
            <a:r>
              <a:rPr lang="en-AU" altLang="en-US" sz="3200" dirty="0"/>
              <a:t> </a:t>
            </a:r>
            <a:r>
              <a:rPr lang="en-AU" altLang="en-US" sz="3200" dirty="0" err="1"/>
              <a:t>selon</a:t>
            </a:r>
            <a:r>
              <a:rPr lang="en-AU" altLang="en-US" sz="3200" dirty="0"/>
              <a:t> les </a:t>
            </a:r>
            <a:r>
              <a:rPr lang="en-AU" altLang="en-US" sz="3200" dirty="0" err="1"/>
              <a:t>besoins</a:t>
            </a:r>
            <a:r>
              <a:rPr lang="en-AU" altLang="en-US" sz="3200" dirty="0"/>
              <a:t> des </a:t>
            </a:r>
            <a:r>
              <a:rPr lang="en-AU" altLang="en-US" sz="3200" dirty="0" err="1"/>
              <a:t>joueurs</a:t>
            </a:r>
            <a:r>
              <a:rPr lang="en-AU" altLang="en-US" sz="3200" dirty="0"/>
              <a:t> </a:t>
            </a:r>
          </a:p>
          <a:p>
            <a:pPr marL="457200" indent="-457200">
              <a:buClr>
                <a:schemeClr val="tx1"/>
              </a:buClr>
              <a:buFont typeface="Wingdings" panose="05000000000000000000" pitchFamily="2" charset="2"/>
              <a:buChar char="§"/>
            </a:pPr>
            <a:r>
              <a:rPr lang="en-AU" altLang="en-US" sz="3200" dirty="0" err="1"/>
              <a:t>Utilisez</a:t>
            </a:r>
            <a:r>
              <a:rPr lang="en-AU" altLang="en-US" sz="3200" dirty="0"/>
              <a:t> les grilles de formation </a:t>
            </a:r>
            <a:r>
              <a:rPr lang="en-AU" altLang="en-US" sz="3200" dirty="0" err="1"/>
              <a:t>correctement</a:t>
            </a:r>
            <a:endParaRPr lang="en-AU" altLang="en-US" sz="3200" dirty="0"/>
          </a:p>
          <a:p>
            <a:pPr marL="457200" indent="-457200">
              <a:buClr>
                <a:schemeClr val="tx1"/>
              </a:buClr>
              <a:buFont typeface="Wingdings" panose="05000000000000000000" pitchFamily="2" charset="2"/>
              <a:buChar char="§"/>
            </a:pPr>
            <a:r>
              <a:rPr lang="en-AU" altLang="en-US" sz="3200" dirty="0"/>
              <a:t>Bien </a:t>
            </a:r>
            <a:r>
              <a:rPr lang="en-AU" altLang="en-US" sz="3200" dirty="0" err="1"/>
              <a:t>concevoir</a:t>
            </a:r>
            <a:r>
              <a:rPr lang="en-AU" altLang="en-US" sz="3200" dirty="0"/>
              <a:t> les </a:t>
            </a:r>
            <a:r>
              <a:rPr lang="en-AU" altLang="en-US" sz="3200" dirty="0" err="1"/>
              <a:t>groupes</a:t>
            </a:r>
            <a:r>
              <a:rPr lang="en-AU" altLang="en-US" sz="3200" dirty="0"/>
              <a:t> de travail pour optimiser le </a:t>
            </a:r>
            <a:r>
              <a:rPr lang="en-AU" altLang="en-US" sz="3200" dirty="0" err="1"/>
              <a:t>contenu</a:t>
            </a:r>
            <a:r>
              <a:rPr lang="en-AU" altLang="en-US" sz="3200" dirty="0"/>
              <a:t> </a:t>
            </a:r>
            <a:r>
              <a:rPr lang="en-AU" altLang="en-US" sz="3200" dirty="0" err="1"/>
              <a:t>enseigné</a:t>
            </a:r>
            <a:endParaRPr lang="en-AU" altLang="en-US" sz="3200" dirty="0"/>
          </a:p>
          <a:p>
            <a:pPr marL="457200" indent="-457200">
              <a:buClr>
                <a:schemeClr val="tx1"/>
              </a:buClr>
              <a:buFont typeface="Wingdings" panose="05000000000000000000" pitchFamily="2" charset="2"/>
              <a:buChar char="§"/>
            </a:pPr>
            <a:r>
              <a:rPr lang="en-AU" altLang="en-US" sz="3200" dirty="0" err="1"/>
              <a:t>Vérifiez</a:t>
            </a:r>
            <a:r>
              <a:rPr lang="en-AU" altLang="en-US" sz="3200" dirty="0"/>
              <a:t> bien que </a:t>
            </a:r>
            <a:r>
              <a:rPr lang="en-AU" altLang="en-US" sz="3200" dirty="0" err="1"/>
              <a:t>vous</a:t>
            </a:r>
            <a:r>
              <a:rPr lang="en-AU" altLang="en-US" sz="3200" dirty="0"/>
              <a:t> </a:t>
            </a:r>
            <a:r>
              <a:rPr lang="en-AU" altLang="en-US" sz="3200" dirty="0" err="1"/>
              <a:t>avez</a:t>
            </a:r>
            <a:r>
              <a:rPr lang="en-AU" altLang="en-US" sz="3200" dirty="0"/>
              <a:t> mis </a:t>
            </a:r>
            <a:r>
              <a:rPr lang="en-AU" altLang="en-US" sz="3200" dirty="0" err="1"/>
              <a:t>en</a:t>
            </a:r>
            <a:r>
              <a:rPr lang="en-AU" altLang="en-US" sz="3200" dirty="0"/>
              <a:t> place les </a:t>
            </a:r>
            <a:r>
              <a:rPr lang="en-AU" altLang="en-US" sz="3200" dirty="0" err="1"/>
              <a:t>stratégies</a:t>
            </a:r>
            <a:r>
              <a:rPr lang="en-AU" altLang="en-US" sz="3200" dirty="0"/>
              <a:t> et les </a:t>
            </a:r>
            <a:r>
              <a:rPr lang="en-AU" altLang="en-US" sz="3200" dirty="0" err="1"/>
              <a:t>règles</a:t>
            </a:r>
            <a:r>
              <a:rPr lang="en-AU" altLang="en-US" sz="3200" dirty="0"/>
              <a:t> </a:t>
            </a:r>
            <a:r>
              <a:rPr lang="en-AU" altLang="en-US" sz="3200" dirty="0" err="1"/>
              <a:t>nécessaires</a:t>
            </a:r>
            <a:r>
              <a:rPr lang="en-AU" altLang="en-US" sz="3200" dirty="0"/>
              <a:t> pour que les </a:t>
            </a:r>
            <a:r>
              <a:rPr lang="en-AU" altLang="en-US" sz="3200" dirty="0" err="1"/>
              <a:t>joueurs</a:t>
            </a:r>
            <a:r>
              <a:rPr lang="en-AU" altLang="en-US" sz="3200" dirty="0"/>
              <a:t> se </a:t>
            </a:r>
            <a:r>
              <a:rPr lang="en-AU" altLang="en-US" sz="3200" dirty="0" err="1"/>
              <a:t>comportent</a:t>
            </a:r>
            <a:r>
              <a:rPr lang="en-AU" altLang="en-US" sz="3200" dirty="0"/>
              <a:t> bien</a:t>
            </a:r>
          </a:p>
          <a:p>
            <a:pPr marL="457200" indent="-457200">
              <a:buClr>
                <a:schemeClr val="tx1"/>
              </a:buClr>
              <a:buFont typeface="Wingdings" panose="05000000000000000000" pitchFamily="2" charset="2"/>
              <a:buChar char="§"/>
            </a:pPr>
            <a:r>
              <a:rPr lang="en-AU" altLang="en-US" sz="3200" dirty="0" err="1"/>
              <a:t>En</a:t>
            </a:r>
            <a:r>
              <a:rPr lang="en-AU" altLang="en-US" sz="3200" dirty="0"/>
              <a:t> fin de séance, </a:t>
            </a:r>
            <a:r>
              <a:rPr lang="en-AU" altLang="en-US" sz="3200" dirty="0" err="1"/>
              <a:t>il</a:t>
            </a:r>
            <a:r>
              <a:rPr lang="en-AU" altLang="en-US" sz="3200" dirty="0"/>
              <a:t> </a:t>
            </a:r>
            <a:r>
              <a:rPr lang="en-AU" altLang="en-US" sz="3200" dirty="0" err="1"/>
              <a:t>est</a:t>
            </a:r>
            <a:r>
              <a:rPr lang="en-AU" altLang="en-US" sz="3200" dirty="0"/>
              <a:t> important de </a:t>
            </a:r>
            <a:r>
              <a:rPr lang="en-AU" altLang="en-US" sz="3200" dirty="0" err="1"/>
              <a:t>s’engager</a:t>
            </a:r>
            <a:r>
              <a:rPr lang="en-AU" altLang="en-US" sz="3200" dirty="0"/>
              <a:t> dans </a:t>
            </a:r>
            <a:r>
              <a:rPr lang="en-AU" altLang="en-US" sz="3200" dirty="0" err="1"/>
              <a:t>une</a:t>
            </a:r>
            <a:r>
              <a:rPr lang="en-AU" altLang="en-US" sz="3200" dirty="0"/>
              <a:t> </a:t>
            </a:r>
            <a:r>
              <a:rPr lang="en-AU" altLang="en-US" sz="3200" dirty="0" err="1"/>
              <a:t>réflexion</a:t>
            </a:r>
            <a:r>
              <a:rPr lang="en-AU" altLang="en-US" sz="3200" dirty="0"/>
              <a:t> </a:t>
            </a:r>
            <a:r>
              <a:rPr lang="en-AU" altLang="en-US" sz="3200" dirty="0" err="1"/>
              <a:t>personnelle</a:t>
            </a:r>
            <a:r>
              <a:rPr lang="en-AU" altLang="en-US" sz="3200" dirty="0"/>
              <a:t> sur le travail accompli </a:t>
            </a:r>
            <a:r>
              <a:rPr lang="en-AU" altLang="en-US" sz="3200" dirty="0" err="1"/>
              <a:t>durant</a:t>
            </a:r>
            <a:r>
              <a:rPr lang="en-AU" altLang="en-US" sz="3200" dirty="0"/>
              <a:t> </a:t>
            </a:r>
            <a:r>
              <a:rPr lang="en-AU" altLang="en-US" sz="3200" dirty="0" err="1"/>
              <a:t>l’entraînement</a:t>
            </a:r>
            <a:r>
              <a:rPr lang="en-AU" altLang="en-US" sz="3200" dirty="0"/>
              <a:t>  </a:t>
            </a:r>
          </a:p>
          <a:p>
            <a:pPr>
              <a:buClr>
                <a:schemeClr val="tx1"/>
              </a:buClr>
            </a:pPr>
            <a:endParaRPr lang="en-AU" dirty="0"/>
          </a:p>
        </p:txBody>
      </p:sp>
      <p:sp>
        <p:nvSpPr>
          <p:cNvPr id="4" name="Slide Number Placeholder 3">
            <a:extLst>
              <a:ext uri="{FF2B5EF4-FFF2-40B4-BE49-F238E27FC236}">
                <a16:creationId xmlns:a16="http://schemas.microsoft.com/office/drawing/2014/main" id="{66988CC5-792B-4A5F-AF1F-8275C93104CA}"/>
              </a:ext>
            </a:extLst>
          </p:cNvPr>
          <p:cNvSpPr>
            <a:spLocks noGrp="1"/>
          </p:cNvSpPr>
          <p:nvPr>
            <p:ph type="sldNum" sz="quarter" idx="12"/>
          </p:nvPr>
        </p:nvSpPr>
        <p:spPr/>
        <p:txBody>
          <a:bodyPr/>
          <a:lstStyle/>
          <a:p>
            <a:fld id="{62ECC994-558A-4095-AE20-947319E1D8B1}" type="slidenum">
              <a:rPr lang="en-AU" smtClean="0"/>
              <a:t>87</a:t>
            </a:fld>
            <a:endParaRPr lang="en-AU"/>
          </a:p>
        </p:txBody>
      </p:sp>
    </p:spTree>
    <p:extLst>
      <p:ext uri="{BB962C8B-B14F-4D97-AF65-F5344CB8AC3E}">
        <p14:creationId xmlns:p14="http://schemas.microsoft.com/office/powerpoint/2010/main" val="144153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BA7223-8DFC-4573-BCDB-44EA27DD4F33}"/>
              </a:ext>
            </a:extLst>
          </p:cNvPr>
          <p:cNvSpPr txBox="1"/>
          <p:nvPr/>
        </p:nvSpPr>
        <p:spPr>
          <a:xfrm>
            <a:off x="0" y="461433"/>
            <a:ext cx="12192000" cy="707886"/>
          </a:xfrm>
          <a:prstGeom prst="rect">
            <a:avLst/>
          </a:prstGeom>
          <a:noFill/>
          <a:ln>
            <a:noFill/>
          </a:ln>
        </p:spPr>
        <p:txBody>
          <a:bodyPr wrap="square" rtlCol="0" anchor="ctr" anchorCtr="1">
            <a:spAutoFit/>
          </a:bodyPr>
          <a:lstStyle/>
          <a:p>
            <a:pPr algn="ctr"/>
            <a:r>
              <a:rPr lang="en-US" sz="4000" b="1" dirty="0" err="1"/>
              <a:t>Apprendre</a:t>
            </a:r>
            <a:r>
              <a:rPr lang="en-US" sz="4000" b="1" dirty="0"/>
              <a:t> à </a:t>
            </a:r>
            <a:r>
              <a:rPr lang="en-US" sz="4000" b="1" dirty="0" err="1"/>
              <a:t>s’adapter</a:t>
            </a:r>
            <a:r>
              <a:rPr lang="en-US" sz="4000" b="1" dirty="0"/>
              <a:t> aux situations de </a:t>
            </a:r>
            <a:r>
              <a:rPr lang="en-US" sz="4000" b="1" dirty="0" err="1"/>
              <a:t>jeu</a:t>
            </a:r>
            <a:r>
              <a:rPr lang="en-US" sz="4000" b="1" dirty="0"/>
              <a:t> (1)  </a:t>
            </a:r>
            <a:endParaRPr lang="en-AU" sz="4000" b="1" dirty="0"/>
          </a:p>
        </p:txBody>
      </p:sp>
      <p:sp>
        <p:nvSpPr>
          <p:cNvPr id="3" name="TextBox 2">
            <a:extLst>
              <a:ext uri="{FF2B5EF4-FFF2-40B4-BE49-F238E27FC236}">
                <a16:creationId xmlns:a16="http://schemas.microsoft.com/office/drawing/2014/main" id="{854D1E4D-D1CF-4545-A458-BD396001EF23}"/>
              </a:ext>
            </a:extLst>
          </p:cNvPr>
          <p:cNvSpPr txBox="1"/>
          <p:nvPr/>
        </p:nvSpPr>
        <p:spPr>
          <a:xfrm>
            <a:off x="644991" y="1409102"/>
            <a:ext cx="10715625" cy="3539430"/>
          </a:xfrm>
          <a:prstGeom prst="rect">
            <a:avLst/>
          </a:prstGeom>
          <a:noFill/>
        </p:spPr>
        <p:txBody>
          <a:bodyPr wrap="square" rtlCol="0">
            <a:spAutoFit/>
          </a:bodyPr>
          <a:lstStyle/>
          <a:p>
            <a:pPr marL="571500" indent="-571500">
              <a:buFont typeface="Wingdings" panose="05000000000000000000" pitchFamily="2" charset="2"/>
              <a:buChar char="§"/>
            </a:pPr>
            <a:r>
              <a:rPr lang="en-AU" altLang="en-US" sz="3200" dirty="0"/>
              <a:t>Pour que </a:t>
            </a:r>
            <a:r>
              <a:rPr lang="en-AU" altLang="en-US" sz="3200" dirty="0" err="1"/>
              <a:t>chaque</a:t>
            </a:r>
            <a:r>
              <a:rPr lang="en-AU" altLang="en-US" sz="3200" dirty="0"/>
              <a:t> </a:t>
            </a:r>
            <a:r>
              <a:rPr lang="en-AU" altLang="en-US" sz="3200" dirty="0" err="1"/>
              <a:t>joueur</a:t>
            </a:r>
            <a:r>
              <a:rPr lang="en-AU" altLang="en-US" sz="3200" dirty="0"/>
              <a:t> </a:t>
            </a:r>
            <a:r>
              <a:rPr lang="en-AU" altLang="en-US" sz="3200" dirty="0" err="1"/>
              <a:t>puisse</a:t>
            </a:r>
            <a:r>
              <a:rPr lang="en-AU" altLang="en-US" sz="3200" dirty="0"/>
              <a:t> </a:t>
            </a:r>
            <a:r>
              <a:rPr lang="en-AU" altLang="en-US" sz="3200" dirty="0" err="1"/>
              <a:t>avoir</a:t>
            </a:r>
            <a:r>
              <a:rPr lang="en-AU" altLang="en-US" sz="3200" dirty="0"/>
              <a:t> un </a:t>
            </a:r>
            <a:r>
              <a:rPr lang="en-AU" altLang="en-US" sz="3200" dirty="0" err="1"/>
              <a:t>rôle</a:t>
            </a:r>
            <a:r>
              <a:rPr lang="en-AU" altLang="en-US" sz="3200" dirty="0"/>
              <a:t> </a:t>
            </a:r>
            <a:r>
              <a:rPr lang="en-AU" altLang="en-US" sz="3200" dirty="0" err="1"/>
              <a:t>efficace</a:t>
            </a:r>
            <a:r>
              <a:rPr lang="en-AU" altLang="en-US" sz="3200" dirty="0"/>
              <a:t> </a:t>
            </a:r>
            <a:r>
              <a:rPr lang="en-AU" altLang="en-US" sz="3200" dirty="0" err="1"/>
              <a:t>lors</a:t>
            </a:r>
            <a:r>
              <a:rPr lang="en-AU" altLang="en-US" sz="3200" dirty="0"/>
              <a:t> </a:t>
            </a:r>
            <a:r>
              <a:rPr lang="en-AU" altLang="en-US" sz="3200" dirty="0" err="1"/>
              <a:t>d’une</a:t>
            </a:r>
            <a:r>
              <a:rPr lang="en-AU" altLang="en-US" sz="3200" dirty="0"/>
              <a:t> rencontre, </a:t>
            </a:r>
            <a:r>
              <a:rPr lang="en-AU" altLang="en-US" sz="3200" dirty="0" err="1"/>
              <a:t>cela</a:t>
            </a:r>
            <a:r>
              <a:rPr lang="en-AU" altLang="en-US" sz="3200" dirty="0"/>
              <a:t> </a:t>
            </a:r>
            <a:r>
              <a:rPr lang="en-AU" altLang="en-US" sz="3200" dirty="0" err="1"/>
              <a:t>exige</a:t>
            </a:r>
            <a:r>
              <a:rPr lang="en-AU" altLang="en-US" sz="3200" dirty="0"/>
              <a:t> de </a:t>
            </a:r>
            <a:r>
              <a:rPr lang="en-AU" altLang="en-US" sz="3200" dirty="0" err="1"/>
              <a:t>chacun</a:t>
            </a:r>
            <a:r>
              <a:rPr lang="en-AU" altLang="en-US" sz="3200" dirty="0"/>
              <a:t> </a:t>
            </a:r>
            <a:r>
              <a:rPr lang="en-AU" altLang="en-US" sz="3200" dirty="0" err="1"/>
              <a:t>d’entre</a:t>
            </a:r>
            <a:r>
              <a:rPr lang="en-AU" altLang="en-US" sz="3200" dirty="0"/>
              <a:t> </a:t>
            </a:r>
            <a:r>
              <a:rPr lang="en-AU" altLang="en-US" sz="3200" dirty="0" err="1"/>
              <a:t>eux</a:t>
            </a:r>
            <a:r>
              <a:rPr lang="en-AU" altLang="en-US" sz="3200" dirty="0"/>
              <a:t> de savoir </a:t>
            </a:r>
            <a:r>
              <a:rPr lang="en-AU" altLang="en-US" sz="3200" dirty="0" err="1"/>
              <a:t>gérer</a:t>
            </a:r>
            <a:r>
              <a:rPr lang="en-AU" altLang="en-US" sz="3200" dirty="0"/>
              <a:t> </a:t>
            </a:r>
            <a:r>
              <a:rPr lang="en-AU" altLang="en-US" sz="3200" dirty="0" err="1"/>
              <a:t>une</a:t>
            </a:r>
            <a:r>
              <a:rPr lang="en-AU" altLang="en-US" sz="3200" dirty="0"/>
              <a:t> </a:t>
            </a:r>
            <a:r>
              <a:rPr lang="en-AU" altLang="en-US" sz="3200" dirty="0" err="1"/>
              <a:t>gamme</a:t>
            </a:r>
            <a:r>
              <a:rPr lang="en-AU" altLang="en-US" sz="3200" dirty="0"/>
              <a:t> de situations de jeu qui </a:t>
            </a:r>
            <a:r>
              <a:rPr lang="en-AU" altLang="en-US" sz="3200" dirty="0" err="1"/>
              <a:t>peuvent</a:t>
            </a:r>
            <a:r>
              <a:rPr lang="en-AU" altLang="en-US" sz="3200" dirty="0"/>
              <a:t> changer d’un match à </a:t>
            </a:r>
            <a:r>
              <a:rPr lang="en-AU" altLang="en-US" sz="3200" dirty="0" err="1"/>
              <a:t>l’autre</a:t>
            </a:r>
            <a:endParaRPr lang="en-AU" altLang="en-US" sz="3200" dirty="0"/>
          </a:p>
          <a:p>
            <a:endParaRPr lang="en-AU" altLang="en-US" sz="3200" dirty="0"/>
          </a:p>
          <a:p>
            <a:pPr marL="571500" indent="-571500">
              <a:buFont typeface="Wingdings" panose="05000000000000000000" pitchFamily="2" charset="2"/>
              <a:buChar char="§"/>
            </a:pPr>
            <a:r>
              <a:rPr lang="en-AU" altLang="en-US" sz="3200" dirty="0"/>
              <a:t>Les </a:t>
            </a:r>
            <a:r>
              <a:rPr lang="en-AU" altLang="en-US" sz="3200" dirty="0" err="1"/>
              <a:t>exercices</a:t>
            </a:r>
            <a:r>
              <a:rPr lang="en-AU" altLang="en-US" sz="3200" dirty="0"/>
              <a:t> pratiques </a:t>
            </a:r>
            <a:r>
              <a:rPr lang="en-AU" altLang="en-US" sz="3200" dirty="0" err="1"/>
              <a:t>doivent</a:t>
            </a:r>
            <a:r>
              <a:rPr lang="en-AU" altLang="en-US" sz="3200" dirty="0"/>
              <a:t> </a:t>
            </a:r>
            <a:r>
              <a:rPr lang="en-AU" altLang="en-US" sz="3200" dirty="0" err="1"/>
              <a:t>donc</a:t>
            </a:r>
            <a:r>
              <a:rPr lang="en-AU" altLang="en-US" sz="3200" dirty="0"/>
              <a:t> </a:t>
            </a:r>
            <a:r>
              <a:rPr lang="en-AU" altLang="en-US" sz="3200" dirty="0" err="1"/>
              <a:t>aller</a:t>
            </a:r>
            <a:r>
              <a:rPr lang="en-AU" altLang="en-US" sz="3200" dirty="0"/>
              <a:t> du plus simple au plus </a:t>
            </a:r>
            <a:r>
              <a:rPr lang="en-AU" altLang="en-US" sz="3200" dirty="0" err="1"/>
              <a:t>complexe</a:t>
            </a:r>
            <a:r>
              <a:rPr lang="en-AU" altLang="en-US" sz="3200" dirty="0"/>
              <a:t> </a:t>
            </a:r>
            <a:endParaRPr lang="en-AU" altLang="en-US" sz="1600" dirty="0"/>
          </a:p>
        </p:txBody>
      </p:sp>
      <p:sp>
        <p:nvSpPr>
          <p:cNvPr id="4" name="Slide Number Placeholder 3">
            <a:extLst>
              <a:ext uri="{FF2B5EF4-FFF2-40B4-BE49-F238E27FC236}">
                <a16:creationId xmlns:a16="http://schemas.microsoft.com/office/drawing/2014/main" id="{22E0C138-FBD5-483D-A409-BFE5A47481C6}"/>
              </a:ext>
            </a:extLst>
          </p:cNvPr>
          <p:cNvSpPr>
            <a:spLocks noGrp="1"/>
          </p:cNvSpPr>
          <p:nvPr>
            <p:ph type="sldNum" sz="quarter" idx="12"/>
          </p:nvPr>
        </p:nvSpPr>
        <p:spPr/>
        <p:txBody>
          <a:bodyPr/>
          <a:lstStyle/>
          <a:p>
            <a:fld id="{62ECC994-558A-4095-AE20-947319E1D8B1}" type="slidenum">
              <a:rPr lang="en-AU" smtClean="0"/>
              <a:t>88</a:t>
            </a:fld>
            <a:endParaRPr lang="en-AU"/>
          </a:p>
        </p:txBody>
      </p:sp>
    </p:spTree>
    <p:extLst>
      <p:ext uri="{BB962C8B-B14F-4D97-AF65-F5344CB8AC3E}">
        <p14:creationId xmlns:p14="http://schemas.microsoft.com/office/powerpoint/2010/main" val="16382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BA7223-8DFC-4573-BCDB-44EA27DD4F33}"/>
              </a:ext>
            </a:extLst>
          </p:cNvPr>
          <p:cNvSpPr txBox="1"/>
          <p:nvPr/>
        </p:nvSpPr>
        <p:spPr>
          <a:xfrm>
            <a:off x="0" y="461433"/>
            <a:ext cx="12192000" cy="707886"/>
          </a:xfrm>
          <a:prstGeom prst="rect">
            <a:avLst/>
          </a:prstGeom>
          <a:noFill/>
          <a:ln>
            <a:noFill/>
          </a:ln>
        </p:spPr>
        <p:txBody>
          <a:bodyPr wrap="square" rtlCol="0" anchor="ctr" anchorCtr="1">
            <a:spAutoFit/>
          </a:bodyPr>
          <a:lstStyle/>
          <a:p>
            <a:pPr algn="ctr"/>
            <a:r>
              <a:rPr lang="en-US" sz="4000" b="1" dirty="0" err="1"/>
              <a:t>Apprendre</a:t>
            </a:r>
            <a:r>
              <a:rPr lang="en-US" sz="4000" b="1" dirty="0"/>
              <a:t> à </a:t>
            </a:r>
            <a:r>
              <a:rPr lang="en-US" sz="4000" b="1" dirty="0" err="1"/>
              <a:t>s’adapter</a:t>
            </a:r>
            <a:r>
              <a:rPr lang="en-US" sz="4000" b="1" dirty="0"/>
              <a:t> aux situations de </a:t>
            </a:r>
            <a:r>
              <a:rPr lang="en-US" sz="4000" b="1" dirty="0" err="1"/>
              <a:t>jeu</a:t>
            </a:r>
            <a:r>
              <a:rPr lang="en-US" sz="4000" b="1" dirty="0"/>
              <a:t> (2)  </a:t>
            </a:r>
            <a:endParaRPr lang="en-AU" sz="4000" b="1" dirty="0"/>
          </a:p>
        </p:txBody>
      </p:sp>
      <p:sp>
        <p:nvSpPr>
          <p:cNvPr id="4" name="Rectangle 3">
            <a:extLst>
              <a:ext uri="{FF2B5EF4-FFF2-40B4-BE49-F238E27FC236}">
                <a16:creationId xmlns:a16="http://schemas.microsoft.com/office/drawing/2014/main" id="{445EA386-A648-4087-A75A-E780D7530FA5}"/>
              </a:ext>
            </a:extLst>
          </p:cNvPr>
          <p:cNvSpPr/>
          <p:nvPr/>
        </p:nvSpPr>
        <p:spPr>
          <a:xfrm>
            <a:off x="295275" y="1514197"/>
            <a:ext cx="11734799" cy="4967514"/>
          </a:xfrm>
          <a:prstGeom prst="rect">
            <a:avLst/>
          </a:prstGeom>
        </p:spPr>
        <p:txBody>
          <a:bodyPr wrap="square">
            <a:spAutoFit/>
          </a:bodyPr>
          <a:lstStyle/>
          <a:p>
            <a:pPr marL="571500" indent="-571500">
              <a:lnSpc>
                <a:spcPct val="90000"/>
              </a:lnSpc>
              <a:buFont typeface="Wingdings" panose="05000000000000000000" pitchFamily="2" charset="2"/>
              <a:buChar char="§"/>
            </a:pPr>
            <a:r>
              <a:rPr lang="en-AU" altLang="en-US" sz="3200" dirty="0"/>
              <a:t>Les </a:t>
            </a:r>
            <a:r>
              <a:rPr lang="en-AU" altLang="en-US" sz="3200" dirty="0" err="1"/>
              <a:t>jeunes</a:t>
            </a:r>
            <a:r>
              <a:rPr lang="en-AU" altLang="en-US" sz="3200" dirty="0"/>
              <a:t> </a:t>
            </a:r>
            <a:r>
              <a:rPr lang="en-AU" altLang="en-US" sz="3200" dirty="0" err="1"/>
              <a:t>joueurs</a:t>
            </a:r>
            <a:r>
              <a:rPr lang="en-AU" altLang="en-US" sz="3200" dirty="0"/>
              <a:t> </a:t>
            </a:r>
            <a:r>
              <a:rPr lang="en-AU" altLang="en-US" sz="3200" dirty="0" err="1"/>
              <a:t>évoluent</a:t>
            </a:r>
            <a:r>
              <a:rPr lang="en-AU" altLang="en-US" sz="3200" dirty="0"/>
              <a:t> petit à petit </a:t>
            </a:r>
            <a:r>
              <a:rPr lang="en-AU" altLang="en-US" sz="3200" dirty="0" err="1"/>
              <a:t>en</a:t>
            </a:r>
            <a:r>
              <a:rPr lang="en-AU" altLang="en-US" sz="3200" dirty="0"/>
              <a:t> passant par des </a:t>
            </a:r>
            <a:r>
              <a:rPr lang="en-AU" altLang="en-US" sz="3200" dirty="0" err="1"/>
              <a:t>paliers</a:t>
            </a:r>
            <a:r>
              <a:rPr lang="en-AU" altLang="en-US" sz="3200" dirty="0"/>
              <a:t>, passant d’un </a:t>
            </a:r>
            <a:r>
              <a:rPr lang="en-AU" altLang="en-US" sz="3200" dirty="0" err="1"/>
              <a:t>rôle</a:t>
            </a:r>
            <a:r>
              <a:rPr lang="en-AU" altLang="en-US" sz="3200" dirty="0"/>
              <a:t> </a:t>
            </a:r>
            <a:r>
              <a:rPr lang="en-AU" altLang="en-US" sz="3200" dirty="0" err="1"/>
              <a:t>passif</a:t>
            </a:r>
            <a:r>
              <a:rPr lang="en-AU" altLang="en-US" sz="3200" dirty="0"/>
              <a:t> à </a:t>
            </a:r>
            <a:r>
              <a:rPr lang="en-AU" altLang="en-US" sz="3200" dirty="0" err="1"/>
              <a:t>celui</a:t>
            </a:r>
            <a:r>
              <a:rPr lang="en-AU" altLang="en-US" sz="3200" dirty="0"/>
              <a:t> de </a:t>
            </a:r>
            <a:r>
              <a:rPr lang="en-AU" altLang="en-US" sz="3200" dirty="0" err="1"/>
              <a:t>joueur</a:t>
            </a:r>
            <a:r>
              <a:rPr lang="en-AU" altLang="en-US" sz="3200" dirty="0"/>
              <a:t> </a:t>
            </a:r>
            <a:r>
              <a:rPr lang="en-AU" altLang="en-US" sz="3200" dirty="0" err="1"/>
              <a:t>coopératif</a:t>
            </a:r>
            <a:r>
              <a:rPr lang="en-AU" altLang="en-US" sz="3200" dirty="0"/>
              <a:t>. </a:t>
            </a:r>
            <a:r>
              <a:rPr lang="en-AU" altLang="en-US" sz="3200" dirty="0" err="1"/>
              <a:t>Cette</a:t>
            </a:r>
            <a:r>
              <a:rPr lang="en-AU" altLang="en-US" sz="3200" dirty="0"/>
              <a:t> </a:t>
            </a:r>
            <a:r>
              <a:rPr lang="en-AU" altLang="en-US" sz="3200" dirty="0" err="1"/>
              <a:t>évolution</a:t>
            </a:r>
            <a:r>
              <a:rPr lang="en-AU" altLang="en-US" sz="3200" dirty="0"/>
              <a:t> </a:t>
            </a:r>
            <a:r>
              <a:rPr lang="en-AU" altLang="en-US" sz="3200" dirty="0" err="1"/>
              <a:t>exige</a:t>
            </a:r>
            <a:r>
              <a:rPr lang="en-AU" altLang="en-US" sz="3200" dirty="0"/>
              <a:t> </a:t>
            </a:r>
            <a:r>
              <a:rPr lang="en-AU" altLang="en-US" sz="3200" dirty="0" err="1"/>
              <a:t>une</a:t>
            </a:r>
            <a:r>
              <a:rPr lang="en-AU" altLang="en-US" sz="3200" dirty="0"/>
              <a:t> planification </a:t>
            </a:r>
            <a:r>
              <a:rPr lang="en-AU" altLang="en-US" sz="3200" dirty="0" err="1"/>
              <a:t>rigoureuse</a:t>
            </a:r>
            <a:r>
              <a:rPr lang="en-AU" altLang="en-US" sz="3200" dirty="0"/>
              <a:t> et du </a:t>
            </a:r>
            <a:r>
              <a:rPr lang="en-AU" altLang="en-US" sz="3200" dirty="0" err="1"/>
              <a:t>soutien</a:t>
            </a:r>
            <a:r>
              <a:rPr lang="en-AU" altLang="en-US" sz="3200" dirty="0"/>
              <a:t> aux </a:t>
            </a:r>
            <a:r>
              <a:rPr lang="en-AU" altLang="en-US" sz="3200" dirty="0" err="1"/>
              <a:t>apprenants</a:t>
            </a:r>
            <a:r>
              <a:rPr lang="en-AU" altLang="en-US" sz="3200" dirty="0"/>
              <a:t>  </a:t>
            </a:r>
          </a:p>
          <a:p>
            <a:pPr>
              <a:lnSpc>
                <a:spcPct val="90000"/>
              </a:lnSpc>
            </a:pPr>
            <a:endParaRPr lang="en-AU" altLang="en-US" sz="3200" dirty="0"/>
          </a:p>
          <a:p>
            <a:pPr marL="571500" indent="-571500">
              <a:lnSpc>
                <a:spcPct val="90000"/>
              </a:lnSpc>
              <a:buFont typeface="Wingdings" panose="05000000000000000000" pitchFamily="2" charset="2"/>
              <a:buChar char="§"/>
            </a:pPr>
            <a:r>
              <a:rPr lang="en-AU" altLang="en-US" sz="3200" dirty="0"/>
              <a:t>Les </a:t>
            </a:r>
            <a:r>
              <a:rPr lang="en-AU" altLang="en-US" sz="3200" dirty="0" err="1"/>
              <a:t>matchs</a:t>
            </a:r>
            <a:r>
              <a:rPr lang="en-AU" altLang="en-US" sz="3200" dirty="0"/>
              <a:t> et les </a:t>
            </a:r>
            <a:r>
              <a:rPr lang="en-AU" altLang="en-US" sz="3200" dirty="0" err="1"/>
              <a:t>exercices</a:t>
            </a:r>
            <a:r>
              <a:rPr lang="en-AU" altLang="en-US" sz="3200" dirty="0"/>
              <a:t> pratiques </a:t>
            </a:r>
            <a:r>
              <a:rPr lang="en-AU" altLang="en-US" sz="3200" dirty="0" err="1"/>
              <a:t>doivent</a:t>
            </a:r>
            <a:r>
              <a:rPr lang="en-AU" altLang="en-US" sz="3200" dirty="0"/>
              <a:t> </a:t>
            </a:r>
            <a:r>
              <a:rPr lang="en-AU" altLang="en-US" sz="3200" dirty="0" err="1"/>
              <a:t>être</a:t>
            </a:r>
            <a:r>
              <a:rPr lang="en-AU" altLang="en-US" sz="3200" dirty="0"/>
              <a:t> </a:t>
            </a:r>
            <a:r>
              <a:rPr lang="en-AU" altLang="en-US" sz="3200" dirty="0" err="1"/>
              <a:t>ludiques</a:t>
            </a:r>
            <a:r>
              <a:rPr lang="en-AU" altLang="en-US" sz="3200" dirty="0"/>
              <a:t> et  </a:t>
            </a:r>
            <a:r>
              <a:rPr lang="en-AU" altLang="en-US" sz="3200" dirty="0" err="1"/>
              <a:t>gratifiantes</a:t>
            </a:r>
            <a:r>
              <a:rPr lang="en-AU" altLang="en-US" sz="3200" dirty="0"/>
              <a:t> surtout </a:t>
            </a:r>
            <a:r>
              <a:rPr lang="en-AU" altLang="en-US" sz="3200" dirty="0" err="1"/>
              <a:t>s’il</a:t>
            </a:r>
            <a:r>
              <a:rPr lang="en-AU" altLang="en-US" sz="3200" dirty="0"/>
              <a:t> </a:t>
            </a:r>
            <a:r>
              <a:rPr lang="en-AU" altLang="en-US" sz="3200" dirty="0" err="1"/>
              <a:t>s’agit</a:t>
            </a:r>
            <a:r>
              <a:rPr lang="en-AU" altLang="en-US" sz="3200" dirty="0"/>
              <a:t> de </a:t>
            </a:r>
            <a:r>
              <a:rPr lang="en-AU" altLang="en-US" sz="3200" dirty="0" err="1"/>
              <a:t>jeunes</a:t>
            </a:r>
            <a:endParaRPr lang="en-AU" altLang="en-US" sz="3200" dirty="0"/>
          </a:p>
          <a:p>
            <a:pPr>
              <a:lnSpc>
                <a:spcPct val="90000"/>
              </a:lnSpc>
            </a:pPr>
            <a:endParaRPr lang="en-AU" altLang="en-US" sz="3200" dirty="0"/>
          </a:p>
          <a:p>
            <a:pPr marL="571500" indent="-571500">
              <a:lnSpc>
                <a:spcPct val="90000"/>
              </a:lnSpc>
              <a:buFont typeface="Wingdings" panose="05000000000000000000" pitchFamily="2" charset="2"/>
              <a:buChar char="§"/>
            </a:pPr>
            <a:r>
              <a:rPr lang="en-AU" altLang="en-US" sz="3200" dirty="0" err="1"/>
              <a:t>Même</a:t>
            </a:r>
            <a:r>
              <a:rPr lang="en-AU" altLang="en-US" sz="3200" dirty="0"/>
              <a:t> </a:t>
            </a:r>
            <a:r>
              <a:rPr lang="en-AU" altLang="en-US" sz="3200" dirty="0" err="1"/>
              <a:t>s’il</a:t>
            </a:r>
            <a:r>
              <a:rPr lang="en-AU" altLang="en-US" sz="3200" dirty="0"/>
              <a:t> </a:t>
            </a:r>
            <a:r>
              <a:rPr lang="en-AU" altLang="en-US" sz="3200" dirty="0" err="1"/>
              <a:t>faudra</a:t>
            </a:r>
            <a:r>
              <a:rPr lang="en-AU" altLang="en-US" sz="3200" dirty="0"/>
              <a:t> </a:t>
            </a:r>
            <a:r>
              <a:rPr lang="en-AU" altLang="en-US" sz="3200" dirty="0" err="1"/>
              <a:t>inclure</a:t>
            </a:r>
            <a:r>
              <a:rPr lang="en-AU" altLang="en-US" sz="3200" dirty="0"/>
              <a:t> </a:t>
            </a:r>
            <a:r>
              <a:rPr lang="en-AU" altLang="en-US" sz="3200" dirty="0" err="1"/>
              <a:t>autant</a:t>
            </a:r>
            <a:r>
              <a:rPr lang="en-AU" altLang="en-US" sz="3200" dirty="0"/>
              <a:t> que possible des </a:t>
            </a:r>
            <a:r>
              <a:rPr lang="en-AU" altLang="en-US" sz="3200" dirty="0" err="1"/>
              <a:t>matchs</a:t>
            </a:r>
            <a:r>
              <a:rPr lang="en-AU" altLang="en-US" sz="3200" dirty="0"/>
              <a:t> et des </a:t>
            </a:r>
            <a:r>
              <a:rPr lang="en-AU" altLang="en-US" sz="3200" dirty="0" err="1"/>
              <a:t>exercices</a:t>
            </a:r>
            <a:r>
              <a:rPr lang="en-AU" altLang="en-US" sz="3200" dirty="0"/>
              <a:t> pratiques, </a:t>
            </a:r>
            <a:r>
              <a:rPr lang="en-AU" altLang="en-US" sz="3200" dirty="0" err="1"/>
              <a:t>il</a:t>
            </a:r>
            <a:r>
              <a:rPr lang="en-AU" altLang="en-US" sz="3200" dirty="0"/>
              <a:t> ne faut pas </a:t>
            </a:r>
            <a:r>
              <a:rPr lang="en-AU" altLang="en-US" sz="3200" dirty="0" err="1"/>
              <a:t>perdre</a:t>
            </a:r>
            <a:r>
              <a:rPr lang="en-AU" altLang="en-US" sz="3200" dirty="0"/>
              <a:t> de </a:t>
            </a:r>
            <a:r>
              <a:rPr lang="en-AU" altLang="en-US" sz="3200" dirty="0" err="1"/>
              <a:t>vue</a:t>
            </a:r>
            <a:r>
              <a:rPr lang="en-AU" altLang="en-US" sz="3200" dirty="0"/>
              <a:t> que la </a:t>
            </a:r>
            <a:r>
              <a:rPr lang="en-AU" altLang="en-US" sz="3200" dirty="0" err="1"/>
              <a:t>finalité</a:t>
            </a:r>
            <a:r>
              <a:rPr lang="en-AU" altLang="en-US" sz="3200" dirty="0"/>
              <a:t> de </a:t>
            </a:r>
            <a:r>
              <a:rPr lang="en-AU" altLang="en-US" sz="3200" dirty="0" err="1"/>
              <a:t>l’entraînement</a:t>
            </a:r>
            <a:r>
              <a:rPr lang="en-AU" altLang="en-US" sz="3200" dirty="0"/>
              <a:t> </a:t>
            </a:r>
            <a:r>
              <a:rPr lang="en-AU" altLang="en-US" sz="3200" dirty="0" err="1"/>
              <a:t>est</a:t>
            </a:r>
            <a:r>
              <a:rPr lang="en-AU" altLang="en-US" sz="3200" dirty="0"/>
              <a:t> </a:t>
            </a:r>
            <a:r>
              <a:rPr lang="en-AU" altLang="en-US" sz="3200" dirty="0" err="1"/>
              <a:t>d’obtenir</a:t>
            </a:r>
            <a:r>
              <a:rPr lang="en-AU" altLang="en-US" sz="3200" dirty="0"/>
              <a:t> </a:t>
            </a:r>
            <a:r>
              <a:rPr lang="en-AU" altLang="en-US" sz="3200" dirty="0" err="1"/>
              <a:t>une</a:t>
            </a:r>
            <a:r>
              <a:rPr lang="en-AU" altLang="en-US" sz="3200" dirty="0"/>
              <a:t> </a:t>
            </a:r>
            <a:r>
              <a:rPr lang="en-AU" altLang="en-US" sz="3200" dirty="0" err="1"/>
              <a:t>meilleure</a:t>
            </a:r>
            <a:r>
              <a:rPr lang="en-AU" altLang="en-US" sz="3200" dirty="0"/>
              <a:t> performance </a:t>
            </a:r>
          </a:p>
        </p:txBody>
      </p:sp>
      <p:sp>
        <p:nvSpPr>
          <p:cNvPr id="3" name="Slide Number Placeholder 2">
            <a:extLst>
              <a:ext uri="{FF2B5EF4-FFF2-40B4-BE49-F238E27FC236}">
                <a16:creationId xmlns:a16="http://schemas.microsoft.com/office/drawing/2014/main" id="{F710BF68-63B3-4B62-B925-0949A2B92104}"/>
              </a:ext>
            </a:extLst>
          </p:cNvPr>
          <p:cNvSpPr>
            <a:spLocks noGrp="1"/>
          </p:cNvSpPr>
          <p:nvPr>
            <p:ph type="sldNum" sz="quarter" idx="12"/>
          </p:nvPr>
        </p:nvSpPr>
        <p:spPr/>
        <p:txBody>
          <a:bodyPr/>
          <a:lstStyle/>
          <a:p>
            <a:fld id="{62ECC994-558A-4095-AE20-947319E1D8B1}" type="slidenum">
              <a:rPr lang="en-AU" smtClean="0"/>
              <a:t>89</a:t>
            </a:fld>
            <a:endParaRPr lang="en-AU"/>
          </a:p>
        </p:txBody>
      </p:sp>
    </p:spTree>
    <p:extLst>
      <p:ext uri="{BB962C8B-B14F-4D97-AF65-F5344CB8AC3E}">
        <p14:creationId xmlns:p14="http://schemas.microsoft.com/office/powerpoint/2010/main" val="84068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133350" y="-2707"/>
            <a:ext cx="11877675" cy="6863417"/>
          </a:xfrm>
          <a:prstGeom prst="rect">
            <a:avLst/>
          </a:prstGeom>
          <a:noFill/>
          <a:ln>
            <a:noFill/>
          </a:ln>
        </p:spPr>
        <p:txBody>
          <a:bodyPr wrap="square" rtlCol="0" anchor="ctr" anchorCtr="1">
            <a:spAutoFit/>
          </a:bodyPr>
          <a:lstStyle/>
          <a:p>
            <a:pPr>
              <a:defRPr/>
            </a:pPr>
            <a:endParaRPr lang="en-AU" altLang="en-US" sz="800" b="1" dirty="0">
              <a:solidFill>
                <a:schemeClr val="accent3">
                  <a:lumMod val="50000"/>
                </a:schemeClr>
              </a:solidFill>
              <a:effectLst>
                <a:outerShdw blurRad="38100" dist="38100" dir="2700000" algn="tl">
                  <a:srgbClr val="000000">
                    <a:alpha val="43137"/>
                  </a:srgbClr>
                </a:outerShdw>
              </a:effectLst>
            </a:endParaRPr>
          </a:p>
          <a:p>
            <a:pPr marL="609600" indent="-609600">
              <a:buFont typeface="Wingdings" panose="05000000000000000000" pitchFamily="2" charset="2"/>
              <a:buChar char="§"/>
              <a:defRPr/>
            </a:pPr>
            <a:endParaRPr lang="en-AU" altLang="en-US" sz="2800" dirty="0">
              <a:latin typeface="Calibri" panose="020F0502020204030204" pitchFamily="34" charset="0"/>
              <a:cs typeface="Calibri" panose="020F0502020204030204" pitchFamily="34" charset="0"/>
            </a:endParaRPr>
          </a:p>
          <a:p>
            <a:pPr marL="609600" indent="-609600">
              <a:buFont typeface="Wingdings" panose="05000000000000000000" pitchFamily="2" charset="2"/>
              <a:buChar char="§"/>
              <a:defRPr/>
            </a:pPr>
            <a:endParaRPr lang="en-AU" altLang="en-US" sz="2800" dirty="0">
              <a:latin typeface="Calibri" panose="020F0502020204030204" pitchFamily="34" charset="0"/>
              <a:cs typeface="Calibri" panose="020F0502020204030204" pitchFamily="34" charset="0"/>
            </a:endParaRPr>
          </a:p>
          <a:p>
            <a:pPr marL="609600" indent="-609600">
              <a:buFont typeface="Wingdings" panose="05000000000000000000" pitchFamily="2" charset="2"/>
              <a:buChar char="§"/>
              <a:defRPr/>
            </a:pPr>
            <a:r>
              <a:rPr lang="en-AU" altLang="en-US" sz="2800" dirty="0" err="1">
                <a:latin typeface="Calibri" panose="020F0502020204030204" pitchFamily="34" charset="0"/>
                <a:cs typeface="Calibri" panose="020F0502020204030204" pitchFamily="34" charset="0"/>
              </a:rPr>
              <a:t>Assurez-vous</a:t>
            </a:r>
            <a:r>
              <a:rPr lang="en-AU" altLang="en-US" sz="2800" dirty="0">
                <a:latin typeface="Calibri" panose="020F0502020204030204" pitchFamily="34" charset="0"/>
                <a:cs typeface="Calibri" panose="020F0502020204030204" pitchFamily="34" charset="0"/>
              </a:rPr>
              <a:t> de </a:t>
            </a:r>
            <a:r>
              <a:rPr lang="en-AU" altLang="en-US" sz="2800" dirty="0" err="1">
                <a:latin typeface="Calibri" panose="020F0502020204030204" pitchFamily="34" charset="0"/>
                <a:cs typeface="Calibri" panose="020F0502020204030204" pitchFamily="34" charset="0"/>
              </a:rPr>
              <a:t>vous</a:t>
            </a:r>
            <a:r>
              <a:rPr lang="en-AU" altLang="en-US" sz="2800" dirty="0">
                <a:latin typeface="Calibri" panose="020F0502020204030204" pitchFamily="34" charset="0"/>
                <a:cs typeface="Calibri" panose="020F0502020204030204" pitchFamily="34" charset="0"/>
              </a:rPr>
              <a:t> </a:t>
            </a:r>
            <a:r>
              <a:rPr lang="en-AU" altLang="en-US" sz="2800" dirty="0" err="1">
                <a:latin typeface="Calibri" panose="020F0502020204030204" pitchFamily="34" charset="0"/>
                <a:cs typeface="Calibri" panose="020F0502020204030204" pitchFamily="34" charset="0"/>
              </a:rPr>
              <a:t>entraîner</a:t>
            </a:r>
            <a:r>
              <a:rPr lang="en-AU" altLang="en-US" sz="2800" dirty="0">
                <a:latin typeface="Calibri" panose="020F0502020204030204" pitchFamily="34" charset="0"/>
                <a:cs typeface="Calibri" panose="020F0502020204030204" pitchFamily="34" charset="0"/>
              </a:rPr>
              <a:t> et de </a:t>
            </a:r>
            <a:r>
              <a:rPr lang="en-AU" altLang="en-US" sz="2800" dirty="0" err="1">
                <a:latin typeface="Calibri" panose="020F0502020204030204" pitchFamily="34" charset="0"/>
                <a:cs typeface="Calibri" panose="020F0502020204030204" pitchFamily="34" charset="0"/>
              </a:rPr>
              <a:t>jouer</a:t>
            </a:r>
            <a:r>
              <a:rPr lang="en-AU" altLang="en-US" sz="2800" dirty="0">
                <a:latin typeface="Calibri" panose="020F0502020204030204" pitchFamily="34" charset="0"/>
                <a:cs typeface="Calibri" panose="020F0502020204030204" pitchFamily="34" charset="0"/>
              </a:rPr>
              <a:t> dans un </a:t>
            </a:r>
            <a:r>
              <a:rPr lang="en-AU" altLang="en-US" sz="2800" dirty="0" err="1">
                <a:latin typeface="Calibri" panose="020F0502020204030204" pitchFamily="34" charset="0"/>
                <a:cs typeface="Calibri" panose="020F0502020204030204" pitchFamily="34" charset="0"/>
              </a:rPr>
              <a:t>environnement</a:t>
            </a:r>
            <a:r>
              <a:rPr lang="en-AU" altLang="en-US" sz="2800" dirty="0">
                <a:latin typeface="Calibri" panose="020F0502020204030204" pitchFamily="34" charset="0"/>
                <a:cs typeface="Calibri" panose="020F0502020204030204" pitchFamily="34" charset="0"/>
              </a:rPr>
              <a:t> </a:t>
            </a:r>
            <a:r>
              <a:rPr lang="en-AU" altLang="en-US" sz="2800" dirty="0" err="1">
                <a:latin typeface="Calibri" panose="020F0502020204030204" pitchFamily="34" charset="0"/>
                <a:cs typeface="Calibri" panose="020F0502020204030204" pitchFamily="34" charset="0"/>
              </a:rPr>
              <a:t>sûr</a:t>
            </a:r>
            <a:endParaRPr lang="en-AU" altLang="en-US" sz="2800" dirty="0">
              <a:latin typeface="Calibri" panose="020F0502020204030204" pitchFamily="34" charset="0"/>
              <a:cs typeface="Calibri" panose="020F0502020204030204" pitchFamily="34" charset="0"/>
            </a:endParaRPr>
          </a:p>
          <a:p>
            <a:pPr marL="609600" indent="-609600">
              <a:buFont typeface="Wingdings" panose="05000000000000000000" pitchFamily="2" charset="2"/>
              <a:buChar char="§"/>
              <a:defRPr/>
            </a:pPr>
            <a:r>
              <a:rPr lang="en-AU" altLang="en-US" sz="2800" dirty="0" err="1">
                <a:latin typeface="Calibri" panose="020F0502020204030204" pitchFamily="34" charset="0"/>
                <a:cs typeface="Calibri" panose="020F0502020204030204" pitchFamily="34" charset="0"/>
              </a:rPr>
              <a:t>Planifier</a:t>
            </a:r>
            <a:r>
              <a:rPr lang="en-AU" altLang="en-US" sz="2800" dirty="0">
                <a:latin typeface="Calibri" panose="020F0502020204030204" pitchFamily="34" charset="0"/>
                <a:cs typeface="Calibri" panose="020F0502020204030204" pitchFamily="34" charset="0"/>
              </a:rPr>
              <a:t> des </a:t>
            </a:r>
            <a:r>
              <a:rPr lang="en-AU" altLang="en-US" sz="2800" dirty="0" err="1">
                <a:latin typeface="Calibri" panose="020F0502020204030204" pitchFamily="34" charset="0"/>
                <a:cs typeface="Calibri" panose="020F0502020204030204" pitchFamily="34" charset="0"/>
              </a:rPr>
              <a:t>activités</a:t>
            </a:r>
            <a:r>
              <a:rPr lang="en-AU" altLang="en-US" sz="2800" dirty="0">
                <a:latin typeface="Calibri" panose="020F0502020204030204" pitchFamily="34" charset="0"/>
                <a:cs typeface="Calibri" panose="020F0502020204030204" pitchFamily="34" charset="0"/>
              </a:rPr>
              <a:t> </a:t>
            </a:r>
            <a:r>
              <a:rPr lang="en-AU" altLang="en-US" sz="2800" dirty="0" err="1">
                <a:latin typeface="Calibri" panose="020F0502020204030204" pitchFamily="34" charset="0"/>
                <a:cs typeface="Calibri" panose="020F0502020204030204" pitchFamily="34" charset="0"/>
              </a:rPr>
              <a:t>adaptées</a:t>
            </a:r>
            <a:r>
              <a:rPr lang="en-AU" altLang="en-US" sz="2800" dirty="0">
                <a:latin typeface="Calibri" panose="020F0502020204030204" pitchFamily="34" charset="0"/>
                <a:cs typeface="Calibri" panose="020F0502020204030204" pitchFamily="34" charset="0"/>
              </a:rPr>
              <a:t> pour </a:t>
            </a:r>
            <a:r>
              <a:rPr lang="en-AU" altLang="en-US" sz="2800" dirty="0" err="1">
                <a:latin typeface="Calibri" panose="020F0502020204030204" pitchFamily="34" charset="0"/>
                <a:cs typeface="Calibri" panose="020F0502020204030204" pitchFamily="34" charset="0"/>
              </a:rPr>
              <a:t>éviter</a:t>
            </a:r>
            <a:r>
              <a:rPr lang="en-AU" altLang="en-US" sz="2800" dirty="0">
                <a:latin typeface="Calibri" panose="020F0502020204030204" pitchFamily="34" charset="0"/>
                <a:cs typeface="Calibri" panose="020F0502020204030204" pitchFamily="34" charset="0"/>
              </a:rPr>
              <a:t> de faire des </a:t>
            </a:r>
            <a:r>
              <a:rPr lang="en-AU" altLang="en-US" sz="2800" dirty="0" err="1">
                <a:latin typeface="Calibri" panose="020F0502020204030204" pitchFamily="34" charset="0"/>
                <a:cs typeface="Calibri" panose="020F0502020204030204" pitchFamily="34" charset="0"/>
              </a:rPr>
              <a:t>erreurs</a:t>
            </a:r>
            <a:endParaRPr lang="en-AU" altLang="en-US" sz="2800" dirty="0">
              <a:latin typeface="Calibri" panose="020F0502020204030204" pitchFamily="34" charset="0"/>
              <a:cs typeface="Calibri" panose="020F0502020204030204" pitchFamily="34" charset="0"/>
            </a:endParaRPr>
          </a:p>
          <a:p>
            <a:pPr marL="609600" indent="-609600">
              <a:buFont typeface="Wingdings" panose="05000000000000000000" pitchFamily="2" charset="2"/>
              <a:buChar char="§"/>
              <a:defRPr/>
            </a:pPr>
            <a:r>
              <a:rPr lang="en-AU" altLang="en-US" sz="2800" dirty="0" err="1">
                <a:latin typeface="Calibri" panose="020F0502020204030204" pitchFamily="34" charset="0"/>
                <a:cs typeface="Calibri" panose="020F0502020204030204" pitchFamily="34" charset="0"/>
              </a:rPr>
              <a:t>Evaluez</a:t>
            </a:r>
            <a:r>
              <a:rPr lang="en-AU" altLang="en-US" sz="2800" dirty="0">
                <a:latin typeface="Calibri" panose="020F0502020204030204" pitchFamily="34" charset="0"/>
                <a:cs typeface="Calibri" panose="020F0502020204030204" pitchFamily="34" charset="0"/>
              </a:rPr>
              <a:t> bien </a:t>
            </a:r>
            <a:r>
              <a:rPr lang="en-AU" altLang="en-US" sz="2800" dirty="0" err="1">
                <a:latin typeface="Calibri" panose="020F0502020204030204" pitchFamily="34" charset="0"/>
                <a:cs typeface="Calibri" panose="020F0502020204030204" pitchFamily="34" charset="0"/>
              </a:rPr>
              <a:t>toute</a:t>
            </a:r>
            <a:r>
              <a:rPr lang="en-AU" altLang="en-US" sz="2800" dirty="0">
                <a:latin typeface="Calibri" panose="020F0502020204030204" pitchFamily="34" charset="0"/>
                <a:cs typeface="Calibri" panose="020F0502020204030204" pitchFamily="34" charset="0"/>
              </a:rPr>
              <a:t> </a:t>
            </a:r>
            <a:r>
              <a:rPr lang="en-AU" altLang="en-US" sz="2800" dirty="0" err="1">
                <a:latin typeface="Calibri" panose="020F0502020204030204" pitchFamily="34" charset="0"/>
                <a:cs typeface="Calibri" panose="020F0502020204030204" pitchFamily="34" charset="0"/>
              </a:rPr>
              <a:t>blessure</a:t>
            </a:r>
            <a:r>
              <a:rPr lang="en-AU" altLang="en-US" sz="2800" dirty="0">
                <a:latin typeface="Calibri" panose="020F0502020204030204" pitchFamily="34" charset="0"/>
                <a:cs typeface="Calibri" panose="020F0502020204030204" pitchFamily="34" charset="0"/>
              </a:rPr>
              <a:t> </a:t>
            </a:r>
            <a:r>
              <a:rPr lang="en-AU" altLang="en-US" sz="2800" dirty="0" err="1">
                <a:latin typeface="Calibri" panose="020F0502020204030204" pitchFamily="34" charset="0"/>
                <a:cs typeface="Calibri" panose="020F0502020204030204" pitchFamily="34" charset="0"/>
              </a:rPr>
              <a:t>ou</a:t>
            </a:r>
            <a:r>
              <a:rPr lang="en-AU" altLang="en-US" sz="2800" dirty="0">
                <a:latin typeface="Calibri" panose="020F0502020204030204" pitchFamily="34" charset="0"/>
                <a:cs typeface="Calibri" panose="020F0502020204030204" pitchFamily="34" charset="0"/>
              </a:rPr>
              <a:t> </a:t>
            </a:r>
            <a:r>
              <a:rPr lang="en-AU" altLang="en-US" sz="2800" dirty="0" err="1">
                <a:latin typeface="Calibri" panose="020F0502020204030204" pitchFamily="34" charset="0"/>
                <a:cs typeface="Calibri" panose="020F0502020204030204" pitchFamily="34" charset="0"/>
              </a:rPr>
              <a:t>incapacité</a:t>
            </a:r>
            <a:r>
              <a:rPr lang="en-AU" altLang="en-US" sz="2800" dirty="0">
                <a:latin typeface="Calibri" panose="020F0502020204030204" pitchFamily="34" charset="0"/>
                <a:cs typeface="Calibri" panose="020F0502020204030204" pitchFamily="34" charset="0"/>
              </a:rPr>
              <a:t> </a:t>
            </a:r>
            <a:r>
              <a:rPr lang="en-AU" altLang="en-US" sz="2800" dirty="0" err="1">
                <a:latin typeface="Calibri" panose="020F0502020204030204" pitchFamily="34" charset="0"/>
                <a:cs typeface="Calibri" panose="020F0502020204030204" pitchFamily="34" charset="0"/>
              </a:rPr>
              <a:t>avant</a:t>
            </a:r>
            <a:r>
              <a:rPr lang="en-AU" altLang="en-US" sz="2800" dirty="0">
                <a:latin typeface="Calibri" panose="020F0502020204030204" pitchFamily="34" charset="0"/>
                <a:cs typeface="Calibri" panose="020F0502020204030204" pitchFamily="34" charset="0"/>
              </a:rPr>
              <a:t> de </a:t>
            </a:r>
            <a:r>
              <a:rPr lang="en-AU" altLang="en-US" sz="2800" dirty="0" err="1">
                <a:latin typeface="Calibri" panose="020F0502020204030204" pitchFamily="34" charset="0"/>
                <a:cs typeface="Calibri" panose="020F0502020204030204" pitchFamily="34" charset="0"/>
              </a:rPr>
              <a:t>permettre</a:t>
            </a:r>
            <a:r>
              <a:rPr lang="en-AU" altLang="en-US" sz="2800" dirty="0">
                <a:latin typeface="Calibri" panose="020F0502020204030204" pitchFamily="34" charset="0"/>
                <a:cs typeface="Calibri" panose="020F0502020204030204" pitchFamily="34" charset="0"/>
              </a:rPr>
              <a:t> à un </a:t>
            </a:r>
            <a:r>
              <a:rPr lang="en-AU" altLang="en-US" sz="2800" dirty="0" err="1">
                <a:latin typeface="Calibri" panose="020F0502020204030204" pitchFamily="34" charset="0"/>
                <a:cs typeface="Calibri" panose="020F0502020204030204" pitchFamily="34" charset="0"/>
              </a:rPr>
              <a:t>joueur</a:t>
            </a:r>
            <a:r>
              <a:rPr lang="en-AU" altLang="en-US" sz="2800" dirty="0">
                <a:latin typeface="Calibri" panose="020F0502020204030204" pitchFamily="34" charset="0"/>
                <a:cs typeface="Calibri" panose="020F0502020204030204" pitchFamily="34" charset="0"/>
              </a:rPr>
              <a:t> de </a:t>
            </a:r>
            <a:r>
              <a:rPr lang="en-AU" altLang="en-US" sz="2800" dirty="0" err="1">
                <a:latin typeface="Calibri" panose="020F0502020204030204" pitchFamily="34" charset="0"/>
                <a:cs typeface="Calibri" panose="020F0502020204030204" pitchFamily="34" charset="0"/>
              </a:rPr>
              <a:t>s’entraîner</a:t>
            </a:r>
            <a:r>
              <a:rPr lang="en-AU" altLang="en-US" sz="2800" dirty="0">
                <a:latin typeface="Calibri" panose="020F0502020204030204" pitchFamily="34" charset="0"/>
                <a:cs typeface="Calibri" panose="020F0502020204030204" pitchFamily="34" charset="0"/>
              </a:rPr>
              <a:t> </a:t>
            </a:r>
            <a:r>
              <a:rPr lang="en-AU" altLang="en-US" sz="2800" dirty="0" err="1">
                <a:latin typeface="Calibri" panose="020F0502020204030204" pitchFamily="34" charset="0"/>
                <a:cs typeface="Calibri" panose="020F0502020204030204" pitchFamily="34" charset="0"/>
              </a:rPr>
              <a:t>ou</a:t>
            </a:r>
            <a:r>
              <a:rPr lang="en-AU" altLang="en-US" sz="2800" dirty="0">
                <a:latin typeface="Calibri" panose="020F0502020204030204" pitchFamily="34" charset="0"/>
                <a:cs typeface="Calibri" panose="020F0502020204030204" pitchFamily="34" charset="0"/>
              </a:rPr>
              <a:t> de </a:t>
            </a:r>
            <a:r>
              <a:rPr lang="en-AU" altLang="en-US" sz="2800" dirty="0" err="1">
                <a:latin typeface="Calibri" panose="020F0502020204030204" pitchFamily="34" charset="0"/>
                <a:cs typeface="Calibri" panose="020F0502020204030204" pitchFamily="34" charset="0"/>
              </a:rPr>
              <a:t>jouer</a:t>
            </a:r>
            <a:endParaRPr lang="en-AU" altLang="en-US" sz="2800" dirty="0">
              <a:latin typeface="Calibri" panose="020F0502020204030204" pitchFamily="34" charset="0"/>
              <a:cs typeface="Calibri" panose="020F0502020204030204" pitchFamily="34" charset="0"/>
            </a:endParaRPr>
          </a:p>
          <a:p>
            <a:pPr marL="609600" indent="-609600">
              <a:buFont typeface="Wingdings" panose="05000000000000000000" pitchFamily="2" charset="2"/>
              <a:buChar char="§"/>
              <a:defRPr/>
            </a:pPr>
            <a:r>
              <a:rPr lang="en-AU" altLang="en-US" sz="2800" dirty="0">
                <a:latin typeface="Calibri" panose="020F0502020204030204" pitchFamily="34" charset="0"/>
                <a:cs typeface="Calibri" panose="020F0502020204030204" pitchFamily="34" charset="0"/>
              </a:rPr>
              <a:t>Ne </a:t>
            </a:r>
            <a:r>
              <a:rPr lang="en-AU" altLang="en-US" sz="2800" dirty="0" err="1">
                <a:latin typeface="Calibri" panose="020F0502020204030204" pitchFamily="34" charset="0"/>
                <a:cs typeface="Calibri" panose="020F0502020204030204" pitchFamily="34" charset="0"/>
              </a:rPr>
              <a:t>faites</a:t>
            </a:r>
            <a:r>
              <a:rPr lang="en-AU" altLang="en-US" sz="2800" dirty="0">
                <a:latin typeface="Calibri" panose="020F0502020204030204" pitchFamily="34" charset="0"/>
                <a:cs typeface="Calibri" panose="020F0502020204030204" pitchFamily="34" charset="0"/>
              </a:rPr>
              <a:t> pas </a:t>
            </a:r>
            <a:r>
              <a:rPr lang="en-AU" altLang="en-US" sz="2800" dirty="0" err="1">
                <a:latin typeface="Calibri" panose="020F0502020204030204" pitchFamily="34" charset="0"/>
                <a:cs typeface="Calibri" panose="020F0502020204030204" pitchFamily="34" charset="0"/>
              </a:rPr>
              <a:t>jouer</a:t>
            </a:r>
            <a:r>
              <a:rPr lang="en-AU" altLang="en-US" sz="2800">
                <a:latin typeface="Calibri" panose="020F0502020204030204" pitchFamily="34" charset="0"/>
                <a:cs typeface="Calibri" panose="020F0502020204030204" pitchFamily="34" charset="0"/>
              </a:rPr>
              <a:t> ensemble des </a:t>
            </a:r>
            <a:r>
              <a:rPr lang="en-AU" altLang="en-US" sz="2800" dirty="0" err="1">
                <a:latin typeface="Calibri" panose="020F0502020204030204" pitchFamily="34" charset="0"/>
                <a:cs typeface="Calibri" panose="020F0502020204030204" pitchFamily="34" charset="0"/>
              </a:rPr>
              <a:t>joueurs</a:t>
            </a:r>
            <a:r>
              <a:rPr lang="en-AU" altLang="en-US" sz="2800" dirty="0">
                <a:latin typeface="Calibri" panose="020F0502020204030204" pitchFamily="34" charset="0"/>
                <a:cs typeface="Calibri" panose="020F0502020204030204" pitchFamily="34" charset="0"/>
              </a:rPr>
              <a:t> qui </a:t>
            </a:r>
            <a:r>
              <a:rPr lang="en-AU" altLang="en-US" sz="2800" dirty="0" err="1">
                <a:latin typeface="Calibri" panose="020F0502020204030204" pitchFamily="34" charset="0"/>
                <a:cs typeface="Calibri" panose="020F0502020204030204" pitchFamily="34" charset="0"/>
              </a:rPr>
              <a:t>sont</a:t>
            </a:r>
            <a:r>
              <a:rPr lang="en-AU" altLang="en-US" sz="2800" dirty="0">
                <a:latin typeface="Calibri" panose="020F0502020204030204" pitchFamily="34" charset="0"/>
                <a:cs typeface="Calibri" panose="020F0502020204030204" pitchFamily="34" charset="0"/>
              </a:rPr>
              <a:t> incompatibles entre </a:t>
            </a:r>
            <a:r>
              <a:rPr lang="en-AU" altLang="en-US" sz="2800" dirty="0" err="1">
                <a:latin typeface="Calibri" panose="020F0502020204030204" pitchFamily="34" charset="0"/>
                <a:cs typeface="Calibri" panose="020F0502020204030204" pitchFamily="34" charset="0"/>
              </a:rPr>
              <a:t>eux</a:t>
            </a:r>
            <a:r>
              <a:rPr lang="en-AU" altLang="en-US" sz="2800" dirty="0">
                <a:latin typeface="Calibri" panose="020F0502020204030204" pitchFamily="34" charset="0"/>
                <a:cs typeface="Calibri" panose="020F0502020204030204" pitchFamily="34" charset="0"/>
              </a:rPr>
              <a:t> (attention à ne pas </a:t>
            </a:r>
            <a:r>
              <a:rPr lang="en-AU" altLang="en-US" sz="2800" dirty="0" err="1">
                <a:latin typeface="Calibri" panose="020F0502020204030204" pitchFamily="34" charset="0"/>
                <a:cs typeface="Calibri" panose="020F0502020204030204" pitchFamily="34" charset="0"/>
              </a:rPr>
              <a:t>inclure</a:t>
            </a:r>
            <a:r>
              <a:rPr lang="en-AU" altLang="en-US" sz="2800" dirty="0">
                <a:latin typeface="Calibri" panose="020F0502020204030204" pitchFamily="34" charset="0"/>
                <a:cs typeface="Calibri" panose="020F0502020204030204" pitchFamily="34" charset="0"/>
              </a:rPr>
              <a:t> des </a:t>
            </a:r>
            <a:r>
              <a:rPr lang="en-AU" altLang="en-US" sz="2800" dirty="0" err="1">
                <a:latin typeface="Calibri" panose="020F0502020204030204" pitchFamily="34" charset="0"/>
                <a:cs typeface="Calibri" panose="020F0502020204030204" pitchFamily="34" charset="0"/>
              </a:rPr>
              <a:t>joueurs</a:t>
            </a:r>
            <a:r>
              <a:rPr lang="en-AU" altLang="en-US" sz="2800" dirty="0">
                <a:latin typeface="Calibri" panose="020F0502020204030204" pitchFamily="34" charset="0"/>
                <a:cs typeface="Calibri" panose="020F0502020204030204" pitchFamily="34" charset="0"/>
              </a:rPr>
              <a:t> trop </a:t>
            </a:r>
            <a:r>
              <a:rPr lang="en-AU" altLang="en-US" sz="2800" dirty="0" err="1">
                <a:latin typeface="Calibri" panose="020F0502020204030204" pitchFamily="34" charset="0"/>
                <a:cs typeface="Calibri" panose="020F0502020204030204" pitchFamily="34" charset="0"/>
              </a:rPr>
              <a:t>jeunes</a:t>
            </a:r>
            <a:r>
              <a:rPr lang="en-AU" altLang="en-US" sz="2800" dirty="0">
                <a:latin typeface="Calibri" panose="020F0502020204030204" pitchFamily="34" charset="0"/>
                <a:cs typeface="Calibri" panose="020F0502020204030204" pitchFamily="34" charset="0"/>
              </a:rPr>
              <a:t> dans </a:t>
            </a:r>
            <a:r>
              <a:rPr lang="en-AU" altLang="en-US" sz="2800" dirty="0" err="1">
                <a:latin typeface="Calibri" panose="020F0502020204030204" pitchFamily="34" charset="0"/>
                <a:cs typeface="Calibri" panose="020F0502020204030204" pitchFamily="34" charset="0"/>
              </a:rPr>
              <a:t>une</a:t>
            </a:r>
            <a:r>
              <a:rPr lang="en-AU" altLang="en-US" sz="2800" dirty="0">
                <a:latin typeface="Calibri" panose="020F0502020204030204" pitchFamily="34" charset="0"/>
                <a:cs typeface="Calibri" panose="020F0502020204030204" pitchFamily="34" charset="0"/>
              </a:rPr>
              <a:t> </a:t>
            </a:r>
            <a:r>
              <a:rPr lang="en-AU" altLang="en-US" sz="2800" dirty="0" err="1">
                <a:latin typeface="Calibri" panose="020F0502020204030204" pitchFamily="34" charset="0"/>
                <a:cs typeface="Calibri" panose="020F0502020204030204" pitchFamily="34" charset="0"/>
              </a:rPr>
              <a:t>équipe</a:t>
            </a:r>
            <a:r>
              <a:rPr lang="en-AU" altLang="en-US" sz="2800" dirty="0">
                <a:latin typeface="Calibri" panose="020F0502020204030204" pitchFamily="34" charset="0"/>
                <a:cs typeface="Calibri" panose="020F0502020204030204" pitchFamily="34" charset="0"/>
              </a:rPr>
              <a:t>)</a:t>
            </a:r>
          </a:p>
          <a:p>
            <a:pPr marL="609600" indent="-609600">
              <a:buFont typeface="Wingdings" panose="05000000000000000000" pitchFamily="2" charset="2"/>
              <a:buChar char="§"/>
              <a:defRPr/>
            </a:pPr>
            <a:r>
              <a:rPr lang="en-AU" altLang="en-US" sz="2800" dirty="0" err="1">
                <a:latin typeface="Calibri" panose="020F0502020204030204" pitchFamily="34" charset="0"/>
                <a:cs typeface="Calibri" panose="020F0502020204030204" pitchFamily="34" charset="0"/>
              </a:rPr>
              <a:t>Fournissez</a:t>
            </a:r>
            <a:r>
              <a:rPr lang="en-AU" altLang="en-US" sz="2800" dirty="0">
                <a:latin typeface="Calibri" panose="020F0502020204030204" pitchFamily="34" charset="0"/>
                <a:cs typeface="Calibri" panose="020F0502020204030204" pitchFamily="34" charset="0"/>
              </a:rPr>
              <a:t> un </a:t>
            </a:r>
            <a:r>
              <a:rPr lang="en-AU" altLang="en-US" sz="2800" dirty="0" err="1">
                <a:latin typeface="Calibri" panose="020F0502020204030204" pitchFamily="34" charset="0"/>
                <a:cs typeface="Calibri" panose="020F0502020204030204" pitchFamily="34" charset="0"/>
              </a:rPr>
              <a:t>équipement</a:t>
            </a:r>
            <a:r>
              <a:rPr lang="en-AU" altLang="en-US" sz="2800" dirty="0">
                <a:latin typeface="Calibri" panose="020F0502020204030204" pitchFamily="34" charset="0"/>
                <a:cs typeface="Calibri" panose="020F0502020204030204" pitchFamily="34" charset="0"/>
              </a:rPr>
              <a:t> </a:t>
            </a:r>
            <a:r>
              <a:rPr lang="en-AU" altLang="en-US" sz="2800" dirty="0" err="1">
                <a:latin typeface="Calibri" panose="020F0502020204030204" pitchFamily="34" charset="0"/>
                <a:cs typeface="Calibri" panose="020F0502020204030204" pitchFamily="34" charset="0"/>
              </a:rPr>
              <a:t>adéquat</a:t>
            </a:r>
            <a:r>
              <a:rPr lang="en-AU" altLang="en-US" sz="2800" dirty="0">
                <a:latin typeface="Calibri" panose="020F0502020204030204" pitchFamily="34" charset="0"/>
                <a:cs typeface="Calibri" panose="020F0502020204030204" pitchFamily="34" charset="0"/>
              </a:rPr>
              <a:t> </a:t>
            </a:r>
            <a:r>
              <a:rPr lang="en-AU" altLang="en-US" sz="2800" dirty="0" err="1">
                <a:latin typeface="Calibri" panose="020F0502020204030204" pitchFamily="34" charset="0"/>
                <a:cs typeface="Calibri" panose="020F0502020204030204" pitchFamily="34" charset="0"/>
              </a:rPr>
              <a:t>garantissant</a:t>
            </a:r>
            <a:r>
              <a:rPr lang="en-AU" altLang="en-US" sz="2800" dirty="0">
                <a:latin typeface="Calibri" panose="020F0502020204030204" pitchFamily="34" charset="0"/>
                <a:cs typeface="Calibri" panose="020F0502020204030204" pitchFamily="34" charset="0"/>
              </a:rPr>
              <a:t> la </a:t>
            </a:r>
            <a:r>
              <a:rPr lang="en-AU" altLang="en-US" sz="2800" dirty="0" err="1">
                <a:latin typeface="Calibri" panose="020F0502020204030204" pitchFamily="34" charset="0"/>
                <a:cs typeface="Calibri" panose="020F0502020204030204" pitchFamily="34" charset="0"/>
              </a:rPr>
              <a:t>sécurité</a:t>
            </a:r>
            <a:r>
              <a:rPr lang="en-AU" altLang="en-US" sz="2800" dirty="0">
                <a:latin typeface="Calibri" panose="020F0502020204030204" pitchFamily="34" charset="0"/>
                <a:cs typeface="Calibri" panose="020F0502020204030204" pitchFamily="34" charset="0"/>
              </a:rPr>
              <a:t> </a:t>
            </a:r>
          </a:p>
          <a:p>
            <a:pPr marL="609600" indent="-609600">
              <a:buFont typeface="Wingdings" panose="05000000000000000000" pitchFamily="2" charset="2"/>
              <a:buChar char="§"/>
              <a:defRPr/>
            </a:pPr>
            <a:r>
              <a:rPr lang="en-AU" altLang="en-US" sz="2800" dirty="0" err="1">
                <a:latin typeface="Calibri" panose="020F0502020204030204" pitchFamily="34" charset="0"/>
                <a:cs typeface="Calibri" panose="020F0502020204030204" pitchFamily="34" charset="0"/>
              </a:rPr>
              <a:t>Etablissez</a:t>
            </a:r>
            <a:r>
              <a:rPr lang="en-AU" altLang="en-US" sz="2800" dirty="0">
                <a:latin typeface="Calibri" panose="020F0502020204030204" pitchFamily="34" charset="0"/>
                <a:cs typeface="Calibri" panose="020F0502020204030204" pitchFamily="34" charset="0"/>
              </a:rPr>
              <a:t> des </a:t>
            </a:r>
            <a:r>
              <a:rPr lang="en-AU" altLang="en-US" sz="2800" dirty="0" err="1">
                <a:latin typeface="Calibri" panose="020F0502020204030204" pitchFamily="34" charset="0"/>
                <a:cs typeface="Calibri" panose="020F0502020204030204" pitchFamily="34" charset="0"/>
              </a:rPr>
              <a:t>règles</a:t>
            </a:r>
            <a:r>
              <a:rPr lang="en-AU" altLang="en-US" sz="2800" dirty="0">
                <a:latin typeface="Calibri" panose="020F0502020204030204" pitchFamily="34" charset="0"/>
                <a:cs typeface="Calibri" panose="020F0502020204030204" pitchFamily="34" charset="0"/>
              </a:rPr>
              <a:t> </a:t>
            </a:r>
            <a:r>
              <a:rPr lang="en-AU" altLang="en-US" sz="2800" dirty="0" err="1">
                <a:latin typeface="Calibri" panose="020F0502020204030204" pitchFamily="34" charset="0"/>
                <a:cs typeface="Calibri" panose="020F0502020204030204" pitchFamily="34" charset="0"/>
              </a:rPr>
              <a:t>claires</a:t>
            </a:r>
            <a:r>
              <a:rPr lang="en-AU" altLang="en-US" sz="2800" dirty="0">
                <a:latin typeface="Calibri" panose="020F0502020204030204" pitchFamily="34" charset="0"/>
                <a:cs typeface="Calibri" panose="020F0502020204030204" pitchFamily="34" charset="0"/>
              </a:rPr>
              <a:t> </a:t>
            </a:r>
            <a:r>
              <a:rPr lang="en-AU" altLang="en-US" sz="2800" dirty="0" err="1">
                <a:latin typeface="Calibri" panose="020F0502020204030204" pitchFamily="34" charset="0"/>
                <a:cs typeface="Calibri" panose="020F0502020204030204" pitchFamily="34" charset="0"/>
              </a:rPr>
              <a:t>concernant</a:t>
            </a:r>
            <a:r>
              <a:rPr lang="en-AU" altLang="en-US" sz="2800" dirty="0">
                <a:latin typeface="Calibri" panose="020F0502020204030204" pitchFamily="34" charset="0"/>
                <a:cs typeface="Calibri" panose="020F0502020204030204" pitchFamily="34" charset="0"/>
              </a:rPr>
              <a:t> les </a:t>
            </a:r>
            <a:r>
              <a:rPr lang="en-AU" altLang="en-US" sz="2800" dirty="0" err="1">
                <a:latin typeface="Calibri" panose="020F0502020204030204" pitchFamily="34" charset="0"/>
                <a:cs typeface="Calibri" panose="020F0502020204030204" pitchFamily="34" charset="0"/>
              </a:rPr>
              <a:t>entraînements</a:t>
            </a:r>
            <a:r>
              <a:rPr lang="en-AU" altLang="en-US" sz="2800" dirty="0">
                <a:latin typeface="Calibri" panose="020F0502020204030204" pitchFamily="34" charset="0"/>
                <a:cs typeface="Calibri" panose="020F0502020204030204" pitchFamily="34" charset="0"/>
              </a:rPr>
              <a:t> et le </a:t>
            </a:r>
            <a:r>
              <a:rPr lang="en-AU" altLang="en-US" sz="2800" dirty="0" err="1">
                <a:latin typeface="Calibri" panose="020F0502020204030204" pitchFamily="34" charset="0"/>
                <a:cs typeface="Calibri" panose="020F0502020204030204" pitchFamily="34" charset="0"/>
              </a:rPr>
              <a:t>comportement</a:t>
            </a:r>
            <a:r>
              <a:rPr lang="en-AU" altLang="en-US" sz="2800" dirty="0">
                <a:latin typeface="Calibri" panose="020F0502020204030204" pitchFamily="34" charset="0"/>
                <a:cs typeface="Calibri" panose="020F0502020204030204" pitchFamily="34" charset="0"/>
              </a:rPr>
              <a:t> à adopter</a:t>
            </a:r>
          </a:p>
          <a:p>
            <a:pPr marL="609600" indent="-609600">
              <a:buFont typeface="Wingdings" panose="05000000000000000000" pitchFamily="2" charset="2"/>
              <a:buChar char="§"/>
              <a:defRPr/>
            </a:pPr>
            <a:r>
              <a:rPr lang="en-AU" altLang="en-US" sz="2800" dirty="0" err="1">
                <a:latin typeface="Calibri" panose="020F0502020204030204" pitchFamily="34" charset="0"/>
                <a:cs typeface="Calibri" panose="020F0502020204030204" pitchFamily="34" charset="0"/>
              </a:rPr>
              <a:t>Apprenez</a:t>
            </a:r>
            <a:r>
              <a:rPr lang="en-AU" altLang="en-US" sz="2800" dirty="0">
                <a:latin typeface="Calibri" panose="020F0502020204030204" pitchFamily="34" charset="0"/>
                <a:cs typeface="Calibri" panose="020F0502020204030204" pitchFamily="34" charset="0"/>
              </a:rPr>
              <a:t> les premiers </a:t>
            </a:r>
            <a:r>
              <a:rPr lang="en-AU" altLang="en-US" sz="2800" dirty="0" err="1">
                <a:latin typeface="Calibri" panose="020F0502020204030204" pitchFamily="34" charset="0"/>
                <a:cs typeface="Calibri" panose="020F0502020204030204" pitchFamily="34" charset="0"/>
              </a:rPr>
              <a:t>soins</a:t>
            </a:r>
            <a:r>
              <a:rPr lang="en-AU" altLang="en-US" sz="2800" dirty="0">
                <a:latin typeface="Calibri" panose="020F0502020204030204" pitchFamily="34" charset="0"/>
                <a:cs typeface="Calibri" panose="020F0502020204030204" pitchFamily="34" charset="0"/>
              </a:rPr>
              <a:t> à </a:t>
            </a:r>
            <a:r>
              <a:rPr lang="en-AU" altLang="en-US" sz="2800" dirty="0" err="1">
                <a:latin typeface="Calibri" panose="020F0502020204030204" pitchFamily="34" charset="0"/>
                <a:cs typeface="Calibri" panose="020F0502020204030204" pitchFamily="34" charset="0"/>
              </a:rPr>
              <a:t>apporter</a:t>
            </a:r>
            <a:r>
              <a:rPr lang="en-AU" altLang="en-US" sz="2800" dirty="0">
                <a:latin typeface="Calibri" panose="020F0502020204030204" pitchFamily="34" charset="0"/>
                <a:cs typeface="Calibri" panose="020F0502020204030204" pitchFamily="34" charset="0"/>
              </a:rPr>
              <a:t> </a:t>
            </a:r>
            <a:r>
              <a:rPr lang="en-AU" altLang="en-US" sz="2800" dirty="0" err="1">
                <a:latin typeface="Calibri" panose="020F0502020204030204" pitchFamily="34" charset="0"/>
                <a:cs typeface="Calibri" panose="020F0502020204030204" pitchFamily="34" charset="0"/>
              </a:rPr>
              <a:t>en</a:t>
            </a:r>
            <a:r>
              <a:rPr lang="en-AU" altLang="en-US" sz="2800" dirty="0">
                <a:latin typeface="Calibri" panose="020F0502020204030204" pitchFamily="34" charset="0"/>
                <a:cs typeface="Calibri" panose="020F0502020204030204" pitchFamily="34" charset="0"/>
              </a:rPr>
              <a:t> </a:t>
            </a:r>
            <a:r>
              <a:rPr lang="en-AU" altLang="en-US" sz="2800" dirty="0" err="1">
                <a:latin typeface="Calibri" panose="020F0502020204030204" pitchFamily="34" charset="0"/>
                <a:cs typeface="Calibri" panose="020F0502020204030204" pitchFamily="34" charset="0"/>
              </a:rPr>
              <a:t>cas</a:t>
            </a:r>
            <a:r>
              <a:rPr lang="en-AU" altLang="en-US" sz="2800" dirty="0">
                <a:latin typeface="Calibri" panose="020F0502020204030204" pitchFamily="34" charset="0"/>
                <a:cs typeface="Calibri" panose="020F0502020204030204" pitchFamily="34" charset="0"/>
              </a:rPr>
              <a:t> de </a:t>
            </a:r>
            <a:r>
              <a:rPr lang="en-AU" altLang="en-US" sz="2800" dirty="0" err="1">
                <a:latin typeface="Calibri" panose="020F0502020204030204" pitchFamily="34" charset="0"/>
                <a:cs typeface="Calibri" panose="020F0502020204030204" pitchFamily="34" charset="0"/>
              </a:rPr>
              <a:t>blessures</a:t>
            </a:r>
            <a:endParaRPr lang="en-AU" altLang="en-US" sz="2800" dirty="0">
              <a:latin typeface="Calibri" panose="020F0502020204030204" pitchFamily="34" charset="0"/>
              <a:cs typeface="Calibri" panose="020F0502020204030204" pitchFamily="34" charset="0"/>
            </a:endParaRPr>
          </a:p>
          <a:p>
            <a:pPr marL="609600" indent="-609600">
              <a:buFont typeface="Wingdings" panose="05000000000000000000" pitchFamily="2" charset="2"/>
              <a:buChar char="§"/>
              <a:defRPr/>
            </a:pPr>
            <a:r>
              <a:rPr lang="en-AU" altLang="en-US" sz="2800" dirty="0" err="1">
                <a:latin typeface="Calibri" panose="020F0502020204030204" pitchFamily="34" charset="0"/>
                <a:cs typeface="Calibri" panose="020F0502020204030204" pitchFamily="34" charset="0"/>
              </a:rPr>
              <a:t>Mettez</a:t>
            </a:r>
            <a:r>
              <a:rPr lang="en-AU" altLang="en-US" sz="2800" dirty="0">
                <a:latin typeface="Calibri" panose="020F0502020204030204" pitchFamily="34" charset="0"/>
                <a:cs typeface="Calibri" panose="020F0502020204030204" pitchFamily="34" charset="0"/>
              </a:rPr>
              <a:t> </a:t>
            </a:r>
            <a:r>
              <a:rPr lang="en-AU" altLang="en-US" sz="2800" dirty="0" err="1">
                <a:latin typeface="Calibri" panose="020F0502020204030204" pitchFamily="34" charset="0"/>
                <a:cs typeface="Calibri" panose="020F0502020204030204" pitchFamily="34" charset="0"/>
              </a:rPr>
              <a:t>en</a:t>
            </a:r>
            <a:r>
              <a:rPr lang="en-AU" altLang="en-US" sz="2800" dirty="0">
                <a:latin typeface="Calibri" panose="020F0502020204030204" pitchFamily="34" charset="0"/>
                <a:cs typeface="Calibri" panose="020F0502020204030204" pitchFamily="34" charset="0"/>
              </a:rPr>
              <a:t> </a:t>
            </a:r>
            <a:r>
              <a:rPr lang="en-AU" altLang="en-US" sz="2800" dirty="0" err="1">
                <a:latin typeface="Calibri" panose="020F0502020204030204" pitchFamily="34" charset="0"/>
                <a:cs typeface="Calibri" panose="020F0502020204030204" pitchFamily="34" charset="0"/>
              </a:rPr>
              <a:t>garde</a:t>
            </a:r>
            <a:r>
              <a:rPr lang="en-AU" altLang="en-US" sz="2800" dirty="0">
                <a:latin typeface="Calibri" panose="020F0502020204030204" pitchFamily="34" charset="0"/>
                <a:cs typeface="Calibri" panose="020F0502020204030204" pitchFamily="34" charset="0"/>
              </a:rPr>
              <a:t> les </a:t>
            </a:r>
            <a:r>
              <a:rPr lang="en-AU" altLang="en-US" sz="2800" dirty="0" err="1">
                <a:latin typeface="Calibri" panose="020F0502020204030204" pitchFamily="34" charset="0"/>
                <a:cs typeface="Calibri" panose="020F0502020204030204" pitchFamily="34" charset="0"/>
              </a:rPr>
              <a:t>joueurs</a:t>
            </a:r>
            <a:r>
              <a:rPr lang="en-AU" altLang="en-US" sz="2800" dirty="0">
                <a:latin typeface="Calibri" panose="020F0502020204030204" pitchFamily="34" charset="0"/>
                <a:cs typeface="Calibri" panose="020F0502020204030204" pitchFamily="34" charset="0"/>
              </a:rPr>
              <a:t> sur les </a:t>
            </a:r>
            <a:r>
              <a:rPr lang="en-AU" altLang="en-US" sz="2800" dirty="0" err="1">
                <a:latin typeface="Calibri" panose="020F0502020204030204" pitchFamily="34" charset="0"/>
                <a:cs typeface="Calibri" panose="020F0502020204030204" pitchFamily="34" charset="0"/>
              </a:rPr>
              <a:t>risques</a:t>
            </a:r>
            <a:r>
              <a:rPr lang="en-AU" altLang="en-US" sz="2800" dirty="0">
                <a:latin typeface="Calibri" panose="020F0502020204030204" pitchFamily="34" charset="0"/>
                <a:cs typeface="Calibri" panose="020F0502020204030204" pitchFamily="34" charset="0"/>
              </a:rPr>
              <a:t> </a:t>
            </a:r>
            <a:r>
              <a:rPr lang="en-AU" altLang="en-US" sz="2800" dirty="0" err="1">
                <a:latin typeface="Calibri" panose="020F0502020204030204" pitchFamily="34" charset="0"/>
                <a:cs typeface="Calibri" panose="020F0502020204030204" pitchFamily="34" charset="0"/>
              </a:rPr>
              <a:t>inhérents</a:t>
            </a:r>
            <a:r>
              <a:rPr lang="en-AU" altLang="en-US" sz="2800" dirty="0">
                <a:latin typeface="Calibri" panose="020F0502020204030204" pitchFamily="34" charset="0"/>
                <a:cs typeface="Calibri" panose="020F0502020204030204" pitchFamily="34" charset="0"/>
              </a:rPr>
              <a:t> à </a:t>
            </a:r>
            <a:r>
              <a:rPr lang="en-AU" altLang="en-US" sz="2800" dirty="0" err="1">
                <a:latin typeface="Calibri" panose="020F0502020204030204" pitchFamily="34" charset="0"/>
                <a:cs typeface="Calibri" panose="020F0502020204030204" pitchFamily="34" charset="0"/>
              </a:rPr>
              <a:t>toute</a:t>
            </a:r>
            <a:r>
              <a:rPr lang="en-AU" altLang="en-US" sz="2800" dirty="0">
                <a:latin typeface="Calibri" panose="020F0502020204030204" pitchFamily="34" charset="0"/>
                <a:cs typeface="Calibri" panose="020F0502020204030204" pitchFamily="34" charset="0"/>
              </a:rPr>
              <a:t> </a:t>
            </a:r>
            <a:r>
              <a:rPr lang="en-AU" altLang="en-US" sz="2800" dirty="0" err="1">
                <a:latin typeface="Calibri" panose="020F0502020204030204" pitchFamily="34" charset="0"/>
                <a:cs typeface="Calibri" panose="020F0502020204030204" pitchFamily="34" charset="0"/>
              </a:rPr>
              <a:t>activité</a:t>
            </a:r>
            <a:r>
              <a:rPr lang="en-AU" altLang="en-US" sz="2800" dirty="0">
                <a:latin typeface="Calibri" panose="020F0502020204030204" pitchFamily="34" charset="0"/>
                <a:cs typeface="Calibri" panose="020F0502020204030204" pitchFamily="34" charset="0"/>
              </a:rPr>
              <a:t> sportive</a:t>
            </a:r>
          </a:p>
          <a:p>
            <a:pPr marL="609600" indent="-609600">
              <a:buFont typeface="Wingdings" panose="05000000000000000000" pitchFamily="2" charset="2"/>
              <a:buChar char="§"/>
              <a:defRPr/>
            </a:pPr>
            <a:r>
              <a:rPr lang="en-AU" altLang="en-US" sz="2800" dirty="0" err="1">
                <a:latin typeface="Calibri" panose="020F0502020204030204" pitchFamily="34" charset="0"/>
                <a:cs typeface="Calibri" panose="020F0502020204030204" pitchFamily="34" charset="0"/>
              </a:rPr>
              <a:t>Gardez</a:t>
            </a:r>
            <a:r>
              <a:rPr lang="en-AU" altLang="en-US" sz="2800" dirty="0">
                <a:latin typeface="Calibri" panose="020F0502020204030204" pitchFamily="34" charset="0"/>
                <a:cs typeface="Calibri" panose="020F0502020204030204" pitchFamily="34" charset="0"/>
              </a:rPr>
              <a:t> </a:t>
            </a:r>
            <a:r>
              <a:rPr lang="en-AU" altLang="en-US" sz="2800" dirty="0" err="1">
                <a:latin typeface="Calibri" panose="020F0502020204030204" pitchFamily="34" charset="0"/>
                <a:cs typeface="Calibri" panose="020F0502020204030204" pitchFamily="34" charset="0"/>
              </a:rPr>
              <a:t>une</a:t>
            </a:r>
            <a:r>
              <a:rPr lang="en-AU" altLang="en-US" sz="2800" dirty="0">
                <a:latin typeface="Calibri" panose="020F0502020204030204" pitchFamily="34" charset="0"/>
                <a:cs typeface="Calibri" panose="020F0502020204030204" pitchFamily="34" charset="0"/>
              </a:rPr>
              <a:t> trace de tout </a:t>
            </a:r>
            <a:r>
              <a:rPr lang="en-AU" altLang="en-US" sz="2800" dirty="0" err="1">
                <a:latin typeface="Calibri" panose="020F0502020204030204" pitchFamily="34" charset="0"/>
                <a:cs typeface="Calibri" panose="020F0502020204030204" pitchFamily="34" charset="0"/>
              </a:rPr>
              <a:t>ce</a:t>
            </a:r>
            <a:r>
              <a:rPr lang="en-AU" altLang="en-US" sz="2800" dirty="0">
                <a:latin typeface="Calibri" panose="020F0502020204030204" pitchFamily="34" charset="0"/>
                <a:cs typeface="Calibri" panose="020F0502020204030204" pitchFamily="34" charset="0"/>
              </a:rPr>
              <a:t> que </a:t>
            </a:r>
            <a:r>
              <a:rPr lang="en-AU" altLang="en-US" sz="2800" dirty="0" err="1">
                <a:latin typeface="Calibri" panose="020F0502020204030204" pitchFamily="34" charset="0"/>
                <a:cs typeface="Calibri" panose="020F0502020204030204" pitchFamily="34" charset="0"/>
              </a:rPr>
              <a:t>vous</a:t>
            </a:r>
            <a:r>
              <a:rPr lang="en-AU" altLang="en-US" sz="2800" dirty="0">
                <a:latin typeface="Calibri" panose="020F0502020204030204" pitchFamily="34" charset="0"/>
                <a:cs typeface="Calibri" panose="020F0502020204030204" pitchFamily="34" charset="0"/>
              </a:rPr>
              <a:t> </a:t>
            </a:r>
            <a:r>
              <a:rPr lang="en-AU" altLang="en-US" sz="2800" dirty="0" err="1">
                <a:latin typeface="Calibri" panose="020F0502020204030204" pitchFamily="34" charset="0"/>
                <a:cs typeface="Calibri" panose="020F0502020204030204" pitchFamily="34" charset="0"/>
              </a:rPr>
              <a:t>faites</a:t>
            </a:r>
            <a:r>
              <a:rPr lang="en-AU" altLang="en-US" sz="2800" dirty="0">
                <a:latin typeface="Calibri" panose="020F0502020204030204" pitchFamily="34" charset="0"/>
                <a:cs typeface="Calibri" panose="020F0502020204030204" pitchFamily="34" charset="0"/>
              </a:rPr>
              <a:t> (</a:t>
            </a:r>
            <a:r>
              <a:rPr lang="en-AU" altLang="en-US" sz="2800" dirty="0" err="1">
                <a:latin typeface="Calibri" panose="020F0502020204030204" pitchFamily="34" charset="0"/>
                <a:cs typeface="Calibri" panose="020F0502020204030204" pitchFamily="34" charset="0"/>
              </a:rPr>
              <a:t>entraînements</a:t>
            </a:r>
            <a:r>
              <a:rPr lang="en-AU" altLang="en-US" sz="2800" dirty="0">
                <a:latin typeface="Calibri" panose="020F0502020204030204" pitchFamily="34" charset="0"/>
                <a:cs typeface="Calibri" panose="020F0502020204030204" pitchFamily="34" charset="0"/>
              </a:rPr>
              <a:t> et </a:t>
            </a:r>
            <a:r>
              <a:rPr lang="en-AU" altLang="en-US" sz="2800" dirty="0" err="1">
                <a:latin typeface="Calibri" panose="020F0502020204030204" pitchFamily="34" charset="0"/>
                <a:cs typeface="Calibri" panose="020F0502020204030204" pitchFamily="34" charset="0"/>
              </a:rPr>
              <a:t>matchs</a:t>
            </a:r>
            <a:r>
              <a:rPr lang="en-AU" altLang="en-US" sz="2800" dirty="0">
                <a:latin typeface="Calibri" panose="020F0502020204030204" pitchFamily="34" charset="0"/>
                <a:cs typeface="Calibri" panose="020F0502020204030204" pitchFamily="34" charset="0"/>
              </a:rPr>
              <a:t>)</a:t>
            </a:r>
          </a:p>
          <a:p>
            <a:pPr marL="609600" indent="-609600">
              <a:buFont typeface="Wingdings" panose="05000000000000000000" pitchFamily="2" charset="2"/>
              <a:buChar char="§"/>
              <a:defRPr/>
            </a:pPr>
            <a:r>
              <a:rPr lang="en-AU" altLang="en-US" sz="2800" dirty="0" err="1">
                <a:latin typeface="Calibri" panose="020F0502020204030204" pitchFamily="34" charset="0"/>
                <a:cs typeface="Calibri" panose="020F0502020204030204" pitchFamily="34" charset="0"/>
              </a:rPr>
              <a:t>Supervisez</a:t>
            </a:r>
            <a:r>
              <a:rPr lang="en-AU" altLang="en-US" sz="2800" dirty="0">
                <a:latin typeface="Calibri" panose="020F0502020204030204" pitchFamily="34" charset="0"/>
                <a:cs typeface="Calibri" panose="020F0502020204030204" pitchFamily="34" charset="0"/>
              </a:rPr>
              <a:t> bien </a:t>
            </a:r>
            <a:r>
              <a:rPr lang="en-AU" altLang="en-US" sz="2800" dirty="0" err="1">
                <a:latin typeface="Calibri" panose="020F0502020204030204" pitchFamily="34" charset="0"/>
                <a:cs typeface="Calibri" panose="020F0502020204030204" pitchFamily="34" charset="0"/>
              </a:rPr>
              <a:t>vos</a:t>
            </a:r>
            <a:r>
              <a:rPr lang="en-AU" altLang="en-US" sz="2800" dirty="0">
                <a:latin typeface="Calibri" panose="020F0502020204030204" pitchFamily="34" charset="0"/>
                <a:cs typeface="Calibri" panose="020F0502020204030204" pitchFamily="34" charset="0"/>
              </a:rPr>
              <a:t> séances </a:t>
            </a:r>
            <a:r>
              <a:rPr lang="en-AU" altLang="en-US" sz="2800" dirty="0" err="1">
                <a:latin typeface="Calibri" panose="020F0502020204030204" pitchFamily="34" charset="0"/>
                <a:cs typeface="Calibri" panose="020F0502020204030204" pitchFamily="34" charset="0"/>
              </a:rPr>
              <a:t>d’entraînement</a:t>
            </a:r>
            <a:r>
              <a:rPr lang="en-AU" altLang="en-US" sz="2800" dirty="0">
                <a:latin typeface="Calibri" panose="020F0502020204030204" pitchFamily="34" charset="0"/>
                <a:cs typeface="Calibri" panose="020F0502020204030204" pitchFamily="34" charset="0"/>
              </a:rPr>
              <a:t> et </a:t>
            </a:r>
            <a:r>
              <a:rPr lang="en-AU" altLang="en-US" sz="2800" dirty="0" err="1">
                <a:latin typeface="Calibri" panose="020F0502020204030204" pitchFamily="34" charset="0"/>
                <a:cs typeface="Calibri" panose="020F0502020204030204" pitchFamily="34" charset="0"/>
              </a:rPr>
              <a:t>vos</a:t>
            </a:r>
            <a:r>
              <a:rPr lang="en-AU" altLang="en-US" sz="2800" dirty="0">
                <a:latin typeface="Calibri" panose="020F0502020204030204" pitchFamily="34" charset="0"/>
                <a:cs typeface="Calibri" panose="020F0502020204030204" pitchFamily="34" charset="0"/>
              </a:rPr>
              <a:t> </a:t>
            </a:r>
            <a:r>
              <a:rPr lang="en-AU" altLang="en-US" sz="2800" dirty="0" err="1">
                <a:latin typeface="Calibri" panose="020F0502020204030204" pitchFamily="34" charset="0"/>
                <a:cs typeface="Calibri" panose="020F0502020204030204" pitchFamily="34" charset="0"/>
              </a:rPr>
              <a:t>matchs</a:t>
            </a:r>
            <a:endParaRPr lang="en-AU" altLang="en-US" sz="28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5CC7F25-1A9A-4BEF-B3E0-25A566BA04EA}"/>
              </a:ext>
            </a:extLst>
          </p:cNvPr>
          <p:cNvSpPr txBox="1"/>
          <p:nvPr/>
        </p:nvSpPr>
        <p:spPr>
          <a:xfrm>
            <a:off x="-133350" y="-19708"/>
            <a:ext cx="12192000" cy="1698927"/>
          </a:xfrm>
          <a:prstGeom prst="rect">
            <a:avLst/>
          </a:prstGeom>
          <a:noFill/>
          <a:ln>
            <a:noFill/>
          </a:ln>
        </p:spPr>
        <p:txBody>
          <a:bodyPr wrap="square" rtlCol="0" anchor="ctr" anchorCtr="1">
            <a:spAutoFit/>
          </a:bodyPr>
          <a:lstStyle/>
          <a:p>
            <a:pPr lvl="0" algn="ctr">
              <a:lnSpc>
                <a:spcPct val="90000"/>
              </a:lnSpc>
              <a:defRPr/>
            </a:pPr>
            <a:r>
              <a:rPr lang="en-US" altLang="en-US" sz="4000" b="1" dirty="0">
                <a:latin typeface="Calibri" panose="020F0502020204030204" pitchFamily="34" charset="0"/>
                <a:cs typeface="Calibri" panose="020F0502020204030204" pitchFamily="34" charset="0"/>
              </a:rPr>
              <a:t>Les </a:t>
            </a:r>
            <a:r>
              <a:rPr lang="en-US" altLang="en-US" sz="4000" b="1" dirty="0" err="1">
                <a:latin typeface="Calibri" panose="020F0502020204030204" pitchFamily="34" charset="0"/>
                <a:cs typeface="Calibri" panose="020F0502020204030204" pitchFamily="34" charset="0"/>
              </a:rPr>
              <a:t>entraîneurs</a:t>
            </a:r>
            <a:r>
              <a:rPr lang="en-US" altLang="en-US" sz="4000" b="1" dirty="0">
                <a:latin typeface="Calibri" panose="020F0502020204030204" pitchFamily="34" charset="0"/>
                <a:cs typeface="Calibri" panose="020F0502020204030204" pitchFamily="34" charset="0"/>
              </a:rPr>
              <a:t> </a:t>
            </a:r>
            <a:r>
              <a:rPr lang="en-US" altLang="en-US" sz="4000" b="1" dirty="0" err="1">
                <a:latin typeface="Calibri" panose="020F0502020204030204" pitchFamily="34" charset="0"/>
                <a:cs typeface="Calibri" panose="020F0502020204030204" pitchFamily="34" charset="0"/>
              </a:rPr>
              <a:t>doivent</a:t>
            </a:r>
            <a:r>
              <a:rPr lang="en-US" altLang="en-US" sz="4000" b="1" dirty="0">
                <a:latin typeface="Calibri" panose="020F0502020204030204" pitchFamily="34" charset="0"/>
                <a:cs typeface="Calibri" panose="020F0502020204030204" pitchFamily="34" charset="0"/>
              </a:rPr>
              <a:t> assumer </a:t>
            </a:r>
          </a:p>
          <a:p>
            <a:pPr lvl="0" algn="ctr">
              <a:lnSpc>
                <a:spcPct val="90000"/>
              </a:lnSpc>
              <a:defRPr/>
            </a:pPr>
            <a:r>
              <a:rPr lang="en-US" altLang="en-US" sz="4000" b="1" dirty="0">
                <a:latin typeface="Calibri" panose="020F0502020204030204" pitchFamily="34" charset="0"/>
                <a:cs typeface="Calibri" panose="020F0502020204030204" pitchFamily="34" charset="0"/>
              </a:rPr>
              <a:t>des </a:t>
            </a:r>
            <a:r>
              <a:rPr lang="en-US" altLang="en-US" sz="4000" b="1" dirty="0" err="1">
                <a:latin typeface="Calibri" panose="020F0502020204030204" pitchFamily="34" charset="0"/>
                <a:cs typeface="Calibri" panose="020F0502020204030204" pitchFamily="34" charset="0"/>
              </a:rPr>
              <a:t>responsabilités</a:t>
            </a:r>
            <a:r>
              <a:rPr lang="en-US" altLang="en-US" sz="4000" b="1" dirty="0">
                <a:latin typeface="Calibri" panose="020F0502020204030204" pitchFamily="34" charset="0"/>
                <a:cs typeface="Calibri" panose="020F0502020204030204" pitchFamily="34" charset="0"/>
              </a:rPr>
              <a:t> </a:t>
            </a:r>
            <a:r>
              <a:rPr lang="en-US" altLang="en-US" sz="4000" b="1" dirty="0" err="1">
                <a:latin typeface="Calibri" panose="020F0502020204030204" pitchFamily="34" charset="0"/>
                <a:cs typeface="Calibri" panose="020F0502020204030204" pitchFamily="34" charset="0"/>
              </a:rPr>
              <a:t>légales</a:t>
            </a:r>
            <a:r>
              <a:rPr lang="en-US" altLang="en-US" sz="4000" b="1" dirty="0">
                <a:latin typeface="Calibri" panose="020F0502020204030204" pitchFamily="34" charset="0"/>
                <a:cs typeface="Calibri" panose="020F0502020204030204" pitchFamily="34" charset="0"/>
              </a:rPr>
              <a:t> </a:t>
            </a:r>
          </a:p>
          <a:p>
            <a:pPr lvl="0" algn="ctr">
              <a:lnSpc>
                <a:spcPct val="90000"/>
              </a:lnSpc>
              <a:defRPr/>
            </a:pPr>
            <a:endParaRPr lang="en-AU" altLang="en-US" sz="3600" b="1"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3BDD33DB-FE81-4418-A4F6-7BF583E6BB68}"/>
              </a:ext>
            </a:extLst>
          </p:cNvPr>
          <p:cNvSpPr>
            <a:spLocks noGrp="1"/>
          </p:cNvSpPr>
          <p:nvPr>
            <p:ph type="sldNum" sz="quarter" idx="12"/>
          </p:nvPr>
        </p:nvSpPr>
        <p:spPr/>
        <p:txBody>
          <a:bodyPr/>
          <a:lstStyle/>
          <a:p>
            <a:fld id="{401CF334-2D5C-4859-84A6-CA7E6E43FAEB}" type="slidenum">
              <a:rPr lang="en-US" smtClean="0"/>
              <a:t>9</a:t>
            </a:fld>
            <a:endParaRPr lang="en-US"/>
          </a:p>
        </p:txBody>
      </p:sp>
    </p:spTree>
    <p:extLst>
      <p:ext uri="{BB962C8B-B14F-4D97-AF65-F5344CB8AC3E}">
        <p14:creationId xmlns:p14="http://schemas.microsoft.com/office/powerpoint/2010/main" val="81954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BA7223-8DFC-4573-BCDB-44EA27DD4F33}"/>
              </a:ext>
            </a:extLst>
          </p:cNvPr>
          <p:cNvSpPr txBox="1"/>
          <p:nvPr/>
        </p:nvSpPr>
        <p:spPr>
          <a:xfrm>
            <a:off x="0" y="-42285"/>
            <a:ext cx="12192000" cy="1323439"/>
          </a:xfrm>
          <a:prstGeom prst="rect">
            <a:avLst/>
          </a:prstGeom>
          <a:noFill/>
          <a:ln>
            <a:noFill/>
          </a:ln>
        </p:spPr>
        <p:txBody>
          <a:bodyPr wrap="square" rtlCol="0" anchor="ctr" anchorCtr="1">
            <a:spAutoFit/>
          </a:bodyPr>
          <a:lstStyle/>
          <a:p>
            <a:pPr algn="ctr"/>
            <a:r>
              <a:rPr lang="en-US" sz="4000" b="1" dirty="0" err="1"/>
              <a:t>Apprendre</a:t>
            </a:r>
            <a:r>
              <a:rPr lang="en-US" sz="4000" b="1" dirty="0"/>
              <a:t> à </a:t>
            </a:r>
            <a:r>
              <a:rPr lang="en-US" sz="4000" b="1" dirty="0" err="1"/>
              <a:t>s’adapter</a:t>
            </a:r>
            <a:r>
              <a:rPr lang="en-US" sz="4000" b="1" dirty="0"/>
              <a:t> aux situations de </a:t>
            </a:r>
            <a:r>
              <a:rPr lang="en-US" sz="4000" b="1" dirty="0" err="1"/>
              <a:t>jeu</a:t>
            </a:r>
            <a:r>
              <a:rPr lang="en-US" sz="4000" b="1" dirty="0"/>
              <a:t>  </a:t>
            </a:r>
          </a:p>
          <a:p>
            <a:pPr algn="ctr"/>
            <a:r>
              <a:rPr lang="en-US" sz="4000" b="1" dirty="0" err="1"/>
              <a:t>en</a:t>
            </a:r>
            <a:r>
              <a:rPr lang="en-US" sz="4000" b="1" dirty="0"/>
              <a:t> </a:t>
            </a:r>
            <a:r>
              <a:rPr lang="en-US" sz="4000" b="1" dirty="0" err="1"/>
              <a:t>faisant</a:t>
            </a:r>
            <a:r>
              <a:rPr lang="en-US" sz="4000" b="1" dirty="0"/>
              <a:t> des </a:t>
            </a:r>
            <a:r>
              <a:rPr lang="en-US" sz="4000" b="1" dirty="0" err="1"/>
              <a:t>exercices</a:t>
            </a:r>
            <a:r>
              <a:rPr lang="en-US" sz="4000" b="1" dirty="0"/>
              <a:t> </a:t>
            </a:r>
            <a:r>
              <a:rPr lang="en-US" sz="4000" b="1" dirty="0" err="1"/>
              <a:t>pratiques</a:t>
            </a:r>
            <a:r>
              <a:rPr lang="en-US" sz="4000" b="1" dirty="0"/>
              <a:t> et de petits </a:t>
            </a:r>
            <a:r>
              <a:rPr lang="en-US" sz="4000" b="1" dirty="0" err="1"/>
              <a:t>matchs</a:t>
            </a:r>
            <a:r>
              <a:rPr lang="en-US" sz="4000" b="1" dirty="0"/>
              <a:t> </a:t>
            </a:r>
            <a:endParaRPr lang="en-AU" sz="4000" b="1" dirty="0"/>
          </a:p>
        </p:txBody>
      </p:sp>
      <p:sp>
        <p:nvSpPr>
          <p:cNvPr id="4" name="Rectangle 3">
            <a:extLst>
              <a:ext uri="{FF2B5EF4-FFF2-40B4-BE49-F238E27FC236}">
                <a16:creationId xmlns:a16="http://schemas.microsoft.com/office/drawing/2014/main" id="{445EA386-A648-4087-A75A-E780D7530FA5}"/>
              </a:ext>
            </a:extLst>
          </p:cNvPr>
          <p:cNvSpPr/>
          <p:nvPr/>
        </p:nvSpPr>
        <p:spPr>
          <a:xfrm>
            <a:off x="180976" y="1230868"/>
            <a:ext cx="11823670" cy="5444567"/>
          </a:xfrm>
          <a:prstGeom prst="rect">
            <a:avLst/>
          </a:prstGeom>
        </p:spPr>
        <p:txBody>
          <a:bodyPr wrap="square">
            <a:spAutoFit/>
          </a:bodyPr>
          <a:lstStyle/>
          <a:p>
            <a:pPr>
              <a:lnSpc>
                <a:spcPct val="80000"/>
              </a:lnSpc>
            </a:pPr>
            <a:r>
              <a:rPr lang="en-AU" altLang="en-US" sz="3200" u="sng" dirty="0" err="1"/>
              <a:t>Quelles</a:t>
            </a:r>
            <a:r>
              <a:rPr lang="en-AU" altLang="en-US" sz="3200" u="sng" dirty="0"/>
              <a:t> implications </a:t>
            </a:r>
            <a:r>
              <a:rPr lang="en-AU" altLang="en-US" sz="3200" u="sng" dirty="0" err="1"/>
              <a:t>cela</a:t>
            </a:r>
            <a:r>
              <a:rPr lang="en-AU" altLang="en-US" sz="3200" u="sng" dirty="0"/>
              <a:t> a-t-il pour la séance </a:t>
            </a:r>
            <a:r>
              <a:rPr lang="en-AU" altLang="en-US" sz="3200" u="sng" dirty="0" err="1"/>
              <a:t>d’entraînement</a:t>
            </a:r>
            <a:r>
              <a:rPr lang="en-AU" altLang="en-US" sz="3200" u="sng" dirty="0"/>
              <a:t> ? </a:t>
            </a:r>
          </a:p>
          <a:p>
            <a:pPr>
              <a:lnSpc>
                <a:spcPct val="80000"/>
              </a:lnSpc>
            </a:pPr>
            <a:endParaRPr lang="en-AU" altLang="en-US" sz="1200" u="sng" dirty="0"/>
          </a:p>
          <a:p>
            <a:pPr marL="514350" indent="-514350">
              <a:lnSpc>
                <a:spcPct val="80000"/>
              </a:lnSpc>
              <a:buFont typeface="Wingdings" panose="05000000000000000000" pitchFamily="2" charset="2"/>
              <a:buChar char="§"/>
            </a:pPr>
            <a:r>
              <a:rPr lang="en-AU" altLang="en-US" sz="3000" dirty="0" err="1"/>
              <a:t>Choisissez</a:t>
            </a:r>
            <a:r>
              <a:rPr lang="en-AU" altLang="en-US" sz="3000" dirty="0"/>
              <a:t> et </a:t>
            </a:r>
            <a:r>
              <a:rPr lang="en-AU" altLang="en-US" sz="3000" dirty="0" err="1"/>
              <a:t>faites</a:t>
            </a:r>
            <a:r>
              <a:rPr lang="en-AU" altLang="en-US" sz="3000" dirty="0"/>
              <a:t> de </a:t>
            </a:r>
            <a:r>
              <a:rPr lang="en-AU" altLang="en-US" sz="3000" dirty="0" err="1"/>
              <a:t>bonnes</a:t>
            </a:r>
            <a:r>
              <a:rPr lang="en-AU" altLang="en-US" sz="3000" dirty="0"/>
              <a:t> </a:t>
            </a:r>
            <a:r>
              <a:rPr lang="en-AU" altLang="en-US" sz="3000" dirty="0" err="1"/>
              <a:t>démonstrations</a:t>
            </a:r>
            <a:endParaRPr lang="en-AU" altLang="en-US" sz="3000" dirty="0"/>
          </a:p>
          <a:p>
            <a:pPr marL="514350" indent="-514350">
              <a:lnSpc>
                <a:spcPct val="80000"/>
              </a:lnSpc>
              <a:buFont typeface="Wingdings" panose="05000000000000000000" pitchFamily="2" charset="2"/>
              <a:buChar char="§"/>
            </a:pPr>
            <a:r>
              <a:rPr lang="en-AU" altLang="en-US" sz="3000" dirty="0" err="1"/>
              <a:t>Assurez-vous</a:t>
            </a:r>
            <a:r>
              <a:rPr lang="en-AU" altLang="en-US" sz="3000" dirty="0"/>
              <a:t> que </a:t>
            </a:r>
            <a:r>
              <a:rPr lang="en-AU" altLang="en-US" sz="3000" dirty="0" err="1"/>
              <a:t>tous</a:t>
            </a:r>
            <a:r>
              <a:rPr lang="en-AU" altLang="en-US" sz="3000" dirty="0"/>
              <a:t> les </a:t>
            </a:r>
            <a:r>
              <a:rPr lang="en-AU" altLang="en-US" sz="3000" dirty="0" err="1"/>
              <a:t>joueurs</a:t>
            </a:r>
            <a:r>
              <a:rPr lang="en-AU" altLang="en-US" sz="3000" dirty="0"/>
              <a:t> </a:t>
            </a:r>
            <a:r>
              <a:rPr lang="en-AU" altLang="en-US" sz="3000" dirty="0" err="1"/>
              <a:t>soient</a:t>
            </a:r>
            <a:r>
              <a:rPr lang="en-AU" altLang="en-US" sz="3000" dirty="0"/>
              <a:t> </a:t>
            </a:r>
            <a:r>
              <a:rPr lang="en-AU" altLang="en-US" sz="3000" dirty="0" err="1"/>
              <a:t>impliqués</a:t>
            </a:r>
            <a:r>
              <a:rPr lang="en-AU" altLang="en-US" sz="3000" dirty="0"/>
              <a:t> dans les </a:t>
            </a:r>
            <a:r>
              <a:rPr lang="en-AU" altLang="en-US" sz="3000" dirty="0" err="1"/>
              <a:t>activités</a:t>
            </a:r>
            <a:r>
              <a:rPr lang="en-AU" altLang="en-US" sz="3000" dirty="0"/>
              <a:t> et </a:t>
            </a:r>
            <a:r>
              <a:rPr lang="en-AU" altLang="en-US" sz="3000" dirty="0" err="1"/>
              <a:t>organisez</a:t>
            </a:r>
            <a:r>
              <a:rPr lang="en-AU" altLang="en-US" sz="3000" dirty="0"/>
              <a:t>-les </a:t>
            </a:r>
            <a:r>
              <a:rPr lang="en-AU" altLang="en-US" sz="3000" dirty="0" err="1"/>
              <a:t>selon</a:t>
            </a:r>
            <a:r>
              <a:rPr lang="en-AU" altLang="en-US" sz="3000" dirty="0"/>
              <a:t> les </a:t>
            </a:r>
            <a:r>
              <a:rPr lang="en-AU" altLang="en-US" sz="3000" dirty="0" err="1"/>
              <a:t>besoins</a:t>
            </a:r>
            <a:r>
              <a:rPr lang="en-AU" altLang="en-US" sz="3000" dirty="0"/>
              <a:t> de </a:t>
            </a:r>
            <a:r>
              <a:rPr lang="en-AU" altLang="en-US" sz="3000" dirty="0" err="1"/>
              <a:t>chacun</a:t>
            </a:r>
            <a:endParaRPr lang="en-AU" altLang="en-US" sz="3000" dirty="0"/>
          </a:p>
          <a:p>
            <a:pPr marL="514350" indent="-514350">
              <a:lnSpc>
                <a:spcPct val="80000"/>
              </a:lnSpc>
              <a:buFont typeface="Wingdings" panose="05000000000000000000" pitchFamily="2" charset="2"/>
              <a:buChar char="§"/>
            </a:pPr>
            <a:r>
              <a:rPr lang="en-AU" altLang="en-US" sz="3000" dirty="0" err="1"/>
              <a:t>Organisez</a:t>
            </a:r>
            <a:r>
              <a:rPr lang="en-AU" altLang="en-US" sz="3000" dirty="0"/>
              <a:t> des </a:t>
            </a:r>
            <a:r>
              <a:rPr lang="en-AU" altLang="en-US" sz="3000" dirty="0" err="1"/>
              <a:t>activités</a:t>
            </a:r>
            <a:r>
              <a:rPr lang="en-AU" altLang="en-US" sz="3000" dirty="0"/>
              <a:t> et des </a:t>
            </a:r>
            <a:r>
              <a:rPr lang="en-AU" altLang="en-US" sz="3000" dirty="0" err="1"/>
              <a:t>exercices</a:t>
            </a:r>
            <a:r>
              <a:rPr lang="en-AU" altLang="en-US" sz="3000" dirty="0"/>
              <a:t> pratiques qui les </a:t>
            </a:r>
            <a:r>
              <a:rPr lang="en-AU" altLang="en-US" sz="3000" dirty="0" err="1"/>
              <a:t>stimulent</a:t>
            </a:r>
            <a:endParaRPr lang="en-AU" altLang="en-US" sz="3000" dirty="0"/>
          </a:p>
          <a:p>
            <a:pPr marL="514350" indent="-514350">
              <a:lnSpc>
                <a:spcPct val="80000"/>
              </a:lnSpc>
              <a:buFont typeface="Wingdings" panose="05000000000000000000" pitchFamily="2" charset="2"/>
              <a:buChar char="§"/>
            </a:pPr>
            <a:r>
              <a:rPr lang="en-AU" altLang="en-US" sz="3000" dirty="0"/>
              <a:t>Ne les </a:t>
            </a:r>
            <a:r>
              <a:rPr lang="en-AU" altLang="en-US" sz="3000" dirty="0" err="1"/>
              <a:t>saturez</a:t>
            </a:r>
            <a:r>
              <a:rPr lang="en-AU" altLang="en-US" sz="3000" dirty="0"/>
              <a:t> pas </a:t>
            </a:r>
            <a:r>
              <a:rPr lang="en-AU" altLang="en-US" sz="3000" dirty="0" err="1"/>
              <a:t>d’information</a:t>
            </a:r>
            <a:endParaRPr lang="en-AU" altLang="en-US" sz="3000" dirty="0"/>
          </a:p>
          <a:p>
            <a:pPr marL="514350" indent="-514350">
              <a:lnSpc>
                <a:spcPct val="80000"/>
              </a:lnSpc>
              <a:buFont typeface="Wingdings" panose="05000000000000000000" pitchFamily="2" charset="2"/>
              <a:buChar char="§"/>
            </a:pPr>
            <a:r>
              <a:rPr lang="en-AU" altLang="en-US" sz="3000" dirty="0"/>
              <a:t>Il faut que </a:t>
            </a:r>
            <a:r>
              <a:rPr lang="en-AU" altLang="en-US" sz="3000" dirty="0" err="1"/>
              <a:t>vos</a:t>
            </a:r>
            <a:r>
              <a:rPr lang="en-AU" altLang="en-US" sz="3000" dirty="0"/>
              <a:t> </a:t>
            </a:r>
            <a:r>
              <a:rPr lang="en-AU" altLang="en-US" sz="3000" dirty="0" err="1"/>
              <a:t>activités</a:t>
            </a:r>
            <a:r>
              <a:rPr lang="en-AU" altLang="en-US" sz="3000" dirty="0"/>
              <a:t> </a:t>
            </a:r>
            <a:r>
              <a:rPr lang="en-AU" altLang="en-US" sz="3000" dirty="0" err="1"/>
              <a:t>s’enchaînent</a:t>
            </a:r>
            <a:r>
              <a:rPr lang="en-AU" altLang="en-US" sz="3000" dirty="0"/>
              <a:t> </a:t>
            </a:r>
            <a:r>
              <a:rPr lang="en-AU" altLang="en-US" sz="3000" dirty="0" err="1"/>
              <a:t>naturellement</a:t>
            </a:r>
            <a:r>
              <a:rPr lang="en-AU" altLang="en-US" sz="3000" dirty="0"/>
              <a:t> de la plus simple à la plus </a:t>
            </a:r>
            <a:r>
              <a:rPr lang="en-AU" altLang="en-US" sz="3000" dirty="0" err="1"/>
              <a:t>complexe</a:t>
            </a:r>
            <a:r>
              <a:rPr lang="en-AU" altLang="en-US" sz="3000" dirty="0"/>
              <a:t> avec des </a:t>
            </a:r>
            <a:r>
              <a:rPr lang="en-AU" altLang="en-US" sz="3000" dirty="0" err="1"/>
              <a:t>groupes</a:t>
            </a:r>
            <a:r>
              <a:rPr lang="en-AU" altLang="en-US" sz="3000" dirty="0"/>
              <a:t> de travail bien </a:t>
            </a:r>
            <a:r>
              <a:rPr lang="en-AU" altLang="en-US" sz="3000" dirty="0" err="1"/>
              <a:t>constitués</a:t>
            </a:r>
            <a:r>
              <a:rPr lang="en-AU" altLang="en-US" sz="3000" dirty="0"/>
              <a:t> pour optimiser le </a:t>
            </a:r>
            <a:r>
              <a:rPr lang="en-AU" altLang="en-US" sz="3000" dirty="0" err="1"/>
              <a:t>contenu</a:t>
            </a:r>
            <a:r>
              <a:rPr lang="en-AU" altLang="en-US" sz="3000" dirty="0"/>
              <a:t> </a:t>
            </a:r>
            <a:r>
              <a:rPr lang="en-AU" altLang="en-US" sz="3000" dirty="0" err="1"/>
              <a:t>enseigné</a:t>
            </a:r>
            <a:endParaRPr lang="en-AU" altLang="en-US" sz="3000" dirty="0"/>
          </a:p>
          <a:p>
            <a:pPr marL="514350" indent="-514350">
              <a:lnSpc>
                <a:spcPct val="80000"/>
              </a:lnSpc>
              <a:buFont typeface="Wingdings" panose="05000000000000000000" pitchFamily="2" charset="2"/>
              <a:buChar char="§"/>
            </a:pPr>
            <a:r>
              <a:rPr lang="en-AU" altLang="en-US" sz="3000" dirty="0" err="1"/>
              <a:t>Concentrez-vous</a:t>
            </a:r>
            <a:r>
              <a:rPr lang="en-AU" altLang="en-US" sz="3000" dirty="0"/>
              <a:t> sur la bonne </a:t>
            </a:r>
            <a:r>
              <a:rPr lang="en-AU" altLang="en-US" sz="3000" dirty="0" err="1"/>
              <a:t>exécution</a:t>
            </a:r>
            <a:r>
              <a:rPr lang="en-AU" altLang="en-US" sz="3000" dirty="0"/>
              <a:t> </a:t>
            </a:r>
            <a:r>
              <a:rPr lang="en-AU" altLang="en-US" sz="3000" dirty="0" err="1"/>
              <a:t>d’une</a:t>
            </a:r>
            <a:r>
              <a:rPr lang="en-AU" altLang="en-US" sz="3000" dirty="0"/>
              <a:t> </a:t>
            </a:r>
            <a:r>
              <a:rPr lang="en-AU" altLang="en-US" sz="3000" dirty="0" err="1"/>
              <a:t>activité</a:t>
            </a:r>
            <a:r>
              <a:rPr lang="en-AU" altLang="en-US" sz="3000" dirty="0"/>
              <a:t> car le but recherché </a:t>
            </a:r>
            <a:r>
              <a:rPr lang="en-AU" altLang="en-US" sz="3000" dirty="0" err="1"/>
              <a:t>est</a:t>
            </a:r>
            <a:r>
              <a:rPr lang="en-AU" altLang="en-US" sz="3000" dirty="0"/>
              <a:t> </a:t>
            </a:r>
            <a:r>
              <a:rPr lang="en-AU" altLang="en-US" sz="3000" dirty="0" err="1"/>
              <a:t>l’apprentissage</a:t>
            </a:r>
            <a:r>
              <a:rPr lang="en-AU" altLang="en-US" sz="3000" dirty="0"/>
              <a:t> </a:t>
            </a:r>
            <a:r>
              <a:rPr lang="en-AU" altLang="en-US" sz="3000" dirty="0" err="1"/>
              <a:t>d’une</a:t>
            </a:r>
            <a:r>
              <a:rPr lang="en-AU" altLang="en-US" sz="3000" dirty="0"/>
              <a:t> technique </a:t>
            </a:r>
          </a:p>
          <a:p>
            <a:pPr marL="514350" indent="-514350">
              <a:lnSpc>
                <a:spcPct val="80000"/>
              </a:lnSpc>
              <a:buFont typeface="Wingdings" panose="05000000000000000000" pitchFamily="2" charset="2"/>
              <a:buChar char="§"/>
            </a:pPr>
            <a:r>
              <a:rPr lang="en-AU" altLang="en-US" sz="3000" dirty="0" err="1"/>
              <a:t>Félicitez</a:t>
            </a:r>
            <a:r>
              <a:rPr lang="en-AU" altLang="en-US" sz="3000" dirty="0"/>
              <a:t> </a:t>
            </a:r>
            <a:r>
              <a:rPr lang="en-AU" altLang="en-US" sz="3000" dirty="0" err="1"/>
              <a:t>ceux</a:t>
            </a:r>
            <a:r>
              <a:rPr lang="en-AU" altLang="en-US" sz="3000" dirty="0"/>
              <a:t> qui le </a:t>
            </a:r>
            <a:r>
              <a:rPr lang="en-AU" altLang="en-US" sz="3000" dirty="0" err="1"/>
              <a:t>méritent</a:t>
            </a:r>
            <a:r>
              <a:rPr lang="en-AU" altLang="en-US" sz="3000" dirty="0"/>
              <a:t> et </a:t>
            </a:r>
            <a:r>
              <a:rPr lang="en-AU" altLang="en-US" sz="3000" dirty="0" err="1"/>
              <a:t>sachez</a:t>
            </a:r>
            <a:r>
              <a:rPr lang="en-AU" altLang="en-US" sz="3000" dirty="0"/>
              <a:t> employer la bonne </a:t>
            </a:r>
            <a:r>
              <a:rPr lang="en-AU" altLang="en-US" sz="3000" dirty="0" err="1"/>
              <a:t>stratégie</a:t>
            </a:r>
            <a:r>
              <a:rPr lang="en-AU" altLang="en-US" sz="3000" dirty="0"/>
              <a:t> pour </a:t>
            </a:r>
            <a:r>
              <a:rPr lang="en-AU" altLang="en-US" sz="3000" dirty="0" err="1"/>
              <a:t>gérer</a:t>
            </a:r>
            <a:r>
              <a:rPr lang="en-AU" altLang="en-US" sz="3000" dirty="0"/>
              <a:t> les </a:t>
            </a:r>
            <a:r>
              <a:rPr lang="en-AU" altLang="en-US" sz="3000" dirty="0" err="1"/>
              <a:t>différents</a:t>
            </a:r>
            <a:r>
              <a:rPr lang="en-AU" altLang="en-US" sz="3000" dirty="0"/>
              <a:t> </a:t>
            </a:r>
            <a:r>
              <a:rPr lang="en-AU" altLang="en-US" sz="3000" dirty="0" err="1"/>
              <a:t>comportements</a:t>
            </a:r>
            <a:r>
              <a:rPr lang="en-AU" altLang="en-US" sz="3000" dirty="0"/>
              <a:t> dans le </a:t>
            </a:r>
            <a:r>
              <a:rPr lang="en-AU" altLang="en-US" sz="3000" dirty="0" err="1"/>
              <a:t>groupe</a:t>
            </a:r>
            <a:endParaRPr lang="en-AU" altLang="en-US" sz="3000" dirty="0"/>
          </a:p>
          <a:p>
            <a:pPr marL="514350" indent="-514350">
              <a:lnSpc>
                <a:spcPct val="80000"/>
              </a:lnSpc>
              <a:buFont typeface="Wingdings" panose="05000000000000000000" pitchFamily="2" charset="2"/>
              <a:buChar char="§"/>
            </a:pPr>
            <a:r>
              <a:rPr lang="en-AU" altLang="en-US" sz="3000" dirty="0" err="1"/>
              <a:t>Faites</a:t>
            </a:r>
            <a:r>
              <a:rPr lang="en-AU" altLang="en-US" sz="3000" dirty="0"/>
              <a:t> des </a:t>
            </a:r>
            <a:r>
              <a:rPr lang="en-AU" altLang="en-US" sz="3000" dirty="0" err="1"/>
              <a:t>commentaires</a:t>
            </a:r>
            <a:r>
              <a:rPr lang="en-AU" altLang="en-US" sz="3000" dirty="0"/>
              <a:t> </a:t>
            </a:r>
            <a:r>
              <a:rPr lang="en-AU" altLang="en-US" sz="3000" dirty="0" err="1"/>
              <a:t>positifs</a:t>
            </a:r>
            <a:r>
              <a:rPr lang="en-AU" altLang="en-US" sz="3000" dirty="0"/>
              <a:t> et </a:t>
            </a:r>
            <a:r>
              <a:rPr lang="en-AU" altLang="en-US" sz="3000" dirty="0" err="1"/>
              <a:t>encouragez</a:t>
            </a:r>
            <a:r>
              <a:rPr lang="en-AU" altLang="en-US" sz="3000" dirty="0"/>
              <a:t> la </a:t>
            </a:r>
            <a:r>
              <a:rPr lang="en-AU" altLang="en-US" sz="3000" dirty="0" err="1"/>
              <a:t>réflexion</a:t>
            </a:r>
            <a:r>
              <a:rPr lang="en-AU" altLang="en-US" sz="3000" dirty="0"/>
              <a:t> sur </a:t>
            </a:r>
            <a:r>
              <a:rPr lang="en-AU" altLang="en-US" sz="3000" dirty="0" err="1"/>
              <a:t>soi</a:t>
            </a:r>
            <a:endParaRPr lang="en-AU" altLang="en-US" sz="3000" dirty="0"/>
          </a:p>
        </p:txBody>
      </p:sp>
      <p:sp>
        <p:nvSpPr>
          <p:cNvPr id="3" name="Slide Number Placeholder 2">
            <a:extLst>
              <a:ext uri="{FF2B5EF4-FFF2-40B4-BE49-F238E27FC236}">
                <a16:creationId xmlns:a16="http://schemas.microsoft.com/office/drawing/2014/main" id="{97DE5882-F589-4C4E-ACA1-A2137E7A0D82}"/>
              </a:ext>
            </a:extLst>
          </p:cNvPr>
          <p:cNvSpPr>
            <a:spLocks noGrp="1"/>
          </p:cNvSpPr>
          <p:nvPr>
            <p:ph type="sldNum" sz="quarter" idx="12"/>
          </p:nvPr>
        </p:nvSpPr>
        <p:spPr/>
        <p:txBody>
          <a:bodyPr/>
          <a:lstStyle/>
          <a:p>
            <a:fld id="{62ECC994-558A-4095-AE20-947319E1D8B1}" type="slidenum">
              <a:rPr lang="en-AU" smtClean="0"/>
              <a:t>90</a:t>
            </a:fld>
            <a:endParaRPr lang="en-AU"/>
          </a:p>
        </p:txBody>
      </p:sp>
    </p:spTree>
    <p:extLst>
      <p:ext uri="{BB962C8B-B14F-4D97-AF65-F5344CB8AC3E}">
        <p14:creationId xmlns:p14="http://schemas.microsoft.com/office/powerpoint/2010/main" val="193482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100014" y="797936"/>
            <a:ext cx="12091986" cy="6159250"/>
          </a:xfrm>
          <a:prstGeom prst="rect">
            <a:avLst/>
          </a:prstGeom>
          <a:noFill/>
          <a:ln>
            <a:noFill/>
          </a:ln>
        </p:spPr>
        <p:txBody>
          <a:bodyPr wrap="square" rtlCol="0" anchor="ctr" anchorCtr="1">
            <a:spAutoFit/>
          </a:bodyPr>
          <a:lstStyle/>
          <a:p>
            <a:pPr>
              <a:lnSpc>
                <a:spcPct val="80000"/>
              </a:lnSpc>
              <a:buClr>
                <a:schemeClr val="tx1"/>
              </a:buClr>
              <a:defRPr/>
            </a:pPr>
            <a:endParaRPr lang="en-AU" altLang="en-US" sz="3200" dirty="0"/>
          </a:p>
          <a:p>
            <a:pPr marL="457200" indent="-457200">
              <a:lnSpc>
                <a:spcPct val="80000"/>
              </a:lnSpc>
              <a:buClr>
                <a:schemeClr val="tx1"/>
              </a:buClr>
              <a:buFont typeface="Wingdings" panose="05000000000000000000" pitchFamily="2" charset="2"/>
              <a:buChar char="§"/>
              <a:defRPr/>
            </a:pPr>
            <a:r>
              <a:rPr lang="en-AU" altLang="en-US" sz="3600" dirty="0"/>
              <a:t>Savoir </a:t>
            </a:r>
            <a:r>
              <a:rPr lang="en-AU" altLang="en-US" sz="3600" dirty="0" err="1"/>
              <a:t>tenir</a:t>
            </a:r>
            <a:r>
              <a:rPr lang="en-AU" altLang="en-US" sz="3600" dirty="0"/>
              <a:t> le </a:t>
            </a:r>
            <a:r>
              <a:rPr lang="en-AU" altLang="en-US" sz="3600" dirty="0" err="1"/>
              <a:t>ballon</a:t>
            </a:r>
            <a:r>
              <a:rPr lang="en-AU" altLang="en-US" sz="3600" dirty="0"/>
              <a:t> dans les mains</a:t>
            </a:r>
          </a:p>
          <a:p>
            <a:pPr marL="457200" indent="-457200">
              <a:lnSpc>
                <a:spcPct val="80000"/>
              </a:lnSpc>
              <a:buClr>
                <a:schemeClr val="tx1"/>
              </a:buClr>
              <a:buFont typeface="Wingdings" panose="05000000000000000000" pitchFamily="2" charset="2"/>
              <a:buChar char="§"/>
              <a:defRPr/>
            </a:pPr>
            <a:r>
              <a:rPr lang="en-AU" altLang="en-US" sz="3600" dirty="0" err="1"/>
              <a:t>Réceptionner</a:t>
            </a:r>
            <a:r>
              <a:rPr lang="en-AU" altLang="en-US" sz="3600" dirty="0"/>
              <a:t> </a:t>
            </a:r>
            <a:r>
              <a:rPr lang="en-AU" altLang="en-US" sz="3600" dirty="0" err="1"/>
              <a:t>une</a:t>
            </a:r>
            <a:r>
              <a:rPr lang="en-AU" altLang="en-US" sz="3600" dirty="0"/>
              <a:t> </a:t>
            </a:r>
            <a:r>
              <a:rPr lang="en-AU" altLang="en-US" sz="3600" dirty="0" err="1"/>
              <a:t>passe</a:t>
            </a:r>
            <a:r>
              <a:rPr lang="en-AU" altLang="en-US" sz="3600" dirty="0"/>
              <a:t> </a:t>
            </a:r>
          </a:p>
          <a:p>
            <a:pPr marL="457200" indent="-457200">
              <a:lnSpc>
                <a:spcPct val="80000"/>
              </a:lnSpc>
              <a:buClr>
                <a:schemeClr val="tx1"/>
              </a:buClr>
              <a:buFont typeface="Wingdings" panose="05000000000000000000" pitchFamily="2" charset="2"/>
              <a:buChar char="§"/>
              <a:defRPr/>
            </a:pPr>
            <a:r>
              <a:rPr lang="en-AU" altLang="en-US" sz="3600" dirty="0"/>
              <a:t>Passer le </a:t>
            </a:r>
            <a:r>
              <a:rPr lang="en-AU" altLang="en-US" sz="3600" dirty="0" err="1"/>
              <a:t>ballon</a:t>
            </a:r>
            <a:r>
              <a:rPr lang="en-AU" altLang="en-US" sz="3600" dirty="0"/>
              <a:t>. Par </a:t>
            </a:r>
            <a:r>
              <a:rPr lang="en-AU" altLang="en-US" sz="3600" dirty="0" err="1"/>
              <a:t>exemple</a:t>
            </a:r>
            <a:r>
              <a:rPr lang="en-AU" altLang="en-US" sz="3600" dirty="0"/>
              <a:t> : à </a:t>
            </a:r>
            <a:r>
              <a:rPr lang="en-AU" altLang="en-US" sz="3600" dirty="0" err="1"/>
              <a:t>l’arrêt</a:t>
            </a:r>
            <a:r>
              <a:rPr lang="en-AU" altLang="en-US" sz="3600" dirty="0"/>
              <a:t>, </a:t>
            </a:r>
            <a:r>
              <a:rPr lang="en-AU" altLang="en-US" sz="3600" dirty="0" err="1"/>
              <a:t>en</a:t>
            </a:r>
            <a:r>
              <a:rPr lang="en-AU" altLang="en-US" sz="3600" dirty="0"/>
              <a:t> courant, au sol</a:t>
            </a:r>
          </a:p>
          <a:p>
            <a:pPr marL="457200" indent="-457200">
              <a:lnSpc>
                <a:spcPct val="80000"/>
              </a:lnSpc>
              <a:buClr>
                <a:schemeClr val="tx1"/>
              </a:buClr>
              <a:buFont typeface="Wingdings" panose="05000000000000000000" pitchFamily="2" charset="2"/>
              <a:buChar char="§"/>
              <a:defRPr/>
            </a:pPr>
            <a:r>
              <a:rPr lang="en-AU" altLang="en-US" sz="3600" dirty="0" err="1"/>
              <a:t>Courir</a:t>
            </a:r>
            <a:r>
              <a:rPr lang="en-AU" altLang="en-US" sz="3600" dirty="0"/>
              <a:t> </a:t>
            </a:r>
            <a:r>
              <a:rPr lang="en-AU" altLang="en-US" sz="3600" dirty="0" err="1"/>
              <a:t>en</a:t>
            </a:r>
            <a:r>
              <a:rPr lang="en-AU" altLang="en-US" sz="3600" dirty="0"/>
              <a:t> possession du </a:t>
            </a:r>
            <a:r>
              <a:rPr lang="en-AU" altLang="en-US" sz="3600" dirty="0" err="1"/>
              <a:t>ballon</a:t>
            </a:r>
            <a:endParaRPr lang="en-AU" altLang="en-US" sz="3600" dirty="0"/>
          </a:p>
          <a:p>
            <a:pPr marL="457200" indent="-457200">
              <a:lnSpc>
                <a:spcPct val="80000"/>
              </a:lnSpc>
              <a:buClr>
                <a:schemeClr val="tx1"/>
              </a:buClr>
              <a:buFont typeface="Wingdings" panose="05000000000000000000" pitchFamily="2" charset="2"/>
              <a:buChar char="§"/>
              <a:defRPr/>
            </a:pPr>
            <a:r>
              <a:rPr lang="en-AU" altLang="en-US" sz="3600" dirty="0" err="1"/>
              <a:t>Jouer</a:t>
            </a:r>
            <a:r>
              <a:rPr lang="en-AU" altLang="en-US" sz="3600" dirty="0"/>
              <a:t> le </a:t>
            </a:r>
            <a:r>
              <a:rPr lang="en-AU" altLang="en-US" sz="3600" dirty="0" err="1"/>
              <a:t>tenu</a:t>
            </a:r>
            <a:endParaRPr lang="en-AU" altLang="en-US" sz="3600" dirty="0"/>
          </a:p>
          <a:p>
            <a:pPr marL="457200" indent="-457200">
              <a:lnSpc>
                <a:spcPct val="80000"/>
              </a:lnSpc>
              <a:buClr>
                <a:schemeClr val="tx1"/>
              </a:buClr>
              <a:buFont typeface="Wingdings" panose="05000000000000000000" pitchFamily="2" charset="2"/>
              <a:buChar char="§"/>
              <a:defRPr/>
            </a:pPr>
            <a:r>
              <a:rPr lang="en-AU" altLang="en-US" sz="3600" dirty="0" err="1"/>
              <a:t>Botter</a:t>
            </a:r>
            <a:r>
              <a:rPr lang="en-AU" altLang="en-US" sz="3600" dirty="0"/>
              <a:t> le </a:t>
            </a:r>
            <a:r>
              <a:rPr lang="en-AU" altLang="en-US" sz="3600" dirty="0" err="1"/>
              <a:t>ballon</a:t>
            </a:r>
            <a:r>
              <a:rPr lang="en-AU" altLang="en-US" sz="3600" dirty="0"/>
              <a:t> -&gt; coup de pied </a:t>
            </a:r>
            <a:r>
              <a:rPr lang="en-AU" altLang="en-US" sz="3600" dirty="0" err="1"/>
              <a:t>rasant</a:t>
            </a:r>
            <a:r>
              <a:rPr lang="en-AU" altLang="en-US" sz="3600" dirty="0"/>
              <a:t>, coup de pied précis pour un </a:t>
            </a:r>
            <a:r>
              <a:rPr lang="en-AU" altLang="en-US" sz="3600" dirty="0" err="1"/>
              <a:t>coéquipier</a:t>
            </a:r>
            <a:r>
              <a:rPr lang="en-AU" altLang="en-US" sz="3600" dirty="0"/>
              <a:t> courant </a:t>
            </a:r>
            <a:r>
              <a:rPr lang="en-AU" altLang="en-US" sz="3600" dirty="0" err="1"/>
              <a:t>vers</a:t>
            </a:r>
            <a:r>
              <a:rPr lang="en-AU" altLang="en-US" sz="3600" dirty="0"/>
              <a:t> </a:t>
            </a:r>
            <a:r>
              <a:rPr lang="en-AU" altLang="en-US" sz="3600" dirty="0" err="1"/>
              <a:t>l’en</a:t>
            </a:r>
            <a:r>
              <a:rPr lang="en-AU" altLang="en-US" sz="3600" dirty="0"/>
              <a:t>-but </a:t>
            </a:r>
          </a:p>
          <a:p>
            <a:pPr marL="457200" indent="-457200">
              <a:lnSpc>
                <a:spcPct val="80000"/>
              </a:lnSpc>
              <a:buClr>
                <a:schemeClr val="tx1"/>
              </a:buClr>
              <a:buFont typeface="Wingdings" panose="05000000000000000000" pitchFamily="2" charset="2"/>
              <a:buChar char="§"/>
              <a:defRPr/>
            </a:pPr>
            <a:r>
              <a:rPr lang="en-AU" altLang="en-US" sz="3600" dirty="0" err="1"/>
              <a:t>Réceptionner</a:t>
            </a:r>
            <a:r>
              <a:rPr lang="en-AU" altLang="en-US" sz="3600" dirty="0"/>
              <a:t> un </a:t>
            </a:r>
            <a:r>
              <a:rPr lang="en-AU" altLang="en-US" sz="3600" dirty="0" err="1"/>
              <a:t>ballon</a:t>
            </a:r>
            <a:r>
              <a:rPr lang="en-AU" altLang="en-US" sz="3600" dirty="0"/>
              <a:t> </a:t>
            </a:r>
            <a:r>
              <a:rPr lang="en-AU" altLang="en-US" sz="3600" dirty="0" err="1"/>
              <a:t>en</a:t>
            </a:r>
            <a:r>
              <a:rPr lang="en-AU" altLang="en-US" sz="3600" dirty="0"/>
              <a:t> </a:t>
            </a:r>
            <a:r>
              <a:rPr lang="en-AU" altLang="en-US" sz="3600" dirty="0" err="1"/>
              <a:t>l’air</a:t>
            </a:r>
            <a:r>
              <a:rPr lang="en-AU" altLang="en-US" sz="3600" dirty="0"/>
              <a:t> (</a:t>
            </a:r>
            <a:r>
              <a:rPr lang="en-AU" altLang="en-US" sz="3600" dirty="0" err="1"/>
              <a:t>pieds</a:t>
            </a:r>
            <a:r>
              <a:rPr lang="en-AU" altLang="en-US" sz="3600" dirty="0"/>
              <a:t> au sol </a:t>
            </a:r>
            <a:r>
              <a:rPr lang="en-AU" altLang="en-US" sz="3600" dirty="0" err="1"/>
              <a:t>ou</a:t>
            </a:r>
            <a:r>
              <a:rPr lang="en-AU" altLang="en-US" sz="3600" dirty="0"/>
              <a:t> </a:t>
            </a:r>
            <a:r>
              <a:rPr lang="en-AU" altLang="en-US" sz="3600" dirty="0" err="1"/>
              <a:t>en</a:t>
            </a:r>
            <a:r>
              <a:rPr lang="en-AU" altLang="en-US" sz="3600" dirty="0"/>
              <a:t> </a:t>
            </a:r>
            <a:r>
              <a:rPr lang="en-AU" altLang="en-US" sz="3600" dirty="0" err="1"/>
              <a:t>sautant</a:t>
            </a:r>
            <a:r>
              <a:rPr lang="en-AU" altLang="en-US" sz="3600" dirty="0"/>
              <a:t>)</a:t>
            </a:r>
            <a:endParaRPr lang="en-AU" altLang="en-US" sz="3600" dirty="0">
              <a:highlight>
                <a:srgbClr val="FFFF00"/>
              </a:highlight>
            </a:endParaRPr>
          </a:p>
          <a:p>
            <a:pPr marL="457200" indent="-457200">
              <a:lnSpc>
                <a:spcPct val="80000"/>
              </a:lnSpc>
              <a:buClr>
                <a:schemeClr val="tx1"/>
              </a:buClr>
              <a:buFont typeface="Wingdings" panose="05000000000000000000" pitchFamily="2" charset="2"/>
              <a:buChar char="§"/>
              <a:defRPr/>
            </a:pPr>
            <a:r>
              <a:rPr lang="en-AU" altLang="en-US" sz="3600" dirty="0" err="1"/>
              <a:t>Plaquer</a:t>
            </a:r>
            <a:r>
              <a:rPr lang="en-AU" altLang="en-US" sz="3600" dirty="0"/>
              <a:t> le </a:t>
            </a:r>
            <a:r>
              <a:rPr lang="en-AU" altLang="en-US" sz="3600" dirty="0" err="1"/>
              <a:t>porteur</a:t>
            </a:r>
            <a:r>
              <a:rPr lang="en-AU" altLang="en-US" sz="3600" dirty="0"/>
              <a:t> sur le </a:t>
            </a:r>
            <a:r>
              <a:rPr lang="en-AU" altLang="en-US" sz="3600" dirty="0" err="1"/>
              <a:t>côté</a:t>
            </a:r>
            <a:r>
              <a:rPr lang="en-AU" altLang="en-US" sz="3600" dirty="0"/>
              <a:t>, de face </a:t>
            </a:r>
          </a:p>
          <a:p>
            <a:pPr marL="457200" indent="-457200">
              <a:lnSpc>
                <a:spcPct val="80000"/>
              </a:lnSpc>
              <a:buClr>
                <a:schemeClr val="tx1"/>
              </a:buClr>
              <a:buFont typeface="Wingdings" panose="05000000000000000000" pitchFamily="2" charset="2"/>
              <a:buChar char="§"/>
              <a:defRPr/>
            </a:pPr>
            <a:r>
              <a:rPr lang="en-AU" altLang="en-US" sz="3600" dirty="0" err="1"/>
              <a:t>Récupérer</a:t>
            </a:r>
            <a:r>
              <a:rPr lang="en-AU" altLang="en-US" sz="3600" dirty="0"/>
              <a:t> un </a:t>
            </a:r>
            <a:r>
              <a:rPr lang="en-AU" altLang="en-US" sz="3600" dirty="0" err="1"/>
              <a:t>ballon</a:t>
            </a:r>
            <a:r>
              <a:rPr lang="en-AU" altLang="en-US" sz="3600" dirty="0"/>
              <a:t> perdu. Par </a:t>
            </a:r>
            <a:r>
              <a:rPr lang="en-AU" altLang="en-US" sz="3600" dirty="0" err="1"/>
              <a:t>exemple</a:t>
            </a:r>
            <a:r>
              <a:rPr lang="en-AU" altLang="en-US" sz="3600" dirty="0"/>
              <a:t> : </a:t>
            </a:r>
            <a:r>
              <a:rPr lang="en-AU" altLang="en-US" sz="3600" dirty="0" err="1"/>
              <a:t>ramasser</a:t>
            </a:r>
            <a:r>
              <a:rPr lang="en-AU" altLang="en-US" sz="3600" dirty="0"/>
              <a:t> un </a:t>
            </a:r>
            <a:r>
              <a:rPr lang="en-AU" altLang="en-US" sz="3600" dirty="0" err="1"/>
              <a:t>ballon</a:t>
            </a:r>
            <a:r>
              <a:rPr lang="en-AU" altLang="en-US" sz="3600" dirty="0"/>
              <a:t> perdu, se </a:t>
            </a:r>
            <a:r>
              <a:rPr lang="en-AU" altLang="en-US" sz="3600" dirty="0" err="1"/>
              <a:t>coucher</a:t>
            </a:r>
            <a:r>
              <a:rPr lang="en-AU" altLang="en-US" sz="3600" dirty="0"/>
              <a:t> sur un </a:t>
            </a:r>
            <a:r>
              <a:rPr lang="en-AU" altLang="en-US" sz="3600" dirty="0" err="1"/>
              <a:t>ballon</a:t>
            </a:r>
            <a:endParaRPr lang="en-AU" altLang="en-US" sz="3600" dirty="0"/>
          </a:p>
          <a:p>
            <a:pPr marL="457200" indent="-457200">
              <a:lnSpc>
                <a:spcPct val="80000"/>
              </a:lnSpc>
              <a:buClr>
                <a:schemeClr val="tx1"/>
              </a:buClr>
              <a:buFont typeface="Wingdings" panose="05000000000000000000" pitchFamily="2" charset="2"/>
              <a:buChar char="§"/>
              <a:defRPr/>
            </a:pPr>
            <a:endParaRPr lang="en-AU" altLang="en-US" sz="3200" dirty="0"/>
          </a:p>
          <a:p>
            <a:pPr marL="457200" indent="-457200">
              <a:lnSpc>
                <a:spcPct val="80000"/>
              </a:lnSpc>
              <a:buClr>
                <a:schemeClr val="tx1"/>
              </a:buClr>
              <a:buFont typeface="Wingdings" panose="05000000000000000000" pitchFamily="2" charset="2"/>
              <a:buChar char="§"/>
              <a:defRPr/>
            </a:pPr>
            <a:endParaRPr lang="en-AU" altLang="en-US" sz="3200" dirty="0"/>
          </a:p>
        </p:txBody>
      </p:sp>
      <p:sp>
        <p:nvSpPr>
          <p:cNvPr id="2" name="TextBox 1">
            <a:extLst>
              <a:ext uri="{FF2B5EF4-FFF2-40B4-BE49-F238E27FC236}">
                <a16:creationId xmlns:a16="http://schemas.microsoft.com/office/drawing/2014/main" id="{88BA7223-8DFC-4573-BCDB-44EA27DD4F33}"/>
              </a:ext>
            </a:extLst>
          </p:cNvPr>
          <p:cNvSpPr txBox="1"/>
          <p:nvPr/>
        </p:nvSpPr>
        <p:spPr>
          <a:xfrm>
            <a:off x="0" y="311649"/>
            <a:ext cx="12192000" cy="707886"/>
          </a:xfrm>
          <a:prstGeom prst="rect">
            <a:avLst/>
          </a:prstGeom>
          <a:noFill/>
          <a:ln>
            <a:noFill/>
          </a:ln>
        </p:spPr>
        <p:txBody>
          <a:bodyPr wrap="square" rtlCol="0" anchor="ctr" anchorCtr="1">
            <a:spAutoFit/>
          </a:bodyPr>
          <a:lstStyle/>
          <a:p>
            <a:pPr algn="ctr"/>
            <a:r>
              <a:rPr lang="en-AU" sz="4000" b="1" dirty="0"/>
              <a:t>Techniques de base </a:t>
            </a:r>
            <a:r>
              <a:rPr lang="en-AU" sz="4000" b="1" dirty="0" err="1"/>
              <a:t>nécessaires</a:t>
            </a:r>
            <a:r>
              <a:rPr lang="en-AU" sz="4000" b="1" dirty="0"/>
              <a:t> au </a:t>
            </a:r>
            <a:r>
              <a:rPr lang="en-AU" sz="4000" b="1" dirty="0" err="1"/>
              <a:t>joueur</a:t>
            </a:r>
            <a:r>
              <a:rPr lang="en-AU" sz="4000" b="1" dirty="0"/>
              <a:t> de rugby</a:t>
            </a:r>
          </a:p>
        </p:txBody>
      </p:sp>
      <p:sp>
        <p:nvSpPr>
          <p:cNvPr id="3" name="Slide Number Placeholder 2">
            <a:extLst>
              <a:ext uri="{FF2B5EF4-FFF2-40B4-BE49-F238E27FC236}">
                <a16:creationId xmlns:a16="http://schemas.microsoft.com/office/drawing/2014/main" id="{3D821777-1E0B-4B21-B610-F88EC38D70E7}"/>
              </a:ext>
            </a:extLst>
          </p:cNvPr>
          <p:cNvSpPr>
            <a:spLocks noGrp="1"/>
          </p:cNvSpPr>
          <p:nvPr>
            <p:ph type="sldNum" sz="quarter" idx="12"/>
          </p:nvPr>
        </p:nvSpPr>
        <p:spPr/>
        <p:txBody>
          <a:bodyPr/>
          <a:lstStyle/>
          <a:p>
            <a:fld id="{62ECC994-558A-4095-AE20-947319E1D8B1}" type="slidenum">
              <a:rPr lang="en-AU" smtClean="0"/>
              <a:t>91</a:t>
            </a:fld>
            <a:endParaRPr lang="en-AU"/>
          </a:p>
        </p:txBody>
      </p:sp>
    </p:spTree>
    <p:extLst>
      <p:ext uri="{BB962C8B-B14F-4D97-AF65-F5344CB8AC3E}">
        <p14:creationId xmlns:p14="http://schemas.microsoft.com/office/powerpoint/2010/main" val="39946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275967" y="1115120"/>
            <a:ext cx="11640065" cy="5369162"/>
          </a:xfrm>
          <a:prstGeom prst="rect">
            <a:avLst/>
          </a:prstGeom>
          <a:noFill/>
          <a:ln>
            <a:noFill/>
          </a:ln>
        </p:spPr>
        <p:txBody>
          <a:bodyPr wrap="square" rtlCol="0" anchor="ctr" anchorCtr="1">
            <a:spAutoFit/>
          </a:bodyPr>
          <a:lstStyle/>
          <a:p>
            <a:pPr marL="514350" indent="-514350">
              <a:lnSpc>
                <a:spcPct val="90000"/>
              </a:lnSpc>
              <a:buClr>
                <a:schemeClr val="tx1"/>
              </a:buClr>
              <a:buFont typeface="Wingdings" panose="05000000000000000000" pitchFamily="2" charset="2"/>
              <a:buChar char="§"/>
            </a:pPr>
            <a:endParaRPr lang="en-AU" altLang="en-US" sz="1100" dirty="0"/>
          </a:p>
          <a:p>
            <a:pPr>
              <a:lnSpc>
                <a:spcPct val="90000"/>
              </a:lnSpc>
              <a:buClr>
                <a:schemeClr val="tx1"/>
              </a:buClr>
            </a:pPr>
            <a:endParaRPr lang="en-AU" altLang="en-US" sz="1000" dirty="0"/>
          </a:p>
          <a:p>
            <a:pPr marL="514350" indent="-514350">
              <a:lnSpc>
                <a:spcPct val="90000"/>
              </a:lnSpc>
              <a:buClr>
                <a:schemeClr val="tx1"/>
              </a:buClr>
              <a:buFont typeface="Wingdings" panose="05000000000000000000" pitchFamily="2" charset="2"/>
              <a:buChar char="§"/>
            </a:pPr>
            <a:r>
              <a:rPr lang="en-AU" altLang="en-US" sz="3600" dirty="0"/>
              <a:t>Les mains </a:t>
            </a:r>
            <a:r>
              <a:rPr lang="en-AU" altLang="en-US" sz="3600" dirty="0" err="1"/>
              <a:t>doivent</a:t>
            </a:r>
            <a:r>
              <a:rPr lang="en-AU" altLang="en-US" sz="3600" dirty="0"/>
              <a:t> former un creux pour bien </a:t>
            </a:r>
            <a:r>
              <a:rPr lang="en-AU" altLang="en-US" sz="3600" dirty="0" err="1"/>
              <a:t>recevoir</a:t>
            </a:r>
            <a:r>
              <a:rPr lang="en-AU" altLang="en-US" sz="3600" dirty="0"/>
              <a:t> le </a:t>
            </a:r>
            <a:r>
              <a:rPr lang="en-AU" altLang="en-US" sz="3600" dirty="0" err="1"/>
              <a:t>ballon</a:t>
            </a:r>
            <a:r>
              <a:rPr lang="en-AU" altLang="en-US" sz="3600" dirty="0"/>
              <a:t>, les </a:t>
            </a:r>
            <a:r>
              <a:rPr lang="en-AU" altLang="en-US" sz="3600" dirty="0" err="1"/>
              <a:t>doigts</a:t>
            </a:r>
            <a:r>
              <a:rPr lang="en-AU" altLang="en-US" sz="3600" dirty="0"/>
              <a:t> </a:t>
            </a:r>
            <a:r>
              <a:rPr lang="en-AU" altLang="en-US" sz="3600" dirty="0" err="1"/>
              <a:t>sont</a:t>
            </a:r>
            <a:r>
              <a:rPr lang="en-AU" altLang="en-US" sz="3600" dirty="0"/>
              <a:t> </a:t>
            </a:r>
            <a:r>
              <a:rPr lang="en-AU" altLang="en-US" sz="3600" dirty="0" err="1"/>
              <a:t>écartés</a:t>
            </a:r>
            <a:r>
              <a:rPr lang="en-AU" altLang="en-US" sz="3600" dirty="0"/>
              <a:t> sous le </a:t>
            </a:r>
            <a:r>
              <a:rPr lang="en-AU" altLang="en-US" sz="3600" dirty="0" err="1"/>
              <a:t>ballon</a:t>
            </a:r>
            <a:r>
              <a:rPr lang="en-AU" altLang="en-US" sz="3600" dirty="0"/>
              <a:t> et les </a:t>
            </a:r>
            <a:r>
              <a:rPr lang="en-AU" altLang="en-US" sz="3600" dirty="0" err="1"/>
              <a:t>paumes</a:t>
            </a:r>
            <a:r>
              <a:rPr lang="en-AU" altLang="en-US" sz="3600" dirty="0"/>
              <a:t> </a:t>
            </a:r>
            <a:r>
              <a:rPr lang="en-AU" altLang="en-US" sz="3600" dirty="0" err="1"/>
              <a:t>tournés</a:t>
            </a:r>
            <a:r>
              <a:rPr lang="en-AU" altLang="en-US" sz="3600" dirty="0"/>
              <a:t> </a:t>
            </a:r>
            <a:r>
              <a:rPr lang="en-AU" altLang="en-US" sz="3600" dirty="0" err="1"/>
              <a:t>vers</a:t>
            </a:r>
            <a:r>
              <a:rPr lang="en-AU" altLang="en-US" sz="3600" dirty="0"/>
              <a:t> </a:t>
            </a:r>
            <a:r>
              <a:rPr lang="en-AU" altLang="en-US" sz="3600" dirty="0" err="1"/>
              <a:t>l’intérieur</a:t>
            </a:r>
            <a:endParaRPr lang="en-AU" altLang="en-US" sz="3600" dirty="0"/>
          </a:p>
          <a:p>
            <a:pPr marL="514350" indent="-514350">
              <a:lnSpc>
                <a:spcPct val="90000"/>
              </a:lnSpc>
              <a:buClr>
                <a:schemeClr val="tx1"/>
              </a:buClr>
              <a:buFont typeface="Wingdings" panose="05000000000000000000" pitchFamily="2" charset="2"/>
              <a:buChar char="§"/>
            </a:pPr>
            <a:r>
              <a:rPr lang="en-AU" altLang="en-US" sz="3600" dirty="0"/>
              <a:t>Les </a:t>
            </a:r>
            <a:r>
              <a:rPr lang="en-AU" altLang="en-US" sz="3600" dirty="0" err="1"/>
              <a:t>pouces</a:t>
            </a:r>
            <a:r>
              <a:rPr lang="en-AU" altLang="en-US" sz="3600" dirty="0"/>
              <a:t> se </a:t>
            </a:r>
            <a:r>
              <a:rPr lang="en-AU" altLang="en-US" sz="3600" dirty="0" err="1"/>
              <a:t>placent</a:t>
            </a:r>
            <a:r>
              <a:rPr lang="en-AU" altLang="en-US" sz="3600" dirty="0"/>
              <a:t> sur le dessus du </a:t>
            </a:r>
            <a:r>
              <a:rPr lang="en-AU" altLang="en-US" sz="3600" dirty="0" err="1"/>
              <a:t>ballon</a:t>
            </a:r>
            <a:r>
              <a:rPr lang="en-AU" altLang="en-US" sz="3600" dirty="0"/>
              <a:t>  pour </a:t>
            </a:r>
            <a:r>
              <a:rPr lang="en-AU" altLang="en-US" sz="3600" dirty="0" err="1"/>
              <a:t>s’assurer</a:t>
            </a:r>
            <a:r>
              <a:rPr lang="en-AU" altLang="en-US" sz="3600" dirty="0"/>
              <a:t> </a:t>
            </a:r>
            <a:r>
              <a:rPr lang="en-AU" altLang="en-US" sz="3600" dirty="0" err="1"/>
              <a:t>une</a:t>
            </a:r>
            <a:r>
              <a:rPr lang="en-AU" altLang="en-US" sz="3600" dirty="0"/>
              <a:t> bonne prise</a:t>
            </a:r>
          </a:p>
          <a:p>
            <a:pPr marL="514350" indent="-514350">
              <a:lnSpc>
                <a:spcPct val="90000"/>
              </a:lnSpc>
              <a:buClr>
                <a:schemeClr val="tx1"/>
              </a:buClr>
              <a:buFont typeface="Wingdings" panose="05000000000000000000" pitchFamily="2" charset="2"/>
              <a:buChar char="§"/>
            </a:pPr>
            <a:r>
              <a:rPr lang="en-AU" altLang="en-US" sz="3600" dirty="0"/>
              <a:t>On </a:t>
            </a:r>
            <a:r>
              <a:rPr lang="en-AU" altLang="en-US" sz="3600" dirty="0" err="1"/>
              <a:t>doit</a:t>
            </a:r>
            <a:r>
              <a:rPr lang="en-AU" altLang="en-US" sz="3600" dirty="0"/>
              <a:t> bien </a:t>
            </a:r>
            <a:r>
              <a:rPr lang="en-AU" altLang="en-US" sz="3600" dirty="0" err="1"/>
              <a:t>tenir</a:t>
            </a:r>
            <a:r>
              <a:rPr lang="en-AU" altLang="en-US" sz="3600" dirty="0"/>
              <a:t> la </a:t>
            </a:r>
            <a:r>
              <a:rPr lang="en-AU" altLang="en-US" sz="3600" dirty="0" err="1"/>
              <a:t>partie</a:t>
            </a:r>
            <a:r>
              <a:rPr lang="en-AU" altLang="en-US" sz="3600" dirty="0"/>
              <a:t> la plus </a:t>
            </a:r>
            <a:r>
              <a:rPr lang="en-AU" altLang="en-US" sz="3600" dirty="0" err="1"/>
              <a:t>bombée</a:t>
            </a:r>
            <a:r>
              <a:rPr lang="en-AU" altLang="en-US" sz="3600" dirty="0"/>
              <a:t> (le milieu)</a:t>
            </a:r>
          </a:p>
          <a:p>
            <a:pPr marL="514350" indent="-514350">
              <a:lnSpc>
                <a:spcPct val="90000"/>
              </a:lnSpc>
              <a:buClr>
                <a:schemeClr val="tx1"/>
              </a:buClr>
              <a:buFont typeface="Wingdings" panose="05000000000000000000" pitchFamily="2" charset="2"/>
              <a:buChar char="§"/>
            </a:pPr>
            <a:r>
              <a:rPr lang="en-AU" altLang="en-US" sz="3600" dirty="0"/>
              <a:t>Les bras </a:t>
            </a:r>
            <a:r>
              <a:rPr lang="en-AU" altLang="en-US" sz="3600" dirty="0" err="1"/>
              <a:t>doivent</a:t>
            </a:r>
            <a:r>
              <a:rPr lang="en-AU" altLang="en-US" sz="3600" dirty="0"/>
              <a:t> </a:t>
            </a:r>
            <a:r>
              <a:rPr lang="en-AU" altLang="en-US" sz="3600" dirty="0" err="1"/>
              <a:t>être</a:t>
            </a:r>
            <a:r>
              <a:rPr lang="en-AU" altLang="en-US" sz="3600" dirty="0"/>
              <a:t> </a:t>
            </a:r>
            <a:r>
              <a:rPr lang="en-AU" altLang="en-US" sz="3600" dirty="0" err="1"/>
              <a:t>relaxés</a:t>
            </a:r>
            <a:r>
              <a:rPr lang="en-AU" altLang="en-US" sz="3600" dirty="0"/>
              <a:t> avec les </a:t>
            </a:r>
            <a:r>
              <a:rPr lang="en-AU" altLang="en-US" sz="3600" dirty="0" err="1"/>
              <a:t>coudes</a:t>
            </a:r>
            <a:r>
              <a:rPr lang="en-AU" altLang="en-US" sz="3600" dirty="0"/>
              <a:t> </a:t>
            </a:r>
            <a:r>
              <a:rPr lang="en-AU" altLang="en-US" sz="3600" dirty="0" err="1"/>
              <a:t>légèrement</a:t>
            </a:r>
            <a:r>
              <a:rPr lang="en-AU" altLang="en-US" sz="3600" dirty="0"/>
              <a:t> pliés </a:t>
            </a:r>
            <a:r>
              <a:rPr lang="en-AU" altLang="en-US" sz="3600" dirty="0" err="1"/>
              <a:t>près</a:t>
            </a:r>
            <a:r>
              <a:rPr lang="en-AU" altLang="en-US" sz="3600" dirty="0"/>
              <a:t> des </a:t>
            </a:r>
            <a:r>
              <a:rPr lang="en-AU" altLang="en-US" sz="3600" dirty="0" err="1"/>
              <a:t>côtes</a:t>
            </a:r>
            <a:endParaRPr lang="en-AU" altLang="en-US" sz="3600" dirty="0"/>
          </a:p>
          <a:p>
            <a:pPr marL="514350" indent="-514350">
              <a:lnSpc>
                <a:spcPct val="90000"/>
              </a:lnSpc>
              <a:buClr>
                <a:schemeClr val="tx1"/>
              </a:buClr>
              <a:buFont typeface="Wingdings" panose="05000000000000000000" pitchFamily="2" charset="2"/>
              <a:buChar char="§"/>
            </a:pPr>
            <a:r>
              <a:rPr lang="en-AU" altLang="en-US" sz="3600" dirty="0"/>
              <a:t>Mise </a:t>
            </a:r>
            <a:r>
              <a:rPr lang="en-AU" altLang="en-US" sz="3600" dirty="0" err="1"/>
              <a:t>en</a:t>
            </a:r>
            <a:r>
              <a:rPr lang="en-AU" altLang="en-US" sz="3600" dirty="0"/>
              <a:t> pratique : bien </a:t>
            </a:r>
            <a:r>
              <a:rPr lang="en-AU" altLang="en-US" sz="3600" dirty="0" err="1"/>
              <a:t>tenir</a:t>
            </a:r>
            <a:r>
              <a:rPr lang="en-AU" altLang="en-US" sz="3600" dirty="0"/>
              <a:t> le 	</a:t>
            </a:r>
            <a:r>
              <a:rPr lang="en-AU" altLang="en-US" sz="3600" dirty="0" err="1"/>
              <a:t>ballon</a:t>
            </a:r>
            <a:r>
              <a:rPr lang="en-AU" altLang="en-US" sz="3600" dirty="0"/>
              <a:t>. </a:t>
            </a:r>
            <a:r>
              <a:rPr lang="en-AU" altLang="en-US" sz="3600" dirty="0" err="1"/>
              <a:t>Courir</a:t>
            </a:r>
            <a:r>
              <a:rPr lang="en-AU" altLang="en-US" sz="3600" dirty="0"/>
              <a:t> avec le </a:t>
            </a:r>
            <a:r>
              <a:rPr lang="en-AU" altLang="en-US" sz="3600" dirty="0" err="1"/>
              <a:t>ballon</a:t>
            </a:r>
            <a:r>
              <a:rPr lang="en-AU" altLang="en-US" sz="3600" dirty="0"/>
              <a:t> bien </a:t>
            </a:r>
            <a:r>
              <a:rPr lang="en-AU" altLang="en-US" sz="3600" dirty="0" err="1"/>
              <a:t>ancré</a:t>
            </a:r>
            <a:r>
              <a:rPr lang="en-AU" altLang="en-US" sz="3600" dirty="0"/>
              <a:t> dans les deux mains  </a:t>
            </a:r>
          </a:p>
        </p:txBody>
      </p:sp>
      <p:sp>
        <p:nvSpPr>
          <p:cNvPr id="2" name="TextBox 1">
            <a:extLst>
              <a:ext uri="{FF2B5EF4-FFF2-40B4-BE49-F238E27FC236}">
                <a16:creationId xmlns:a16="http://schemas.microsoft.com/office/drawing/2014/main" id="{88BA7223-8DFC-4573-BCDB-44EA27DD4F33}"/>
              </a:ext>
            </a:extLst>
          </p:cNvPr>
          <p:cNvSpPr txBox="1"/>
          <p:nvPr/>
        </p:nvSpPr>
        <p:spPr>
          <a:xfrm>
            <a:off x="0" y="407273"/>
            <a:ext cx="12192000" cy="707886"/>
          </a:xfrm>
          <a:prstGeom prst="rect">
            <a:avLst/>
          </a:prstGeom>
          <a:noFill/>
          <a:ln>
            <a:noFill/>
          </a:ln>
        </p:spPr>
        <p:txBody>
          <a:bodyPr wrap="square" rtlCol="0" anchor="ctr" anchorCtr="1">
            <a:spAutoFit/>
          </a:bodyPr>
          <a:lstStyle/>
          <a:p>
            <a:r>
              <a:rPr lang="en-AU" sz="4000" b="1" dirty="0" err="1"/>
              <a:t>Tenir</a:t>
            </a:r>
            <a:r>
              <a:rPr lang="en-AU" sz="4000" b="1" dirty="0"/>
              <a:t> le </a:t>
            </a:r>
            <a:r>
              <a:rPr lang="en-AU" sz="4000" b="1" dirty="0" err="1"/>
              <a:t>ballon</a:t>
            </a:r>
            <a:r>
              <a:rPr lang="en-AU" sz="4000" b="1" dirty="0"/>
              <a:t> dans les mains et </a:t>
            </a:r>
            <a:r>
              <a:rPr lang="en-AU" sz="4000" b="1" dirty="0" err="1"/>
              <a:t>progresser</a:t>
            </a:r>
            <a:r>
              <a:rPr lang="en-AU" sz="4000" b="1" dirty="0"/>
              <a:t> avec  </a:t>
            </a:r>
            <a:endParaRPr lang="en-AU" sz="4000" dirty="0"/>
          </a:p>
        </p:txBody>
      </p:sp>
      <p:sp>
        <p:nvSpPr>
          <p:cNvPr id="3" name="Slide Number Placeholder 2">
            <a:extLst>
              <a:ext uri="{FF2B5EF4-FFF2-40B4-BE49-F238E27FC236}">
                <a16:creationId xmlns:a16="http://schemas.microsoft.com/office/drawing/2014/main" id="{4D9ADF64-86AE-42D3-ACD4-FD608AEDBA64}"/>
              </a:ext>
            </a:extLst>
          </p:cNvPr>
          <p:cNvSpPr>
            <a:spLocks noGrp="1"/>
          </p:cNvSpPr>
          <p:nvPr>
            <p:ph type="sldNum" sz="quarter" idx="12"/>
          </p:nvPr>
        </p:nvSpPr>
        <p:spPr/>
        <p:txBody>
          <a:bodyPr/>
          <a:lstStyle/>
          <a:p>
            <a:fld id="{62ECC994-558A-4095-AE20-947319E1D8B1}" type="slidenum">
              <a:rPr lang="en-AU" smtClean="0"/>
              <a:t>92</a:t>
            </a:fld>
            <a:endParaRPr lang="en-AU"/>
          </a:p>
        </p:txBody>
      </p:sp>
    </p:spTree>
    <p:extLst>
      <p:ext uri="{BB962C8B-B14F-4D97-AF65-F5344CB8AC3E}">
        <p14:creationId xmlns:p14="http://schemas.microsoft.com/office/powerpoint/2010/main" val="235538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156838" y="1784544"/>
            <a:ext cx="11878324" cy="4092211"/>
          </a:xfrm>
          <a:prstGeom prst="rect">
            <a:avLst/>
          </a:prstGeom>
          <a:noFill/>
          <a:ln>
            <a:noFill/>
          </a:ln>
        </p:spPr>
        <p:txBody>
          <a:bodyPr wrap="square" rtlCol="0" anchor="ctr" anchorCtr="1">
            <a:spAutoFit/>
          </a:bodyPr>
          <a:lstStyle/>
          <a:p>
            <a:pPr marL="457200" indent="-457200">
              <a:lnSpc>
                <a:spcPct val="80000"/>
              </a:lnSpc>
              <a:buClr>
                <a:schemeClr val="tx1"/>
              </a:buClr>
              <a:buFont typeface="Wingdings" panose="05000000000000000000" pitchFamily="2" charset="2"/>
              <a:buChar char="§"/>
            </a:pPr>
            <a:r>
              <a:rPr lang="en-AU" altLang="en-US" sz="3600" dirty="0" err="1"/>
              <a:t>Rester</a:t>
            </a:r>
            <a:r>
              <a:rPr lang="en-AU" altLang="en-US" sz="3600" dirty="0"/>
              <a:t> </a:t>
            </a:r>
            <a:r>
              <a:rPr lang="en-AU" altLang="en-US" sz="3600" dirty="0" err="1"/>
              <a:t>concentré</a:t>
            </a:r>
            <a:r>
              <a:rPr lang="en-AU" altLang="en-US" sz="3600" dirty="0"/>
              <a:t>. Bien </a:t>
            </a:r>
            <a:r>
              <a:rPr lang="en-AU" altLang="en-US" sz="3600" dirty="0" err="1"/>
              <a:t>garder</a:t>
            </a:r>
            <a:r>
              <a:rPr lang="en-AU" altLang="en-US" sz="3600" dirty="0"/>
              <a:t> u</a:t>
            </a:r>
            <a:r>
              <a:rPr lang="fr-FR" altLang="en-US" sz="3600" dirty="0"/>
              <a:t>n </a:t>
            </a:r>
            <a:r>
              <a:rPr lang="fr-FR" sz="3600" dirty="0"/>
              <a:t>œil</a:t>
            </a:r>
            <a:r>
              <a:rPr lang="en-AU" altLang="en-US" sz="3600" dirty="0"/>
              <a:t> sur le </a:t>
            </a:r>
            <a:r>
              <a:rPr lang="en-AU" altLang="en-US" sz="3600" dirty="0" err="1"/>
              <a:t>ballon</a:t>
            </a:r>
            <a:r>
              <a:rPr lang="en-AU" altLang="en-US" sz="3600" dirty="0"/>
              <a:t> et le </a:t>
            </a:r>
            <a:r>
              <a:rPr lang="en-AU" altLang="en-US" sz="3600" dirty="0" err="1"/>
              <a:t>porteur</a:t>
            </a:r>
            <a:r>
              <a:rPr lang="en-AU" altLang="en-US" sz="3600" dirty="0"/>
              <a:t> du </a:t>
            </a:r>
            <a:r>
              <a:rPr lang="en-AU" altLang="en-US" sz="3600" dirty="0" err="1"/>
              <a:t>ballon</a:t>
            </a:r>
            <a:endParaRPr lang="en-AU" altLang="en-US" sz="3600" dirty="0"/>
          </a:p>
          <a:p>
            <a:pPr marL="457200" indent="-457200">
              <a:lnSpc>
                <a:spcPct val="80000"/>
              </a:lnSpc>
              <a:buClr>
                <a:schemeClr val="tx1"/>
              </a:buClr>
              <a:buFont typeface="Wingdings" panose="05000000000000000000" pitchFamily="2" charset="2"/>
              <a:buChar char="§"/>
            </a:pPr>
            <a:r>
              <a:rPr lang="en-AU" altLang="en-US" sz="3600" dirty="0" err="1"/>
              <a:t>Celui</a:t>
            </a:r>
            <a:r>
              <a:rPr lang="en-AU" altLang="en-US" sz="3600" dirty="0"/>
              <a:t> qui </a:t>
            </a:r>
            <a:r>
              <a:rPr lang="en-AU" altLang="en-US" sz="3600" dirty="0" err="1"/>
              <a:t>réceptionne</a:t>
            </a:r>
            <a:r>
              <a:rPr lang="en-AU" altLang="en-US" sz="3600" dirty="0"/>
              <a:t> le </a:t>
            </a:r>
            <a:r>
              <a:rPr lang="en-AU" altLang="en-US" sz="3600" dirty="0" err="1"/>
              <a:t>ballon</a:t>
            </a:r>
            <a:r>
              <a:rPr lang="en-AU" altLang="en-US" sz="3600" dirty="0"/>
              <a:t> </a:t>
            </a:r>
            <a:r>
              <a:rPr lang="en-AU" altLang="en-US" sz="3600" dirty="0" err="1"/>
              <a:t>doit</a:t>
            </a:r>
            <a:r>
              <a:rPr lang="en-AU" altLang="en-US" sz="3600" dirty="0"/>
              <a:t> former avec </a:t>
            </a:r>
            <a:r>
              <a:rPr lang="en-AU" altLang="en-US" sz="3600" dirty="0" err="1"/>
              <a:t>ses</a:t>
            </a:r>
            <a:r>
              <a:rPr lang="en-AU" altLang="en-US" sz="3600" dirty="0"/>
              <a:t> mains </a:t>
            </a:r>
            <a:r>
              <a:rPr lang="en-AU" altLang="en-US" sz="3600" dirty="0" err="1"/>
              <a:t>comme</a:t>
            </a:r>
            <a:r>
              <a:rPr lang="en-AU" altLang="en-US" sz="3600" dirty="0"/>
              <a:t> “un </a:t>
            </a:r>
            <a:r>
              <a:rPr lang="en-AU" altLang="en-US" sz="3600" dirty="0" err="1"/>
              <a:t>réceptacle</a:t>
            </a:r>
            <a:r>
              <a:rPr lang="en-AU" altLang="en-US" sz="3600" dirty="0"/>
              <a:t>” : les bras </a:t>
            </a:r>
            <a:r>
              <a:rPr lang="en-AU" altLang="en-US" sz="3600" dirty="0" err="1"/>
              <a:t>légèrement</a:t>
            </a:r>
            <a:r>
              <a:rPr lang="en-AU" altLang="en-US" sz="3600" dirty="0"/>
              <a:t> </a:t>
            </a:r>
            <a:r>
              <a:rPr lang="en-AU" altLang="en-US" sz="3600" dirty="0" err="1"/>
              <a:t>tendus</a:t>
            </a:r>
            <a:r>
              <a:rPr lang="en-AU" altLang="en-US" sz="3600" dirty="0"/>
              <a:t> </a:t>
            </a:r>
            <a:r>
              <a:rPr lang="en-AU" altLang="en-US" sz="3600" dirty="0" err="1"/>
              <a:t>vers</a:t>
            </a:r>
            <a:r>
              <a:rPr lang="en-AU" altLang="en-US" sz="3600" dirty="0"/>
              <a:t> le </a:t>
            </a:r>
            <a:r>
              <a:rPr lang="en-AU" altLang="en-US" sz="3600" dirty="0" err="1"/>
              <a:t>porteur</a:t>
            </a:r>
            <a:r>
              <a:rPr lang="en-AU" altLang="en-US" sz="3600" dirty="0"/>
              <a:t>, les </a:t>
            </a:r>
            <a:r>
              <a:rPr lang="en-AU" altLang="en-US" sz="3600" dirty="0" err="1"/>
              <a:t>doigts</a:t>
            </a:r>
            <a:r>
              <a:rPr lang="en-AU" altLang="en-US" sz="3600" dirty="0"/>
              <a:t> bien </a:t>
            </a:r>
            <a:r>
              <a:rPr lang="en-AU" altLang="en-US" sz="3600" dirty="0" err="1"/>
              <a:t>écartés</a:t>
            </a:r>
            <a:r>
              <a:rPr lang="en-AU" altLang="en-US" sz="3600" dirty="0"/>
              <a:t> </a:t>
            </a:r>
          </a:p>
          <a:p>
            <a:pPr marL="457200" indent="-457200">
              <a:lnSpc>
                <a:spcPct val="80000"/>
              </a:lnSpc>
              <a:buClr>
                <a:schemeClr val="tx1"/>
              </a:buClr>
              <a:buFont typeface="Wingdings" panose="05000000000000000000" pitchFamily="2" charset="2"/>
              <a:buChar char="§"/>
            </a:pPr>
            <a:r>
              <a:rPr lang="en-AU" altLang="en-US" sz="3600" dirty="0" err="1"/>
              <a:t>Tourner</a:t>
            </a:r>
            <a:r>
              <a:rPr lang="en-AU" altLang="en-US" sz="3600" dirty="0"/>
              <a:t> le </a:t>
            </a:r>
            <a:r>
              <a:rPr lang="en-AU" altLang="en-US" sz="3600" dirty="0" err="1"/>
              <a:t>tronc</a:t>
            </a:r>
            <a:r>
              <a:rPr lang="en-AU" altLang="en-US" sz="3600" dirty="0"/>
              <a:t> </a:t>
            </a:r>
            <a:r>
              <a:rPr lang="en-AU" altLang="en-US" sz="3600" dirty="0" err="1"/>
              <a:t>vers</a:t>
            </a:r>
            <a:r>
              <a:rPr lang="en-AU" altLang="en-US" sz="3600" dirty="0"/>
              <a:t> le </a:t>
            </a:r>
            <a:r>
              <a:rPr lang="en-AU" altLang="en-US" sz="3600" dirty="0" err="1"/>
              <a:t>passeur</a:t>
            </a:r>
            <a:endParaRPr lang="en-AU" altLang="en-US" sz="3600" dirty="0"/>
          </a:p>
          <a:p>
            <a:pPr marL="457200" indent="-457200">
              <a:lnSpc>
                <a:spcPct val="80000"/>
              </a:lnSpc>
              <a:buClr>
                <a:schemeClr val="tx1"/>
              </a:buClr>
              <a:buFont typeface="Wingdings" panose="05000000000000000000" pitchFamily="2" charset="2"/>
              <a:buChar char="§"/>
            </a:pPr>
            <a:r>
              <a:rPr lang="en-AU" altLang="en-US" sz="3600" dirty="0" err="1"/>
              <a:t>S’emparer</a:t>
            </a:r>
            <a:r>
              <a:rPr lang="en-AU" altLang="en-US" sz="3600" dirty="0"/>
              <a:t> du </a:t>
            </a:r>
            <a:r>
              <a:rPr lang="en-AU" altLang="en-US" sz="3600" dirty="0" err="1"/>
              <a:t>ballon</a:t>
            </a:r>
            <a:r>
              <a:rPr lang="en-AU" altLang="en-US" sz="3600" dirty="0"/>
              <a:t> avec les deux mains</a:t>
            </a:r>
          </a:p>
          <a:p>
            <a:pPr marL="457200" indent="-457200">
              <a:lnSpc>
                <a:spcPct val="80000"/>
              </a:lnSpc>
              <a:buClr>
                <a:schemeClr val="tx1"/>
              </a:buClr>
              <a:buFont typeface="Wingdings" panose="05000000000000000000" pitchFamily="2" charset="2"/>
              <a:buChar char="§"/>
            </a:pPr>
            <a:r>
              <a:rPr lang="en-AU" altLang="en-US" sz="3600" dirty="0"/>
              <a:t>Ne pas </a:t>
            </a:r>
            <a:r>
              <a:rPr lang="en-AU" altLang="en-US" sz="3600" dirty="0" err="1"/>
              <a:t>saisir</a:t>
            </a:r>
            <a:r>
              <a:rPr lang="en-AU" altLang="en-US" sz="3600" dirty="0"/>
              <a:t> le </a:t>
            </a:r>
            <a:r>
              <a:rPr lang="en-AU" altLang="en-US" sz="3600" dirty="0" err="1"/>
              <a:t>ballon</a:t>
            </a:r>
            <a:r>
              <a:rPr lang="en-AU" altLang="en-US" sz="3600" dirty="0"/>
              <a:t> d’un </a:t>
            </a:r>
            <a:r>
              <a:rPr lang="en-AU" altLang="en-US" sz="3600" dirty="0" err="1"/>
              <a:t>mouvement</a:t>
            </a:r>
            <a:r>
              <a:rPr lang="en-AU" altLang="en-US" sz="3600" dirty="0"/>
              <a:t> trop </a:t>
            </a:r>
            <a:r>
              <a:rPr lang="en-AU" altLang="en-US" sz="3600" dirty="0" err="1"/>
              <a:t>vif</a:t>
            </a:r>
            <a:endParaRPr lang="en-AU" altLang="en-US" sz="3600" dirty="0"/>
          </a:p>
          <a:p>
            <a:pPr marL="457200" indent="-457200">
              <a:lnSpc>
                <a:spcPct val="80000"/>
              </a:lnSpc>
              <a:buClr>
                <a:schemeClr val="tx1"/>
              </a:buClr>
              <a:buFont typeface="Wingdings" panose="05000000000000000000" pitchFamily="2" charset="2"/>
              <a:buChar char="§"/>
            </a:pPr>
            <a:r>
              <a:rPr lang="en-AU" altLang="en-US" sz="3600" dirty="0" err="1"/>
              <a:t>S’attendre</a:t>
            </a:r>
            <a:r>
              <a:rPr lang="en-AU" altLang="en-US" sz="3600" dirty="0"/>
              <a:t> à tout type de </a:t>
            </a:r>
            <a:r>
              <a:rPr lang="en-AU" altLang="en-US" sz="3600" dirty="0" err="1"/>
              <a:t>passe</a:t>
            </a:r>
            <a:r>
              <a:rPr lang="en-AU" altLang="en-US" sz="3600" dirty="0"/>
              <a:t> : trop </a:t>
            </a:r>
            <a:r>
              <a:rPr lang="en-AU" altLang="en-US" sz="3600" dirty="0" err="1"/>
              <a:t>basse</a:t>
            </a:r>
            <a:r>
              <a:rPr lang="en-AU" altLang="en-US" sz="3600" dirty="0"/>
              <a:t> </a:t>
            </a:r>
            <a:r>
              <a:rPr lang="en-AU" altLang="en-US" sz="3600" dirty="0" err="1"/>
              <a:t>ou</a:t>
            </a:r>
            <a:r>
              <a:rPr lang="en-AU" altLang="en-US" sz="3600" dirty="0"/>
              <a:t> </a:t>
            </a:r>
            <a:r>
              <a:rPr lang="en-AU" altLang="en-US" sz="3600" dirty="0" err="1"/>
              <a:t>très</a:t>
            </a:r>
            <a:r>
              <a:rPr lang="en-AU" altLang="en-US" sz="3600" dirty="0"/>
              <a:t> longue</a:t>
            </a:r>
          </a:p>
        </p:txBody>
      </p:sp>
      <p:sp>
        <p:nvSpPr>
          <p:cNvPr id="2" name="TextBox 1">
            <a:extLst>
              <a:ext uri="{FF2B5EF4-FFF2-40B4-BE49-F238E27FC236}">
                <a16:creationId xmlns:a16="http://schemas.microsoft.com/office/drawing/2014/main" id="{88BA7223-8DFC-4573-BCDB-44EA27DD4F33}"/>
              </a:ext>
            </a:extLst>
          </p:cNvPr>
          <p:cNvSpPr txBox="1"/>
          <p:nvPr/>
        </p:nvSpPr>
        <p:spPr>
          <a:xfrm>
            <a:off x="0" y="475494"/>
            <a:ext cx="12192000" cy="707886"/>
          </a:xfrm>
          <a:prstGeom prst="rect">
            <a:avLst/>
          </a:prstGeom>
          <a:noFill/>
          <a:ln>
            <a:noFill/>
          </a:ln>
        </p:spPr>
        <p:txBody>
          <a:bodyPr wrap="square" rtlCol="0" anchor="ctr" anchorCtr="1">
            <a:spAutoFit/>
          </a:bodyPr>
          <a:lstStyle/>
          <a:p>
            <a:r>
              <a:rPr lang="en-AU" sz="4000" b="1" dirty="0"/>
              <a:t>Comment </a:t>
            </a:r>
            <a:r>
              <a:rPr lang="en-AU" sz="4000" b="1" dirty="0" err="1"/>
              <a:t>réceptionner</a:t>
            </a:r>
            <a:r>
              <a:rPr lang="en-AU" sz="4000" b="1" dirty="0"/>
              <a:t> </a:t>
            </a:r>
            <a:r>
              <a:rPr lang="en-AU" sz="4000" b="1" dirty="0" err="1"/>
              <a:t>une</a:t>
            </a:r>
            <a:r>
              <a:rPr lang="en-AU" sz="4000" b="1" dirty="0"/>
              <a:t> </a:t>
            </a:r>
            <a:r>
              <a:rPr lang="en-AU" sz="4000" b="1" dirty="0" err="1"/>
              <a:t>passe</a:t>
            </a:r>
            <a:r>
              <a:rPr lang="en-AU" sz="4000" b="1" dirty="0"/>
              <a:t> ?</a:t>
            </a:r>
            <a:endParaRPr lang="en-AU" sz="4000" dirty="0"/>
          </a:p>
        </p:txBody>
      </p:sp>
      <p:sp>
        <p:nvSpPr>
          <p:cNvPr id="3" name="Slide Number Placeholder 2">
            <a:extLst>
              <a:ext uri="{FF2B5EF4-FFF2-40B4-BE49-F238E27FC236}">
                <a16:creationId xmlns:a16="http://schemas.microsoft.com/office/drawing/2014/main" id="{48F157B4-1A3A-4988-A47C-6CE2BEAADDB5}"/>
              </a:ext>
            </a:extLst>
          </p:cNvPr>
          <p:cNvSpPr>
            <a:spLocks noGrp="1"/>
          </p:cNvSpPr>
          <p:nvPr>
            <p:ph type="sldNum" sz="quarter" idx="12"/>
          </p:nvPr>
        </p:nvSpPr>
        <p:spPr/>
        <p:txBody>
          <a:bodyPr/>
          <a:lstStyle/>
          <a:p>
            <a:fld id="{62ECC994-558A-4095-AE20-947319E1D8B1}" type="slidenum">
              <a:rPr lang="en-AU" smtClean="0"/>
              <a:t>93</a:t>
            </a:fld>
            <a:endParaRPr lang="en-AU"/>
          </a:p>
        </p:txBody>
      </p:sp>
    </p:spTree>
    <p:extLst>
      <p:ext uri="{BB962C8B-B14F-4D97-AF65-F5344CB8AC3E}">
        <p14:creationId xmlns:p14="http://schemas.microsoft.com/office/powerpoint/2010/main" val="117436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115330" y="649127"/>
            <a:ext cx="11961340" cy="6186309"/>
          </a:xfrm>
          <a:prstGeom prst="rect">
            <a:avLst/>
          </a:prstGeom>
          <a:noFill/>
          <a:ln>
            <a:noFill/>
          </a:ln>
        </p:spPr>
        <p:txBody>
          <a:bodyPr wrap="square" rtlCol="0" anchor="ctr" anchorCtr="1">
            <a:spAutoFit/>
          </a:bodyPr>
          <a:lstStyle/>
          <a:p>
            <a:pPr>
              <a:buClr>
                <a:schemeClr val="tx1"/>
              </a:buClr>
              <a:defRPr/>
            </a:pPr>
            <a:r>
              <a:rPr lang="en-AU" sz="3600" b="1" u="sng" dirty="0"/>
              <a:t>Passer le </a:t>
            </a:r>
            <a:r>
              <a:rPr lang="en-AU" sz="3600" b="1" u="sng" dirty="0" err="1"/>
              <a:t>ballon</a:t>
            </a:r>
            <a:r>
              <a:rPr lang="en-AU" sz="3600" b="1" u="sng" dirty="0"/>
              <a:t> à </a:t>
            </a:r>
            <a:r>
              <a:rPr lang="en-AU" sz="3600" b="1" u="sng" dirty="0" err="1"/>
              <a:t>l’arrêt</a:t>
            </a:r>
            <a:endParaRPr lang="en-AU" sz="900" dirty="0"/>
          </a:p>
          <a:p>
            <a:pPr marL="457200" indent="-457200">
              <a:buClr>
                <a:schemeClr val="tx1"/>
              </a:buClr>
              <a:buFont typeface="Wingdings" panose="05000000000000000000" pitchFamily="2" charset="2"/>
              <a:buChar char="§"/>
              <a:defRPr/>
            </a:pPr>
            <a:r>
              <a:rPr lang="en-AU" sz="3600" dirty="0" err="1"/>
              <a:t>S’assurer</a:t>
            </a:r>
            <a:r>
              <a:rPr lang="en-AU" sz="3600" dirty="0"/>
              <a:t> </a:t>
            </a:r>
            <a:r>
              <a:rPr lang="en-AU" sz="3600" dirty="0" err="1"/>
              <a:t>d’avoir</a:t>
            </a:r>
            <a:r>
              <a:rPr lang="en-AU" sz="3600" dirty="0"/>
              <a:t> </a:t>
            </a:r>
            <a:r>
              <a:rPr lang="en-AU" sz="3600" dirty="0" err="1"/>
              <a:t>une</a:t>
            </a:r>
            <a:r>
              <a:rPr lang="en-AU" sz="3600" dirty="0"/>
              <a:t> bonne prise sur le </a:t>
            </a:r>
            <a:r>
              <a:rPr lang="en-AU" sz="3600" dirty="0" err="1"/>
              <a:t>ballon</a:t>
            </a:r>
            <a:r>
              <a:rPr lang="en-AU" sz="3600" dirty="0"/>
              <a:t>, les </a:t>
            </a:r>
            <a:r>
              <a:rPr lang="en-AU" sz="3600" dirty="0" err="1"/>
              <a:t>pouces</a:t>
            </a:r>
            <a:r>
              <a:rPr lang="en-AU" sz="3600" dirty="0"/>
              <a:t> sur le dessus pour bien le </a:t>
            </a:r>
            <a:r>
              <a:rPr lang="en-AU" sz="3600" dirty="0" err="1"/>
              <a:t>maîtriser</a:t>
            </a:r>
            <a:endParaRPr lang="en-AU" sz="3600" dirty="0"/>
          </a:p>
          <a:p>
            <a:pPr marL="457200" indent="-457200">
              <a:buClr>
                <a:schemeClr val="tx1"/>
              </a:buClr>
              <a:buFont typeface="Wingdings" panose="05000000000000000000" pitchFamily="2" charset="2"/>
              <a:buChar char="§"/>
              <a:defRPr/>
            </a:pPr>
            <a:r>
              <a:rPr lang="en-AU" sz="3600" dirty="0"/>
              <a:t>Bien </a:t>
            </a:r>
            <a:r>
              <a:rPr lang="en-AU" sz="3600" dirty="0" err="1"/>
              <a:t>écarter</a:t>
            </a:r>
            <a:r>
              <a:rPr lang="en-AU" sz="3600" dirty="0"/>
              <a:t> les </a:t>
            </a:r>
            <a:r>
              <a:rPr lang="en-AU" sz="3600" dirty="0" err="1"/>
              <a:t>doigts</a:t>
            </a:r>
            <a:r>
              <a:rPr lang="en-AU" sz="3600" dirty="0"/>
              <a:t> sur le corps du </a:t>
            </a:r>
            <a:r>
              <a:rPr lang="en-AU" sz="3600" dirty="0" err="1"/>
              <a:t>ballon</a:t>
            </a:r>
            <a:endParaRPr lang="en-AU" sz="3600" dirty="0"/>
          </a:p>
          <a:p>
            <a:pPr marL="457200" indent="-457200">
              <a:buClr>
                <a:schemeClr val="tx1"/>
              </a:buClr>
              <a:buFont typeface="Wingdings" panose="05000000000000000000" pitchFamily="2" charset="2"/>
              <a:buChar char="§"/>
              <a:defRPr/>
            </a:pPr>
            <a:r>
              <a:rPr lang="en-AU" sz="3600" dirty="0"/>
              <a:t>Prendre </a:t>
            </a:r>
            <a:r>
              <a:rPr lang="en-AU" sz="3600" dirty="0" err="1"/>
              <a:t>appui</a:t>
            </a:r>
            <a:r>
              <a:rPr lang="en-AU" sz="3600" dirty="0"/>
              <a:t> sur le pied le plus </a:t>
            </a:r>
            <a:r>
              <a:rPr lang="en-AU" sz="3600" dirty="0" err="1"/>
              <a:t>proche</a:t>
            </a:r>
            <a:r>
              <a:rPr lang="en-AU" sz="3600" dirty="0"/>
              <a:t> du </a:t>
            </a:r>
            <a:r>
              <a:rPr lang="en-AU" sz="3600" dirty="0" err="1"/>
              <a:t>réceptionneur</a:t>
            </a:r>
            <a:r>
              <a:rPr lang="en-AU" sz="3600" dirty="0"/>
              <a:t> (le pied </a:t>
            </a:r>
            <a:r>
              <a:rPr lang="en-AU" sz="3600" dirty="0" err="1"/>
              <a:t>avant</a:t>
            </a:r>
            <a:r>
              <a:rPr lang="en-AU" sz="3600" dirty="0"/>
              <a:t>) et le pointer </a:t>
            </a:r>
            <a:r>
              <a:rPr lang="en-AU" sz="3600" dirty="0" err="1"/>
              <a:t>vers</a:t>
            </a:r>
            <a:r>
              <a:rPr lang="en-AU" sz="3600" dirty="0"/>
              <a:t> le </a:t>
            </a:r>
            <a:r>
              <a:rPr lang="en-AU" sz="3600" dirty="0" err="1"/>
              <a:t>réceptionneur</a:t>
            </a:r>
            <a:r>
              <a:rPr lang="en-AU" sz="3600" dirty="0"/>
              <a:t> </a:t>
            </a:r>
          </a:p>
          <a:p>
            <a:pPr marL="457200" indent="-457200">
              <a:buClr>
                <a:schemeClr val="tx1"/>
              </a:buClr>
              <a:buFont typeface="Wingdings" panose="05000000000000000000" pitchFamily="2" charset="2"/>
              <a:buChar char="§"/>
              <a:defRPr/>
            </a:pPr>
            <a:r>
              <a:rPr lang="en-AU" sz="3600" dirty="0"/>
              <a:t>Faire un </a:t>
            </a:r>
            <a:r>
              <a:rPr lang="en-AU" sz="3600" dirty="0" err="1"/>
              <a:t>mouvement</a:t>
            </a:r>
            <a:r>
              <a:rPr lang="en-AU" sz="3600" dirty="0"/>
              <a:t> de </a:t>
            </a:r>
            <a:r>
              <a:rPr lang="en-AU" sz="3600" dirty="0" err="1"/>
              <a:t>balancier</a:t>
            </a:r>
            <a:r>
              <a:rPr lang="en-AU" sz="3600" dirty="0"/>
              <a:t> avec les bras </a:t>
            </a:r>
            <a:r>
              <a:rPr lang="en-AU" sz="3600" dirty="0" err="1"/>
              <a:t>vers</a:t>
            </a:r>
            <a:r>
              <a:rPr lang="en-AU" sz="3600" dirty="0"/>
              <a:t> le </a:t>
            </a:r>
            <a:r>
              <a:rPr lang="en-AU" sz="3600" dirty="0" err="1"/>
              <a:t>destinataire</a:t>
            </a:r>
            <a:r>
              <a:rPr lang="en-AU" sz="3600" dirty="0"/>
              <a:t> </a:t>
            </a:r>
            <a:r>
              <a:rPr lang="en-AU" sz="3600" dirty="0" err="1"/>
              <a:t>en</a:t>
            </a:r>
            <a:r>
              <a:rPr lang="en-AU" sz="3600" dirty="0"/>
              <a:t> le </a:t>
            </a:r>
            <a:r>
              <a:rPr lang="en-AU" sz="3600" dirty="0" err="1"/>
              <a:t>fixant</a:t>
            </a:r>
            <a:r>
              <a:rPr lang="en-AU" sz="3600" dirty="0"/>
              <a:t> des </a:t>
            </a:r>
            <a:r>
              <a:rPr lang="en-AU" sz="3600" dirty="0" err="1"/>
              <a:t>yeux</a:t>
            </a:r>
            <a:r>
              <a:rPr lang="en-AU" sz="3600" dirty="0"/>
              <a:t> </a:t>
            </a:r>
            <a:r>
              <a:rPr lang="en-AU" sz="3600" dirty="0" err="1"/>
              <a:t>puis</a:t>
            </a:r>
            <a:r>
              <a:rPr lang="en-AU" sz="3600" dirty="0"/>
              <a:t> </a:t>
            </a:r>
            <a:r>
              <a:rPr lang="en-AU" sz="3600" dirty="0" err="1"/>
              <a:t>lui</a:t>
            </a:r>
            <a:r>
              <a:rPr lang="en-AU" sz="3600" dirty="0"/>
              <a:t> passer le </a:t>
            </a:r>
            <a:r>
              <a:rPr lang="en-AU" sz="3600" dirty="0" err="1"/>
              <a:t>ballon</a:t>
            </a:r>
            <a:r>
              <a:rPr lang="en-AU" sz="3600" dirty="0"/>
              <a:t> </a:t>
            </a:r>
          </a:p>
          <a:p>
            <a:pPr marL="457200" indent="-457200">
              <a:buClr>
                <a:schemeClr val="tx1"/>
              </a:buClr>
              <a:buFont typeface="Wingdings" panose="05000000000000000000" pitchFamily="2" charset="2"/>
              <a:buChar char="§"/>
              <a:defRPr/>
            </a:pPr>
            <a:r>
              <a:rPr lang="en-AU" sz="3600" dirty="0"/>
              <a:t>Le </a:t>
            </a:r>
            <a:r>
              <a:rPr lang="en-AU" sz="3600" dirty="0" err="1"/>
              <a:t>coéquipier</a:t>
            </a:r>
            <a:r>
              <a:rPr lang="en-AU" sz="3600" dirty="0"/>
              <a:t> </a:t>
            </a:r>
            <a:r>
              <a:rPr lang="en-AU" sz="3600" dirty="0" err="1"/>
              <a:t>doit</a:t>
            </a:r>
            <a:r>
              <a:rPr lang="en-AU" sz="3600" dirty="0"/>
              <a:t> </a:t>
            </a:r>
            <a:r>
              <a:rPr lang="en-AU" sz="3600" dirty="0" err="1"/>
              <a:t>recevoir</a:t>
            </a:r>
            <a:r>
              <a:rPr lang="en-AU" sz="3600" dirty="0"/>
              <a:t> le </a:t>
            </a:r>
            <a:r>
              <a:rPr lang="en-AU" sz="3600" dirty="0" err="1"/>
              <a:t>ballon</a:t>
            </a:r>
            <a:r>
              <a:rPr lang="en-AU" sz="3600" dirty="0"/>
              <a:t> au </a:t>
            </a:r>
            <a:r>
              <a:rPr lang="en-AU" sz="3600" dirty="0" err="1"/>
              <a:t>niveau</a:t>
            </a:r>
            <a:r>
              <a:rPr lang="en-AU" sz="3600" dirty="0"/>
              <a:t> de la poitrine</a:t>
            </a:r>
          </a:p>
          <a:p>
            <a:pPr marL="457200" indent="-457200">
              <a:buClr>
                <a:schemeClr val="tx1"/>
              </a:buClr>
              <a:buFont typeface="Wingdings" panose="05000000000000000000" pitchFamily="2" charset="2"/>
              <a:buChar char="§"/>
              <a:defRPr/>
            </a:pPr>
            <a:r>
              <a:rPr lang="en-AU" sz="3600" dirty="0" err="1"/>
              <a:t>Juste</a:t>
            </a:r>
            <a:r>
              <a:rPr lang="en-AU" sz="3600" dirty="0"/>
              <a:t> après la </a:t>
            </a:r>
            <a:r>
              <a:rPr lang="en-AU" sz="3600" dirty="0" err="1"/>
              <a:t>libération</a:t>
            </a:r>
            <a:r>
              <a:rPr lang="en-AU" sz="3600" dirty="0"/>
              <a:t> du </a:t>
            </a:r>
            <a:r>
              <a:rPr lang="en-AU" sz="3600" dirty="0" err="1"/>
              <a:t>ballon</a:t>
            </a:r>
            <a:r>
              <a:rPr lang="en-AU" sz="3600" dirty="0"/>
              <a:t>, les mains </a:t>
            </a:r>
            <a:r>
              <a:rPr lang="en-AU" sz="3600" dirty="0" err="1"/>
              <a:t>continuent</a:t>
            </a:r>
            <a:r>
              <a:rPr lang="en-AU" sz="3600" dirty="0"/>
              <a:t> </a:t>
            </a:r>
            <a:r>
              <a:rPr lang="en-AU" sz="3600" dirty="0" err="1"/>
              <a:t>brièvement</a:t>
            </a:r>
            <a:r>
              <a:rPr lang="en-AU" sz="3600" dirty="0"/>
              <a:t> à </a:t>
            </a:r>
            <a:r>
              <a:rPr lang="en-AU" sz="3600" dirty="0" err="1"/>
              <a:t>être</a:t>
            </a:r>
            <a:r>
              <a:rPr lang="en-AU" sz="3600" dirty="0"/>
              <a:t> </a:t>
            </a:r>
            <a:r>
              <a:rPr lang="en-AU" sz="3600" dirty="0" err="1"/>
              <a:t>tendues</a:t>
            </a:r>
            <a:r>
              <a:rPr lang="en-AU" sz="3600" dirty="0"/>
              <a:t> </a:t>
            </a:r>
            <a:r>
              <a:rPr lang="en-AU" sz="3600" dirty="0" err="1"/>
              <a:t>en</a:t>
            </a:r>
            <a:r>
              <a:rPr lang="en-AU" sz="3600" dirty="0"/>
              <a:t> direction du </a:t>
            </a:r>
            <a:r>
              <a:rPr lang="en-AU" sz="3600" dirty="0" err="1"/>
              <a:t>réceptionneur</a:t>
            </a:r>
            <a:endParaRPr lang="en-AU" sz="3600" dirty="0"/>
          </a:p>
        </p:txBody>
      </p:sp>
      <p:sp>
        <p:nvSpPr>
          <p:cNvPr id="2" name="TextBox 1">
            <a:extLst>
              <a:ext uri="{FF2B5EF4-FFF2-40B4-BE49-F238E27FC236}">
                <a16:creationId xmlns:a16="http://schemas.microsoft.com/office/drawing/2014/main" id="{88BA7223-8DFC-4573-BCDB-44EA27DD4F33}"/>
              </a:ext>
            </a:extLst>
          </p:cNvPr>
          <p:cNvSpPr txBox="1"/>
          <p:nvPr/>
        </p:nvSpPr>
        <p:spPr>
          <a:xfrm>
            <a:off x="0" y="0"/>
            <a:ext cx="12192000" cy="707886"/>
          </a:xfrm>
          <a:prstGeom prst="rect">
            <a:avLst/>
          </a:prstGeom>
          <a:noFill/>
          <a:ln>
            <a:noFill/>
          </a:ln>
        </p:spPr>
        <p:txBody>
          <a:bodyPr wrap="square" rtlCol="0" anchor="ctr" anchorCtr="1">
            <a:spAutoFit/>
          </a:bodyPr>
          <a:lstStyle/>
          <a:p>
            <a:r>
              <a:rPr lang="en-AU" sz="4000" b="1" dirty="0"/>
              <a:t>La </a:t>
            </a:r>
            <a:r>
              <a:rPr lang="en-AU" sz="4000" b="1" dirty="0" err="1"/>
              <a:t>passe</a:t>
            </a:r>
            <a:r>
              <a:rPr lang="en-AU" sz="4000" b="1" dirty="0"/>
              <a:t> (1)</a:t>
            </a:r>
            <a:endParaRPr lang="en-AU" sz="4000" dirty="0"/>
          </a:p>
        </p:txBody>
      </p:sp>
      <p:sp>
        <p:nvSpPr>
          <p:cNvPr id="3" name="Slide Number Placeholder 2">
            <a:extLst>
              <a:ext uri="{FF2B5EF4-FFF2-40B4-BE49-F238E27FC236}">
                <a16:creationId xmlns:a16="http://schemas.microsoft.com/office/drawing/2014/main" id="{A62B5B1F-A55B-4A45-BE75-A7D1A0C6B886}"/>
              </a:ext>
            </a:extLst>
          </p:cNvPr>
          <p:cNvSpPr>
            <a:spLocks noGrp="1"/>
          </p:cNvSpPr>
          <p:nvPr>
            <p:ph type="sldNum" sz="quarter" idx="12"/>
          </p:nvPr>
        </p:nvSpPr>
        <p:spPr/>
        <p:txBody>
          <a:bodyPr/>
          <a:lstStyle/>
          <a:p>
            <a:fld id="{62ECC994-558A-4095-AE20-947319E1D8B1}" type="slidenum">
              <a:rPr lang="en-AU" smtClean="0"/>
              <a:t>94</a:t>
            </a:fld>
            <a:endParaRPr lang="en-AU"/>
          </a:p>
        </p:txBody>
      </p:sp>
    </p:spTree>
    <p:extLst>
      <p:ext uri="{BB962C8B-B14F-4D97-AF65-F5344CB8AC3E}">
        <p14:creationId xmlns:p14="http://schemas.microsoft.com/office/powerpoint/2010/main" val="419129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111211" y="482972"/>
            <a:ext cx="11973697" cy="6241709"/>
          </a:xfrm>
          <a:prstGeom prst="rect">
            <a:avLst/>
          </a:prstGeom>
          <a:noFill/>
          <a:ln>
            <a:noFill/>
          </a:ln>
        </p:spPr>
        <p:txBody>
          <a:bodyPr wrap="square" rtlCol="0" anchor="ctr" anchorCtr="1">
            <a:spAutoFit/>
          </a:bodyPr>
          <a:lstStyle/>
          <a:p>
            <a:pPr>
              <a:lnSpc>
                <a:spcPct val="90000"/>
              </a:lnSpc>
              <a:buClr>
                <a:schemeClr val="tx1"/>
              </a:buClr>
              <a:defRPr/>
            </a:pPr>
            <a:endParaRPr lang="en-AU" sz="3600" b="1" u="sng" dirty="0"/>
          </a:p>
          <a:p>
            <a:pPr>
              <a:lnSpc>
                <a:spcPct val="90000"/>
              </a:lnSpc>
              <a:buClr>
                <a:schemeClr val="tx1"/>
              </a:buClr>
              <a:defRPr/>
            </a:pPr>
            <a:r>
              <a:rPr lang="en-AU" sz="3600" b="1" u="sng" dirty="0"/>
              <a:t>La </a:t>
            </a:r>
            <a:r>
              <a:rPr lang="en-AU" sz="3600" b="1" u="sng" dirty="0" err="1"/>
              <a:t>passe</a:t>
            </a:r>
            <a:r>
              <a:rPr lang="en-AU" sz="3600" b="1" u="sng" dirty="0"/>
              <a:t> </a:t>
            </a:r>
            <a:r>
              <a:rPr lang="en-AU" sz="3600" b="1" u="sng" dirty="0" err="1"/>
              <a:t>en</a:t>
            </a:r>
            <a:r>
              <a:rPr lang="en-AU" sz="3600" b="1" u="sng" dirty="0"/>
              <a:t> courant</a:t>
            </a:r>
          </a:p>
          <a:p>
            <a:pPr>
              <a:lnSpc>
                <a:spcPct val="90000"/>
              </a:lnSpc>
              <a:buClr>
                <a:schemeClr val="tx1"/>
              </a:buClr>
              <a:defRPr/>
            </a:pPr>
            <a:endParaRPr lang="en-AU" sz="1200" dirty="0"/>
          </a:p>
          <a:p>
            <a:pPr marL="457200" indent="-457200">
              <a:lnSpc>
                <a:spcPct val="90000"/>
              </a:lnSpc>
              <a:buClr>
                <a:schemeClr val="tx1"/>
              </a:buClr>
              <a:buFont typeface="Wingdings" panose="05000000000000000000" pitchFamily="2" charset="2"/>
              <a:buChar char="§"/>
              <a:defRPr/>
            </a:pPr>
            <a:r>
              <a:rPr lang="en-AU" sz="3600" dirty="0" err="1"/>
              <a:t>S’assurer</a:t>
            </a:r>
            <a:r>
              <a:rPr lang="en-AU" sz="3600" dirty="0"/>
              <a:t> </a:t>
            </a:r>
            <a:r>
              <a:rPr lang="en-AU" sz="3600" dirty="0" err="1"/>
              <a:t>d’avoir</a:t>
            </a:r>
            <a:r>
              <a:rPr lang="en-AU" sz="3600" dirty="0"/>
              <a:t> </a:t>
            </a:r>
            <a:r>
              <a:rPr lang="en-AU" sz="3600" dirty="0" err="1"/>
              <a:t>une</a:t>
            </a:r>
            <a:r>
              <a:rPr lang="en-AU" sz="3600" dirty="0"/>
              <a:t> bonne prise sur le </a:t>
            </a:r>
            <a:r>
              <a:rPr lang="en-AU" sz="3600" dirty="0" err="1"/>
              <a:t>ballon</a:t>
            </a:r>
            <a:r>
              <a:rPr lang="en-AU" sz="3600" dirty="0"/>
              <a:t> </a:t>
            </a:r>
            <a:r>
              <a:rPr lang="en-AU" sz="3600" dirty="0" err="1"/>
              <a:t>comme</a:t>
            </a:r>
            <a:r>
              <a:rPr lang="en-AU" sz="3600" dirty="0"/>
              <a:t> pour la </a:t>
            </a:r>
            <a:r>
              <a:rPr lang="en-AU" sz="3600" dirty="0" err="1"/>
              <a:t>passe</a:t>
            </a:r>
            <a:r>
              <a:rPr lang="en-AU" sz="3600" dirty="0"/>
              <a:t> à </a:t>
            </a:r>
            <a:r>
              <a:rPr lang="en-AU" sz="3600" dirty="0" err="1"/>
              <a:t>l’arrêt</a:t>
            </a:r>
            <a:endParaRPr lang="en-AU" sz="3600" dirty="0"/>
          </a:p>
          <a:p>
            <a:pPr marL="457200" indent="-457200">
              <a:lnSpc>
                <a:spcPct val="90000"/>
              </a:lnSpc>
              <a:buClr>
                <a:schemeClr val="tx1"/>
              </a:buClr>
              <a:buFont typeface="Wingdings" panose="05000000000000000000" pitchFamily="2" charset="2"/>
              <a:buChar char="§"/>
              <a:defRPr/>
            </a:pPr>
            <a:r>
              <a:rPr lang="en-AU" sz="3600" dirty="0"/>
              <a:t>Prendre </a:t>
            </a:r>
            <a:r>
              <a:rPr lang="en-AU" sz="3600" dirty="0" err="1"/>
              <a:t>appui</a:t>
            </a:r>
            <a:r>
              <a:rPr lang="en-AU" sz="3600" dirty="0"/>
              <a:t> sur la jambe la plus </a:t>
            </a:r>
            <a:r>
              <a:rPr lang="en-AU" sz="3600" dirty="0" err="1"/>
              <a:t>éloignée</a:t>
            </a:r>
            <a:r>
              <a:rPr lang="en-AU" sz="3600" dirty="0"/>
              <a:t>  du </a:t>
            </a:r>
            <a:r>
              <a:rPr lang="en-AU" sz="3600" dirty="0" err="1"/>
              <a:t>réceptionneur</a:t>
            </a:r>
            <a:r>
              <a:rPr lang="en-AU" sz="3600" dirty="0"/>
              <a:t> </a:t>
            </a:r>
          </a:p>
          <a:p>
            <a:pPr marL="457200" indent="-457200">
              <a:lnSpc>
                <a:spcPct val="90000"/>
              </a:lnSpc>
              <a:buClr>
                <a:schemeClr val="tx1"/>
              </a:buClr>
              <a:buFont typeface="Wingdings" panose="05000000000000000000" pitchFamily="2" charset="2"/>
              <a:buChar char="§"/>
              <a:defRPr/>
            </a:pPr>
            <a:r>
              <a:rPr lang="en-AU" sz="3600" dirty="0"/>
              <a:t>La tête et les </a:t>
            </a:r>
            <a:r>
              <a:rPr lang="en-AU" sz="3600" dirty="0" err="1"/>
              <a:t>épaules</a:t>
            </a:r>
            <a:r>
              <a:rPr lang="en-AU" sz="3600" dirty="0"/>
              <a:t> </a:t>
            </a:r>
            <a:r>
              <a:rPr lang="en-AU" sz="3600" dirty="0" err="1"/>
              <a:t>tournées</a:t>
            </a:r>
            <a:r>
              <a:rPr lang="en-AU" sz="3600" dirty="0"/>
              <a:t> </a:t>
            </a:r>
            <a:r>
              <a:rPr lang="en-AU" sz="3600" dirty="0" err="1"/>
              <a:t>vers</a:t>
            </a:r>
            <a:r>
              <a:rPr lang="en-AU" sz="3600" dirty="0"/>
              <a:t> le </a:t>
            </a:r>
            <a:r>
              <a:rPr lang="en-AU" sz="3600" dirty="0" err="1"/>
              <a:t>réceptionneur</a:t>
            </a:r>
            <a:r>
              <a:rPr lang="en-AU" sz="3600" dirty="0"/>
              <a:t> </a:t>
            </a:r>
          </a:p>
          <a:p>
            <a:pPr marL="457200" indent="-457200">
              <a:lnSpc>
                <a:spcPct val="90000"/>
              </a:lnSpc>
              <a:buClr>
                <a:schemeClr val="tx1"/>
              </a:buClr>
              <a:buFont typeface="Wingdings" panose="05000000000000000000" pitchFamily="2" charset="2"/>
              <a:buChar char="§"/>
              <a:defRPr/>
            </a:pPr>
            <a:r>
              <a:rPr lang="en-AU" sz="3600" dirty="0"/>
              <a:t>Les </a:t>
            </a:r>
            <a:r>
              <a:rPr lang="en-AU" sz="3600" dirty="0" err="1"/>
              <a:t>yeux</a:t>
            </a:r>
            <a:r>
              <a:rPr lang="en-AU" sz="3600" dirty="0"/>
              <a:t> </a:t>
            </a:r>
            <a:r>
              <a:rPr lang="en-AU" sz="3600" dirty="0" err="1"/>
              <a:t>fixés</a:t>
            </a:r>
            <a:r>
              <a:rPr lang="en-AU" sz="3600" dirty="0"/>
              <a:t> sur la </a:t>
            </a:r>
            <a:r>
              <a:rPr lang="en-AU" sz="3600" dirty="0" err="1"/>
              <a:t>cible</a:t>
            </a:r>
            <a:r>
              <a:rPr lang="en-AU" sz="3600" dirty="0"/>
              <a:t> au moment de passer le </a:t>
            </a:r>
            <a:r>
              <a:rPr lang="en-AU" sz="3600" dirty="0" err="1"/>
              <a:t>ballon</a:t>
            </a:r>
            <a:endParaRPr lang="en-AU" sz="3600" dirty="0"/>
          </a:p>
          <a:p>
            <a:pPr marL="457200" indent="-457200">
              <a:lnSpc>
                <a:spcPct val="90000"/>
              </a:lnSpc>
              <a:buClr>
                <a:schemeClr val="tx1"/>
              </a:buClr>
              <a:buFont typeface="Wingdings" panose="05000000000000000000" pitchFamily="2" charset="2"/>
              <a:buChar char="§"/>
              <a:defRPr/>
            </a:pPr>
            <a:r>
              <a:rPr lang="en-AU" sz="3600" dirty="0"/>
              <a:t>Les mains </a:t>
            </a:r>
            <a:r>
              <a:rPr lang="en-AU" sz="3600" dirty="0" err="1"/>
              <a:t>tendues</a:t>
            </a:r>
            <a:r>
              <a:rPr lang="en-AU" sz="3600" dirty="0"/>
              <a:t> </a:t>
            </a:r>
            <a:r>
              <a:rPr lang="en-AU" sz="3600" dirty="0" err="1"/>
              <a:t>vers</a:t>
            </a:r>
            <a:r>
              <a:rPr lang="en-AU" sz="3600" dirty="0"/>
              <a:t> le </a:t>
            </a:r>
            <a:r>
              <a:rPr lang="en-AU" sz="3600" dirty="0" err="1"/>
              <a:t>réceptionneur</a:t>
            </a:r>
            <a:endParaRPr lang="en-AU" sz="3600" dirty="0"/>
          </a:p>
          <a:p>
            <a:pPr marL="457200" indent="-457200">
              <a:lnSpc>
                <a:spcPct val="90000"/>
              </a:lnSpc>
              <a:buClr>
                <a:schemeClr val="tx1"/>
              </a:buClr>
              <a:buFont typeface="Wingdings" panose="05000000000000000000" pitchFamily="2" charset="2"/>
              <a:buChar char="§"/>
              <a:defRPr/>
            </a:pPr>
            <a:r>
              <a:rPr lang="en-AU" sz="3600" dirty="0"/>
              <a:t>Lancer le </a:t>
            </a:r>
            <a:r>
              <a:rPr lang="en-AU" sz="3600" dirty="0" err="1"/>
              <a:t>ballon</a:t>
            </a:r>
            <a:r>
              <a:rPr lang="en-AU" sz="3600" dirty="0"/>
              <a:t> </a:t>
            </a:r>
            <a:r>
              <a:rPr lang="en-AU" sz="3600" dirty="0" err="1"/>
              <a:t>légèrement</a:t>
            </a:r>
            <a:r>
              <a:rPr lang="en-AU" sz="3600" dirty="0"/>
              <a:t> </a:t>
            </a:r>
            <a:r>
              <a:rPr lang="en-AU" sz="3600" dirty="0" err="1"/>
              <a:t>devant</a:t>
            </a:r>
            <a:r>
              <a:rPr lang="en-AU" sz="3600" dirty="0"/>
              <a:t> le </a:t>
            </a:r>
            <a:r>
              <a:rPr lang="en-AU" sz="3600" dirty="0" err="1"/>
              <a:t>joueur</a:t>
            </a:r>
            <a:r>
              <a:rPr lang="en-AU" sz="3600" dirty="0"/>
              <a:t> </a:t>
            </a:r>
            <a:r>
              <a:rPr lang="en-AU" sz="3600" dirty="0" err="1"/>
              <a:t>en</a:t>
            </a:r>
            <a:r>
              <a:rPr lang="en-AU" sz="3600" dirty="0"/>
              <a:t> </a:t>
            </a:r>
            <a:r>
              <a:rPr lang="en-AU" sz="3600" dirty="0" err="1"/>
              <a:t>pleine</a:t>
            </a:r>
            <a:r>
              <a:rPr lang="en-AU" sz="3600" dirty="0"/>
              <a:t> course, à savoir au </a:t>
            </a:r>
            <a:r>
              <a:rPr lang="en-AU" sz="3600" dirty="0" err="1"/>
              <a:t>niveau</a:t>
            </a:r>
            <a:r>
              <a:rPr lang="en-AU" sz="3600" dirty="0"/>
              <a:t> de la </a:t>
            </a:r>
            <a:r>
              <a:rPr lang="en-AU" sz="3600" dirty="0" err="1"/>
              <a:t>taille</a:t>
            </a:r>
            <a:r>
              <a:rPr lang="en-AU" sz="3600" dirty="0"/>
              <a:t> </a:t>
            </a:r>
            <a:r>
              <a:rPr lang="en-AU" sz="3600" dirty="0" err="1"/>
              <a:t>afin</a:t>
            </a:r>
            <a:r>
              <a:rPr lang="en-AU" sz="3600" dirty="0"/>
              <a:t> </a:t>
            </a:r>
            <a:r>
              <a:rPr lang="en-AU" sz="3600" dirty="0" err="1"/>
              <a:t>qu’il</a:t>
            </a:r>
            <a:r>
              <a:rPr lang="en-AU" sz="3600" dirty="0"/>
              <a:t> </a:t>
            </a:r>
            <a:r>
              <a:rPr lang="en-AU" sz="3600" dirty="0" err="1"/>
              <a:t>aille</a:t>
            </a:r>
            <a:r>
              <a:rPr lang="en-AU" sz="3600" dirty="0"/>
              <a:t> </a:t>
            </a:r>
            <a:r>
              <a:rPr lang="en-AU" sz="3600" dirty="0" err="1"/>
              <a:t>chercher</a:t>
            </a:r>
            <a:r>
              <a:rPr lang="en-AU" sz="3600" dirty="0"/>
              <a:t> le </a:t>
            </a:r>
            <a:r>
              <a:rPr lang="en-AU" sz="3600" dirty="0" err="1"/>
              <a:t>ballon</a:t>
            </a:r>
            <a:endParaRPr lang="en-AU" sz="3600" dirty="0"/>
          </a:p>
        </p:txBody>
      </p:sp>
      <p:sp>
        <p:nvSpPr>
          <p:cNvPr id="2" name="TextBox 1">
            <a:extLst>
              <a:ext uri="{FF2B5EF4-FFF2-40B4-BE49-F238E27FC236}">
                <a16:creationId xmlns:a16="http://schemas.microsoft.com/office/drawing/2014/main" id="{88BA7223-8DFC-4573-BCDB-44EA27DD4F33}"/>
              </a:ext>
            </a:extLst>
          </p:cNvPr>
          <p:cNvSpPr txBox="1"/>
          <p:nvPr/>
        </p:nvSpPr>
        <p:spPr>
          <a:xfrm>
            <a:off x="-1" y="0"/>
            <a:ext cx="12192000" cy="707886"/>
          </a:xfrm>
          <a:prstGeom prst="rect">
            <a:avLst/>
          </a:prstGeom>
          <a:noFill/>
          <a:ln>
            <a:noFill/>
          </a:ln>
        </p:spPr>
        <p:txBody>
          <a:bodyPr wrap="square" rtlCol="0" anchor="ctr" anchorCtr="1">
            <a:spAutoFit/>
          </a:bodyPr>
          <a:lstStyle/>
          <a:p>
            <a:r>
              <a:rPr lang="en-AU" sz="4000" b="1" dirty="0"/>
              <a:t>La </a:t>
            </a:r>
            <a:r>
              <a:rPr lang="en-AU" sz="4000" b="1" dirty="0" err="1"/>
              <a:t>passe</a:t>
            </a:r>
            <a:r>
              <a:rPr lang="en-AU" sz="4000" b="1" dirty="0"/>
              <a:t> (2)</a:t>
            </a:r>
            <a:endParaRPr lang="en-AU" sz="4000" dirty="0"/>
          </a:p>
        </p:txBody>
      </p:sp>
      <p:sp>
        <p:nvSpPr>
          <p:cNvPr id="3" name="Slide Number Placeholder 2">
            <a:extLst>
              <a:ext uri="{FF2B5EF4-FFF2-40B4-BE49-F238E27FC236}">
                <a16:creationId xmlns:a16="http://schemas.microsoft.com/office/drawing/2014/main" id="{CFB6E070-C744-4032-B135-57D87A9457C0}"/>
              </a:ext>
            </a:extLst>
          </p:cNvPr>
          <p:cNvSpPr>
            <a:spLocks noGrp="1"/>
          </p:cNvSpPr>
          <p:nvPr>
            <p:ph type="sldNum" sz="quarter" idx="12"/>
          </p:nvPr>
        </p:nvSpPr>
        <p:spPr/>
        <p:txBody>
          <a:bodyPr/>
          <a:lstStyle/>
          <a:p>
            <a:fld id="{62ECC994-558A-4095-AE20-947319E1D8B1}" type="slidenum">
              <a:rPr lang="en-AU" smtClean="0"/>
              <a:t>95</a:t>
            </a:fld>
            <a:endParaRPr lang="en-AU"/>
          </a:p>
        </p:txBody>
      </p:sp>
    </p:spTree>
    <p:extLst>
      <p:ext uri="{BB962C8B-B14F-4D97-AF65-F5344CB8AC3E}">
        <p14:creationId xmlns:p14="http://schemas.microsoft.com/office/powerpoint/2010/main" val="34710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123571" y="487025"/>
            <a:ext cx="12068429" cy="6370975"/>
          </a:xfrm>
          <a:prstGeom prst="rect">
            <a:avLst/>
          </a:prstGeom>
          <a:noFill/>
          <a:ln>
            <a:noFill/>
          </a:ln>
        </p:spPr>
        <p:txBody>
          <a:bodyPr wrap="square" rtlCol="0" anchor="ctr" anchorCtr="1">
            <a:spAutoFit/>
          </a:bodyPr>
          <a:lstStyle/>
          <a:p>
            <a:pPr>
              <a:buClr>
                <a:schemeClr val="tx1"/>
              </a:buClr>
              <a:defRPr/>
            </a:pPr>
            <a:r>
              <a:rPr lang="en-AU" sz="3600" b="1" u="sng" dirty="0"/>
              <a:t>Passer le </a:t>
            </a:r>
            <a:r>
              <a:rPr lang="en-AU" sz="3600" b="1" u="sng" dirty="0" err="1"/>
              <a:t>ballon</a:t>
            </a:r>
            <a:r>
              <a:rPr lang="en-AU" sz="3600" b="1" u="sng" dirty="0"/>
              <a:t> </a:t>
            </a:r>
            <a:r>
              <a:rPr lang="en-AU" sz="3600" b="1" u="sng" dirty="0" err="1"/>
              <a:t>en</a:t>
            </a:r>
            <a:r>
              <a:rPr lang="en-AU" sz="3600" b="1" u="sng" dirty="0"/>
              <a:t> </a:t>
            </a:r>
            <a:r>
              <a:rPr lang="en-AU" sz="3600" b="1" u="sng" dirty="0" err="1"/>
              <a:t>étant</a:t>
            </a:r>
            <a:r>
              <a:rPr lang="en-AU" sz="3600" b="1" u="sng" dirty="0"/>
              <a:t> au sol</a:t>
            </a:r>
          </a:p>
          <a:p>
            <a:pPr>
              <a:buClr>
                <a:schemeClr val="tx1"/>
              </a:buClr>
              <a:defRPr/>
            </a:pPr>
            <a:endParaRPr lang="en-AU" sz="1200" dirty="0"/>
          </a:p>
          <a:p>
            <a:pPr marL="457200" indent="-457200">
              <a:buClr>
                <a:schemeClr val="tx1"/>
              </a:buClr>
              <a:buFont typeface="Wingdings" panose="05000000000000000000" pitchFamily="2" charset="2"/>
              <a:buChar char="§"/>
              <a:defRPr/>
            </a:pPr>
            <a:r>
              <a:rPr lang="en-AU" sz="3600" dirty="0" err="1"/>
              <a:t>Positionner</a:t>
            </a:r>
            <a:r>
              <a:rPr lang="en-AU" sz="3600" dirty="0"/>
              <a:t> les </a:t>
            </a:r>
            <a:r>
              <a:rPr lang="en-AU" sz="3600" dirty="0" err="1"/>
              <a:t>pieds</a:t>
            </a:r>
            <a:r>
              <a:rPr lang="en-AU" sz="3600" dirty="0"/>
              <a:t> de manière à </a:t>
            </a:r>
            <a:r>
              <a:rPr lang="en-AU" sz="3600" dirty="0" err="1"/>
              <a:t>ce</a:t>
            </a:r>
            <a:r>
              <a:rPr lang="en-AU" sz="3600" dirty="0"/>
              <a:t> que le </a:t>
            </a:r>
            <a:r>
              <a:rPr lang="en-AU" sz="3600" dirty="0" err="1"/>
              <a:t>ballon</a:t>
            </a:r>
            <a:r>
              <a:rPr lang="en-AU" sz="3600" dirty="0"/>
              <a:t> </a:t>
            </a:r>
            <a:r>
              <a:rPr lang="en-AU" sz="3600" dirty="0" err="1"/>
              <a:t>soit</a:t>
            </a:r>
            <a:r>
              <a:rPr lang="en-AU" sz="3600" dirty="0"/>
              <a:t> </a:t>
            </a:r>
            <a:r>
              <a:rPr lang="en-AU" sz="3600" dirty="0" err="1"/>
              <a:t>tenu</a:t>
            </a:r>
            <a:r>
              <a:rPr lang="en-AU" sz="3600" dirty="0"/>
              <a:t> dans </a:t>
            </a:r>
            <a:r>
              <a:rPr lang="en-AU" sz="3600" dirty="0" err="1"/>
              <a:t>l’alignement</a:t>
            </a:r>
            <a:r>
              <a:rPr lang="en-AU" sz="3600" dirty="0"/>
              <a:t> </a:t>
            </a:r>
            <a:r>
              <a:rPr lang="en-AU" sz="3600"/>
              <a:t>des jambes </a:t>
            </a:r>
            <a:endParaRPr lang="en-AU" sz="3600" dirty="0"/>
          </a:p>
          <a:p>
            <a:pPr marL="457200" indent="-457200">
              <a:buClr>
                <a:schemeClr val="tx1"/>
              </a:buClr>
              <a:buFont typeface="Wingdings" panose="05000000000000000000" pitchFamily="2" charset="2"/>
              <a:buChar char="§"/>
              <a:defRPr/>
            </a:pPr>
            <a:r>
              <a:rPr lang="en-AU" sz="3600" dirty="0"/>
              <a:t>Placer le pied le plus </a:t>
            </a:r>
            <a:r>
              <a:rPr lang="en-AU" sz="3600" dirty="0" err="1"/>
              <a:t>éloigné</a:t>
            </a:r>
            <a:r>
              <a:rPr lang="en-AU" sz="3600" dirty="0"/>
              <a:t> du </a:t>
            </a:r>
            <a:r>
              <a:rPr lang="en-AU" sz="3600" dirty="0" err="1"/>
              <a:t>réceptionneur</a:t>
            </a:r>
            <a:r>
              <a:rPr lang="en-AU" sz="3600" dirty="0"/>
              <a:t> </a:t>
            </a:r>
            <a:r>
              <a:rPr lang="en-AU" sz="3600" dirty="0" err="1"/>
              <a:t>près</a:t>
            </a:r>
            <a:r>
              <a:rPr lang="en-AU" sz="3600" dirty="0"/>
              <a:t> du </a:t>
            </a:r>
            <a:r>
              <a:rPr lang="en-AU" sz="3600" dirty="0" err="1"/>
              <a:t>côté</a:t>
            </a:r>
            <a:r>
              <a:rPr lang="en-AU" sz="3600" dirty="0"/>
              <a:t> </a:t>
            </a:r>
            <a:r>
              <a:rPr lang="en-AU" sz="3600" dirty="0" err="1"/>
              <a:t>extérieur</a:t>
            </a:r>
            <a:r>
              <a:rPr lang="en-AU" sz="3600" dirty="0"/>
              <a:t> du </a:t>
            </a:r>
            <a:r>
              <a:rPr lang="en-AU" sz="3600" dirty="0" err="1"/>
              <a:t>ballon</a:t>
            </a:r>
            <a:r>
              <a:rPr lang="en-AU" sz="3600" dirty="0"/>
              <a:t> </a:t>
            </a:r>
          </a:p>
          <a:p>
            <a:pPr marL="457200" indent="-457200">
              <a:buClr>
                <a:schemeClr val="tx1"/>
              </a:buClr>
              <a:buFont typeface="Wingdings" panose="05000000000000000000" pitchFamily="2" charset="2"/>
              <a:buChar char="§"/>
              <a:defRPr/>
            </a:pPr>
            <a:r>
              <a:rPr lang="en-AU" sz="3600" dirty="0"/>
              <a:t>Pointer le pied le plus </a:t>
            </a:r>
            <a:r>
              <a:rPr lang="en-AU" sz="3600" dirty="0" err="1"/>
              <a:t>proche</a:t>
            </a:r>
            <a:r>
              <a:rPr lang="en-AU" sz="3600" dirty="0"/>
              <a:t> du </a:t>
            </a:r>
            <a:r>
              <a:rPr lang="en-AU" sz="3600" dirty="0" err="1"/>
              <a:t>réceptionneur</a:t>
            </a:r>
            <a:r>
              <a:rPr lang="en-AU" sz="3600" dirty="0"/>
              <a:t> </a:t>
            </a:r>
            <a:r>
              <a:rPr lang="en-AU" sz="3600" dirty="0" err="1"/>
              <a:t>vers</a:t>
            </a:r>
            <a:r>
              <a:rPr lang="en-AU" sz="3600" dirty="0"/>
              <a:t> </a:t>
            </a:r>
            <a:r>
              <a:rPr lang="en-AU" sz="3600" dirty="0" err="1"/>
              <a:t>ce</a:t>
            </a:r>
            <a:r>
              <a:rPr lang="en-AU" sz="3600" dirty="0"/>
              <a:t> dernier</a:t>
            </a:r>
          </a:p>
          <a:p>
            <a:pPr marL="457200" indent="-457200">
              <a:buClr>
                <a:schemeClr val="tx1"/>
              </a:buClr>
              <a:buFont typeface="Wingdings" panose="05000000000000000000" pitchFamily="2" charset="2"/>
              <a:buChar char="§"/>
              <a:defRPr/>
            </a:pPr>
            <a:r>
              <a:rPr lang="en-AU" sz="3600" dirty="0"/>
              <a:t>Au moment de passer le </a:t>
            </a:r>
            <a:r>
              <a:rPr lang="en-AU" sz="3600" dirty="0" err="1"/>
              <a:t>ballon</a:t>
            </a:r>
            <a:r>
              <a:rPr lang="en-AU" sz="3600" dirty="0"/>
              <a:t> du sol, </a:t>
            </a:r>
            <a:r>
              <a:rPr lang="en-AU" sz="3600" dirty="0" err="1"/>
              <a:t>transférer</a:t>
            </a:r>
            <a:r>
              <a:rPr lang="en-AU" sz="3600" dirty="0"/>
              <a:t> le </a:t>
            </a:r>
            <a:r>
              <a:rPr lang="en-AU" sz="3600" dirty="0" err="1"/>
              <a:t>poids</a:t>
            </a:r>
            <a:r>
              <a:rPr lang="en-AU" sz="3600" dirty="0"/>
              <a:t> du corps </a:t>
            </a:r>
            <a:r>
              <a:rPr lang="en-AU" sz="3600" dirty="0" err="1"/>
              <a:t>vers</a:t>
            </a:r>
            <a:r>
              <a:rPr lang="en-AU" sz="3600" dirty="0"/>
              <a:t> le pied le plus </a:t>
            </a:r>
            <a:r>
              <a:rPr lang="en-AU" sz="3600" dirty="0" err="1"/>
              <a:t>proche</a:t>
            </a:r>
            <a:r>
              <a:rPr lang="en-AU" sz="3600" dirty="0"/>
              <a:t> du </a:t>
            </a:r>
            <a:r>
              <a:rPr lang="en-AU" sz="3600" dirty="0" err="1"/>
              <a:t>réceptionneur</a:t>
            </a:r>
            <a:endParaRPr lang="en-AU" sz="3600" dirty="0"/>
          </a:p>
          <a:p>
            <a:pPr marL="457200" indent="-457200">
              <a:buClr>
                <a:schemeClr val="tx1"/>
              </a:buClr>
              <a:buFont typeface="Wingdings" panose="05000000000000000000" pitchFamily="2" charset="2"/>
              <a:buChar char="§"/>
              <a:defRPr/>
            </a:pPr>
            <a:r>
              <a:rPr lang="en-AU" sz="3600" dirty="0" err="1"/>
              <a:t>Diriger</a:t>
            </a:r>
            <a:r>
              <a:rPr lang="en-AU" sz="3600" dirty="0"/>
              <a:t> le </a:t>
            </a:r>
            <a:r>
              <a:rPr lang="en-AU" sz="3600" dirty="0" err="1"/>
              <a:t>ballon</a:t>
            </a:r>
            <a:r>
              <a:rPr lang="en-AU" sz="3600" dirty="0"/>
              <a:t> </a:t>
            </a:r>
            <a:r>
              <a:rPr lang="en-AU" sz="3600" dirty="0" err="1"/>
              <a:t>vers</a:t>
            </a:r>
            <a:r>
              <a:rPr lang="en-AU" sz="3600" dirty="0"/>
              <a:t> la </a:t>
            </a:r>
            <a:r>
              <a:rPr lang="en-AU" sz="3600" dirty="0" err="1"/>
              <a:t>cible</a:t>
            </a:r>
            <a:r>
              <a:rPr lang="en-AU" sz="3600" dirty="0"/>
              <a:t> </a:t>
            </a:r>
            <a:r>
              <a:rPr lang="en-AU" sz="3600" dirty="0" err="1"/>
              <a:t>en</a:t>
            </a:r>
            <a:r>
              <a:rPr lang="en-AU" sz="3600" dirty="0"/>
              <a:t> </a:t>
            </a:r>
            <a:r>
              <a:rPr lang="en-AU" sz="3600" dirty="0" err="1"/>
              <a:t>utilisant</a:t>
            </a:r>
            <a:r>
              <a:rPr lang="en-AU" sz="3600" dirty="0"/>
              <a:t> les bras, les </a:t>
            </a:r>
            <a:r>
              <a:rPr lang="en-AU" sz="3600" dirty="0" err="1"/>
              <a:t>doigts</a:t>
            </a:r>
            <a:r>
              <a:rPr lang="en-AU" sz="3600" dirty="0"/>
              <a:t> et les </a:t>
            </a:r>
            <a:r>
              <a:rPr lang="en-AU" sz="3600" dirty="0" err="1"/>
              <a:t>poignets</a:t>
            </a:r>
            <a:endParaRPr lang="en-AU" sz="3200" dirty="0">
              <a:solidFill>
                <a:schemeClr val="accent5">
                  <a:lumMod val="75000"/>
                </a:schemeClr>
              </a:solidFill>
              <a:effectLst>
                <a:outerShdw blurRad="38100" dist="38100" dir="2700000" algn="tl">
                  <a:srgbClr val="000000">
                    <a:alpha val="43137"/>
                  </a:srgbClr>
                </a:outerShdw>
              </a:effectLst>
              <a:latin typeface="Baskerville Old Face" panose="02020602080505020303" pitchFamily="18" charset="0"/>
            </a:endParaRPr>
          </a:p>
        </p:txBody>
      </p:sp>
      <p:sp>
        <p:nvSpPr>
          <p:cNvPr id="2" name="TextBox 1">
            <a:extLst>
              <a:ext uri="{FF2B5EF4-FFF2-40B4-BE49-F238E27FC236}">
                <a16:creationId xmlns:a16="http://schemas.microsoft.com/office/drawing/2014/main" id="{88BA7223-8DFC-4573-BCDB-44EA27DD4F33}"/>
              </a:ext>
            </a:extLst>
          </p:cNvPr>
          <p:cNvSpPr txBox="1"/>
          <p:nvPr/>
        </p:nvSpPr>
        <p:spPr>
          <a:xfrm>
            <a:off x="123571" y="0"/>
            <a:ext cx="12191999" cy="707886"/>
          </a:xfrm>
          <a:prstGeom prst="rect">
            <a:avLst/>
          </a:prstGeom>
          <a:noFill/>
          <a:ln>
            <a:noFill/>
          </a:ln>
        </p:spPr>
        <p:txBody>
          <a:bodyPr wrap="square" rtlCol="0" anchor="ctr" anchorCtr="1">
            <a:spAutoFit/>
          </a:bodyPr>
          <a:lstStyle/>
          <a:p>
            <a:r>
              <a:rPr lang="en-AU" sz="4000" b="1" dirty="0"/>
              <a:t>La </a:t>
            </a:r>
            <a:r>
              <a:rPr lang="en-AU" sz="4000" b="1" dirty="0" err="1"/>
              <a:t>passe</a:t>
            </a:r>
            <a:r>
              <a:rPr lang="en-AU" sz="4000" b="1" dirty="0"/>
              <a:t> (3)</a:t>
            </a:r>
            <a:endParaRPr lang="en-AU" sz="4000" dirty="0"/>
          </a:p>
        </p:txBody>
      </p:sp>
      <p:sp>
        <p:nvSpPr>
          <p:cNvPr id="3" name="Slide Number Placeholder 2">
            <a:extLst>
              <a:ext uri="{FF2B5EF4-FFF2-40B4-BE49-F238E27FC236}">
                <a16:creationId xmlns:a16="http://schemas.microsoft.com/office/drawing/2014/main" id="{15B91204-D5B1-4BE3-9B7F-5AE6E8C93580}"/>
              </a:ext>
            </a:extLst>
          </p:cNvPr>
          <p:cNvSpPr>
            <a:spLocks noGrp="1"/>
          </p:cNvSpPr>
          <p:nvPr>
            <p:ph type="sldNum" sz="quarter" idx="12"/>
          </p:nvPr>
        </p:nvSpPr>
        <p:spPr/>
        <p:txBody>
          <a:bodyPr/>
          <a:lstStyle/>
          <a:p>
            <a:fld id="{62ECC994-558A-4095-AE20-947319E1D8B1}" type="slidenum">
              <a:rPr lang="en-AU" smtClean="0"/>
              <a:t>96</a:t>
            </a:fld>
            <a:endParaRPr lang="en-AU"/>
          </a:p>
        </p:txBody>
      </p:sp>
    </p:spTree>
    <p:extLst>
      <p:ext uri="{BB962C8B-B14F-4D97-AF65-F5344CB8AC3E}">
        <p14:creationId xmlns:p14="http://schemas.microsoft.com/office/powerpoint/2010/main" val="418634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234779" y="1640413"/>
            <a:ext cx="8958648" cy="3970318"/>
          </a:xfrm>
          <a:prstGeom prst="rect">
            <a:avLst/>
          </a:prstGeom>
          <a:noFill/>
          <a:ln>
            <a:noFill/>
          </a:ln>
        </p:spPr>
        <p:txBody>
          <a:bodyPr wrap="square" rtlCol="0" anchor="ctr" anchorCtr="1">
            <a:spAutoFit/>
          </a:bodyPr>
          <a:lstStyle/>
          <a:p>
            <a:pPr marL="457200" indent="-457200">
              <a:buClr>
                <a:schemeClr val="tx1"/>
              </a:buClr>
              <a:buFont typeface="Wingdings" panose="05000000000000000000" pitchFamily="2" charset="2"/>
              <a:buChar char="§"/>
              <a:defRPr/>
            </a:pPr>
            <a:r>
              <a:rPr lang="en-AU" altLang="en-US" sz="3600" dirty="0" err="1"/>
              <a:t>Tenir</a:t>
            </a:r>
            <a:r>
              <a:rPr lang="en-AU" altLang="en-US" sz="3600" dirty="0"/>
              <a:t> le </a:t>
            </a:r>
            <a:r>
              <a:rPr lang="en-AU" altLang="en-US" sz="3600" dirty="0" err="1"/>
              <a:t>ballon</a:t>
            </a:r>
            <a:r>
              <a:rPr lang="en-AU" altLang="en-US" sz="3600" dirty="0"/>
              <a:t> avec les deux mains </a:t>
            </a:r>
            <a:r>
              <a:rPr lang="en-AU" altLang="en-US" sz="3600" dirty="0" err="1"/>
              <a:t>devant</a:t>
            </a:r>
            <a:r>
              <a:rPr lang="en-AU" altLang="en-US" sz="3600" dirty="0"/>
              <a:t> le corps à la hauteur de la poitrine</a:t>
            </a:r>
          </a:p>
          <a:p>
            <a:pPr marL="457200" indent="-457200">
              <a:buClr>
                <a:schemeClr val="tx1"/>
              </a:buClr>
              <a:buFont typeface="Wingdings" panose="05000000000000000000" pitchFamily="2" charset="2"/>
              <a:buChar char="§"/>
              <a:defRPr/>
            </a:pPr>
            <a:r>
              <a:rPr lang="en-AU" altLang="en-US" sz="3600" dirty="0"/>
              <a:t>Si </a:t>
            </a:r>
            <a:r>
              <a:rPr lang="en-AU" altLang="en-US" sz="3600" dirty="0" err="1"/>
              <a:t>nécessaire</a:t>
            </a:r>
            <a:r>
              <a:rPr lang="en-AU" altLang="en-US" sz="3600" dirty="0"/>
              <a:t>, le faire passer </a:t>
            </a:r>
            <a:r>
              <a:rPr lang="en-AU" altLang="en-US" sz="3600" dirty="0" err="1"/>
              <a:t>vers</a:t>
            </a:r>
            <a:r>
              <a:rPr lang="en-AU" altLang="en-US" sz="3600" dirty="0"/>
              <a:t> le </a:t>
            </a:r>
            <a:r>
              <a:rPr lang="en-AU" altLang="en-US" sz="3600" dirty="0" err="1"/>
              <a:t>côté</a:t>
            </a:r>
            <a:r>
              <a:rPr lang="en-AU" altLang="en-US" sz="3600" dirty="0"/>
              <a:t> et dans le creux de </a:t>
            </a:r>
            <a:r>
              <a:rPr lang="en-AU" altLang="en-US" sz="3600" dirty="0" err="1"/>
              <a:t>l’épaule</a:t>
            </a:r>
            <a:r>
              <a:rPr lang="en-AU" altLang="en-US" sz="3600" dirty="0"/>
              <a:t> pour faire un </a:t>
            </a:r>
            <a:r>
              <a:rPr lang="en-AU" altLang="en-US" sz="3600" dirty="0" err="1"/>
              <a:t>raffut</a:t>
            </a:r>
            <a:r>
              <a:rPr lang="en-AU" altLang="en-US" sz="3600" dirty="0"/>
              <a:t> </a:t>
            </a:r>
            <a:r>
              <a:rPr lang="en-AU" altLang="en-US" sz="3600" dirty="0" err="1"/>
              <a:t>ou</a:t>
            </a:r>
            <a:r>
              <a:rPr lang="en-AU" altLang="en-US" sz="3600" dirty="0"/>
              <a:t> </a:t>
            </a:r>
            <a:r>
              <a:rPr lang="en-AU" altLang="en-US" sz="3600" dirty="0" err="1"/>
              <a:t>esquiver</a:t>
            </a:r>
            <a:r>
              <a:rPr lang="en-AU" altLang="en-US" sz="3600" dirty="0"/>
              <a:t> un </a:t>
            </a:r>
            <a:r>
              <a:rPr lang="en-AU" altLang="en-US" sz="3600" dirty="0" err="1"/>
              <a:t>opposant</a:t>
            </a:r>
            <a:endParaRPr lang="en-AU" altLang="en-US" sz="3600" dirty="0"/>
          </a:p>
          <a:p>
            <a:pPr marL="457200" indent="-457200">
              <a:buClr>
                <a:schemeClr val="tx1"/>
              </a:buClr>
              <a:buFont typeface="Wingdings" panose="05000000000000000000" pitchFamily="2" charset="2"/>
              <a:buChar char="§"/>
              <a:defRPr/>
            </a:pPr>
            <a:r>
              <a:rPr lang="en-AU" altLang="en-US" sz="3600" dirty="0"/>
              <a:t>Se </a:t>
            </a:r>
            <a:r>
              <a:rPr lang="en-AU" altLang="en-US" sz="3600" dirty="0" err="1"/>
              <a:t>pencher</a:t>
            </a:r>
            <a:r>
              <a:rPr lang="en-AU" altLang="en-US" sz="3600" dirty="0"/>
              <a:t> </a:t>
            </a:r>
            <a:r>
              <a:rPr lang="en-AU" altLang="en-US" sz="3600" dirty="0" err="1"/>
              <a:t>en</a:t>
            </a:r>
            <a:r>
              <a:rPr lang="en-AU" altLang="en-US" sz="3600" dirty="0"/>
              <a:t> </a:t>
            </a:r>
            <a:r>
              <a:rPr lang="en-AU" altLang="en-US" sz="3600" dirty="0" err="1"/>
              <a:t>avant</a:t>
            </a:r>
            <a:r>
              <a:rPr lang="en-AU" altLang="en-US" sz="3600" dirty="0"/>
              <a:t> pour </a:t>
            </a:r>
            <a:r>
              <a:rPr lang="en-AU" altLang="en-US" sz="3600" dirty="0" err="1"/>
              <a:t>garder</a:t>
            </a:r>
            <a:r>
              <a:rPr lang="en-AU" altLang="en-US" sz="3600" dirty="0"/>
              <a:t> </a:t>
            </a:r>
            <a:r>
              <a:rPr lang="en-AU" altLang="en-US" sz="3600" dirty="0" err="1"/>
              <a:t>l’équilibre</a:t>
            </a:r>
            <a:r>
              <a:rPr lang="en-AU" altLang="en-US" sz="3600" dirty="0"/>
              <a:t>,  </a:t>
            </a:r>
            <a:r>
              <a:rPr lang="en-AU" altLang="en-US" sz="3600" dirty="0" err="1"/>
              <a:t>ajuster</a:t>
            </a:r>
            <a:r>
              <a:rPr lang="en-AU" altLang="en-US" sz="3600" dirty="0"/>
              <a:t> la </a:t>
            </a:r>
            <a:r>
              <a:rPr lang="en-AU" altLang="en-US" sz="3600" dirty="0" err="1"/>
              <a:t>vitesse</a:t>
            </a:r>
            <a:r>
              <a:rPr lang="en-AU" altLang="en-US" sz="3600" dirty="0"/>
              <a:t> et le </a:t>
            </a:r>
            <a:r>
              <a:rPr lang="en-AU" altLang="en-US" sz="3600" dirty="0" err="1"/>
              <a:t>rythme</a:t>
            </a:r>
            <a:r>
              <a:rPr lang="en-AU" altLang="en-US" sz="3600" dirty="0"/>
              <a:t> de la </a:t>
            </a:r>
            <a:r>
              <a:rPr lang="en-AU" altLang="en-US" sz="3600" dirty="0" err="1"/>
              <a:t>foulée</a:t>
            </a:r>
            <a:endParaRPr lang="en-AU" altLang="en-US" sz="3600" dirty="0">
              <a:solidFill>
                <a:schemeClr val="accent3">
                  <a:lumMod val="50000"/>
                </a:schemeClr>
              </a:solidFill>
            </a:endParaRPr>
          </a:p>
        </p:txBody>
      </p:sp>
      <p:sp>
        <p:nvSpPr>
          <p:cNvPr id="2" name="TextBox 1">
            <a:extLst>
              <a:ext uri="{FF2B5EF4-FFF2-40B4-BE49-F238E27FC236}">
                <a16:creationId xmlns:a16="http://schemas.microsoft.com/office/drawing/2014/main" id="{88BA7223-8DFC-4573-BCDB-44EA27DD4F33}"/>
              </a:ext>
            </a:extLst>
          </p:cNvPr>
          <p:cNvSpPr txBox="1"/>
          <p:nvPr/>
        </p:nvSpPr>
        <p:spPr>
          <a:xfrm>
            <a:off x="0" y="499139"/>
            <a:ext cx="12192000" cy="707886"/>
          </a:xfrm>
          <a:prstGeom prst="rect">
            <a:avLst/>
          </a:prstGeom>
          <a:noFill/>
          <a:ln>
            <a:noFill/>
          </a:ln>
        </p:spPr>
        <p:txBody>
          <a:bodyPr wrap="square" rtlCol="0" anchor="ctr" anchorCtr="1">
            <a:spAutoFit/>
          </a:bodyPr>
          <a:lstStyle/>
          <a:p>
            <a:r>
              <a:rPr lang="en-AU" sz="4000" b="1" dirty="0" err="1"/>
              <a:t>Courir</a:t>
            </a:r>
            <a:r>
              <a:rPr lang="en-AU" sz="4000" b="1" dirty="0"/>
              <a:t> </a:t>
            </a:r>
            <a:r>
              <a:rPr lang="en-AU" sz="4000" b="1" dirty="0" err="1"/>
              <a:t>en</a:t>
            </a:r>
            <a:r>
              <a:rPr lang="en-AU" sz="4000" b="1" dirty="0"/>
              <a:t> possession du </a:t>
            </a:r>
            <a:r>
              <a:rPr lang="en-AU" sz="4000" b="1" dirty="0" err="1"/>
              <a:t>ballon</a:t>
            </a:r>
            <a:endParaRPr lang="en-AU" sz="4000" dirty="0"/>
          </a:p>
        </p:txBody>
      </p:sp>
      <p:pic>
        <p:nvPicPr>
          <p:cNvPr id="9" name="Picture 7">
            <a:extLst>
              <a:ext uri="{FF2B5EF4-FFF2-40B4-BE49-F238E27FC236}">
                <a16:creationId xmlns:a16="http://schemas.microsoft.com/office/drawing/2014/main" id="{1DDCF05A-ED0A-447D-921F-F85E64CB8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053006" y="1307126"/>
            <a:ext cx="2515605" cy="4857603"/>
          </a:xfrm>
          <a:prstGeom prst="rect">
            <a:avLst/>
          </a:prstGeom>
          <a:noFill/>
          <a:effectLst>
            <a:outerShdw blurRad="50800" dist="50800" dir="5400000" sx="41000" sy="41000" algn="ctr" rotWithShape="0">
              <a:srgbClr val="000000">
                <a:alpha val="43137"/>
              </a:srgbClr>
            </a:outerShdw>
          </a:effectLst>
        </p:spPr>
      </p:pic>
      <p:sp>
        <p:nvSpPr>
          <p:cNvPr id="3" name="Slide Number Placeholder 2">
            <a:extLst>
              <a:ext uri="{FF2B5EF4-FFF2-40B4-BE49-F238E27FC236}">
                <a16:creationId xmlns:a16="http://schemas.microsoft.com/office/drawing/2014/main" id="{024873D4-AA8D-42C8-A3DA-951804507F20}"/>
              </a:ext>
            </a:extLst>
          </p:cNvPr>
          <p:cNvSpPr>
            <a:spLocks noGrp="1"/>
          </p:cNvSpPr>
          <p:nvPr>
            <p:ph type="sldNum" sz="quarter" idx="12"/>
          </p:nvPr>
        </p:nvSpPr>
        <p:spPr/>
        <p:txBody>
          <a:bodyPr/>
          <a:lstStyle/>
          <a:p>
            <a:fld id="{62ECC994-558A-4095-AE20-947319E1D8B1}" type="slidenum">
              <a:rPr lang="en-AU" smtClean="0"/>
              <a:t>97</a:t>
            </a:fld>
            <a:endParaRPr lang="en-AU"/>
          </a:p>
        </p:txBody>
      </p:sp>
    </p:spTree>
    <p:extLst>
      <p:ext uri="{BB962C8B-B14F-4D97-AF65-F5344CB8AC3E}">
        <p14:creationId xmlns:p14="http://schemas.microsoft.com/office/powerpoint/2010/main" val="73875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D879BC-0011-4918-9E23-6D13881388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233" b="3709"/>
          <a:stretch/>
        </p:blipFill>
        <p:spPr bwMode="auto">
          <a:xfrm>
            <a:off x="8762419" y="0"/>
            <a:ext cx="3352828" cy="273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C8465E5A-AB87-4B07-82B9-041EDDDBEDD6}"/>
              </a:ext>
            </a:extLst>
          </p:cNvPr>
          <p:cNvSpPr txBox="1"/>
          <p:nvPr/>
        </p:nvSpPr>
        <p:spPr>
          <a:xfrm>
            <a:off x="61782" y="165777"/>
            <a:ext cx="12130218" cy="6906506"/>
          </a:xfrm>
          <a:prstGeom prst="rect">
            <a:avLst/>
          </a:prstGeom>
          <a:noFill/>
          <a:ln>
            <a:noFill/>
          </a:ln>
        </p:spPr>
        <p:txBody>
          <a:bodyPr wrap="square" rtlCol="0" anchor="ctr" anchorCtr="1">
            <a:spAutoFit/>
          </a:bodyPr>
          <a:lstStyle/>
          <a:p>
            <a:pPr>
              <a:lnSpc>
                <a:spcPct val="90000"/>
              </a:lnSpc>
              <a:buClr>
                <a:schemeClr val="tx1"/>
              </a:buClr>
              <a:defRPr/>
            </a:pPr>
            <a:endParaRPr lang="en-AU" altLang="en-US" sz="3600" dirty="0">
              <a:solidFill>
                <a:srgbClr val="00B0F0"/>
              </a:solidFill>
            </a:endParaRPr>
          </a:p>
          <a:p>
            <a:pPr>
              <a:lnSpc>
                <a:spcPct val="90000"/>
              </a:lnSpc>
              <a:buClr>
                <a:schemeClr val="tx1"/>
              </a:buClr>
              <a:defRPr/>
            </a:pPr>
            <a:r>
              <a:rPr lang="en-AU" altLang="en-US" sz="3600" b="1" dirty="0">
                <a:solidFill>
                  <a:srgbClr val="00B0F0"/>
                </a:solidFill>
              </a:rPr>
              <a:t>A </a:t>
            </a:r>
            <a:r>
              <a:rPr lang="en-AU" altLang="en-US" sz="3600" b="1" dirty="0" err="1">
                <a:solidFill>
                  <a:srgbClr val="00B0F0"/>
                </a:solidFill>
              </a:rPr>
              <a:t>retenir</a:t>
            </a:r>
            <a:r>
              <a:rPr lang="en-AU" altLang="en-US" sz="3600" b="1" dirty="0">
                <a:solidFill>
                  <a:srgbClr val="00B0F0"/>
                </a:solidFill>
              </a:rPr>
              <a:t> </a:t>
            </a:r>
            <a:r>
              <a:rPr lang="en-AU" altLang="en-US" sz="3600" dirty="0"/>
              <a:t>: </a:t>
            </a:r>
            <a:r>
              <a:rPr lang="en-AU" altLang="en-US" sz="3600" b="1" dirty="0"/>
              <a:t>replier – se </a:t>
            </a:r>
            <a:r>
              <a:rPr lang="en-AU" altLang="en-US" sz="3600" b="1" dirty="0" err="1"/>
              <a:t>relever</a:t>
            </a:r>
            <a:r>
              <a:rPr lang="en-AU" altLang="en-US" sz="3600" b="1" dirty="0"/>
              <a:t> - </a:t>
            </a:r>
            <a:r>
              <a:rPr lang="en-AU" altLang="en-US" sz="3600" b="1" dirty="0" err="1"/>
              <a:t>talonner</a:t>
            </a:r>
            <a:endParaRPr lang="en-AU" altLang="en-US" sz="3600" b="1" dirty="0"/>
          </a:p>
          <a:p>
            <a:pPr>
              <a:lnSpc>
                <a:spcPct val="90000"/>
              </a:lnSpc>
              <a:buClr>
                <a:schemeClr val="tx1"/>
              </a:buClr>
              <a:defRPr/>
            </a:pPr>
            <a:endParaRPr lang="en-AU" altLang="en-US" sz="2800" b="1" dirty="0"/>
          </a:p>
          <a:p>
            <a:pPr>
              <a:lnSpc>
                <a:spcPct val="90000"/>
              </a:lnSpc>
              <a:buClr>
                <a:schemeClr val="tx1"/>
              </a:buClr>
              <a:buFont typeface="Arial" charset="0"/>
              <a:buChar char="•"/>
              <a:defRPr/>
            </a:pPr>
            <a:r>
              <a:rPr lang="en-AU" altLang="en-US" sz="3600" dirty="0"/>
              <a:t>  </a:t>
            </a:r>
            <a:r>
              <a:rPr lang="en-AU" altLang="en-US" sz="3600" b="1" dirty="0"/>
              <a:t>Replier </a:t>
            </a:r>
            <a:r>
              <a:rPr lang="en-AU" altLang="en-US" sz="3600" dirty="0"/>
              <a:t>: </a:t>
            </a:r>
            <a:r>
              <a:rPr lang="en-AU" altLang="en-US" sz="3600" dirty="0" err="1"/>
              <a:t>Ramenez</a:t>
            </a:r>
            <a:r>
              <a:rPr lang="en-AU" altLang="en-US" sz="3600" dirty="0"/>
              <a:t> les </a:t>
            </a:r>
            <a:r>
              <a:rPr lang="en-AU" altLang="en-US" sz="3600" dirty="0" err="1"/>
              <a:t>genoux</a:t>
            </a:r>
            <a:r>
              <a:rPr lang="en-AU" altLang="en-US" sz="3600" dirty="0"/>
              <a:t> à la poitrine</a:t>
            </a:r>
          </a:p>
          <a:p>
            <a:pPr>
              <a:lnSpc>
                <a:spcPct val="90000"/>
              </a:lnSpc>
              <a:buClr>
                <a:schemeClr val="tx1"/>
              </a:buClr>
              <a:buFont typeface="Arial" charset="0"/>
              <a:buChar char="•"/>
              <a:defRPr/>
            </a:pPr>
            <a:r>
              <a:rPr lang="en-AU" altLang="en-US" sz="3600" dirty="0"/>
              <a:t>  </a:t>
            </a:r>
            <a:r>
              <a:rPr lang="en-AU" altLang="en-US" sz="3600" b="1" dirty="0"/>
              <a:t>Se </a:t>
            </a:r>
            <a:r>
              <a:rPr lang="en-AU" altLang="en-US" sz="3600" b="1" dirty="0" err="1"/>
              <a:t>relever</a:t>
            </a:r>
            <a:r>
              <a:rPr lang="en-AU" altLang="en-US" sz="3600" b="1" dirty="0"/>
              <a:t> </a:t>
            </a:r>
            <a:r>
              <a:rPr lang="en-AU" altLang="en-US" sz="3600" dirty="0"/>
              <a:t>: </a:t>
            </a:r>
            <a:r>
              <a:rPr lang="en-AU" altLang="en-US" sz="3600" dirty="0" err="1"/>
              <a:t>Vite</a:t>
            </a:r>
            <a:r>
              <a:rPr lang="en-AU" altLang="en-US" sz="3600" dirty="0"/>
              <a:t> se </a:t>
            </a:r>
            <a:r>
              <a:rPr lang="en-AU" altLang="en-US" sz="3600" dirty="0" err="1"/>
              <a:t>remettre</a:t>
            </a:r>
            <a:r>
              <a:rPr lang="en-AU" altLang="en-US" sz="3600" dirty="0"/>
              <a:t> </a:t>
            </a:r>
            <a:r>
              <a:rPr lang="en-AU" altLang="en-US" sz="3600" dirty="0" err="1"/>
              <a:t>debout</a:t>
            </a:r>
            <a:r>
              <a:rPr lang="en-AU" altLang="en-US" sz="3600" dirty="0"/>
              <a:t> </a:t>
            </a:r>
            <a:r>
              <a:rPr lang="en-AU" altLang="en-US" sz="3600" dirty="0" err="1"/>
              <a:t>en</a:t>
            </a:r>
            <a:r>
              <a:rPr lang="en-AU" altLang="en-US" sz="3600" dirty="0"/>
              <a:t> </a:t>
            </a:r>
            <a:r>
              <a:rPr lang="en-AU" altLang="en-US" sz="3600" dirty="0" err="1"/>
              <a:t>utilisant</a:t>
            </a:r>
            <a:r>
              <a:rPr lang="en-AU" altLang="en-US" sz="3600" dirty="0"/>
              <a:t> </a:t>
            </a:r>
          </a:p>
          <a:p>
            <a:pPr>
              <a:lnSpc>
                <a:spcPct val="90000"/>
              </a:lnSpc>
              <a:buClr>
                <a:schemeClr val="tx1"/>
              </a:buClr>
              <a:defRPr/>
            </a:pPr>
            <a:r>
              <a:rPr lang="en-AU" altLang="en-US" sz="3600" dirty="0"/>
              <a:t>le bras et le pied du </a:t>
            </a:r>
            <a:r>
              <a:rPr lang="en-AU" altLang="en-US" sz="3600" dirty="0" err="1"/>
              <a:t>côté</a:t>
            </a:r>
            <a:r>
              <a:rPr lang="en-AU" altLang="en-US" sz="3600" dirty="0"/>
              <a:t> </a:t>
            </a:r>
            <a:r>
              <a:rPr lang="en-AU" altLang="en-US" sz="3600" dirty="0" err="1"/>
              <a:t>opposé</a:t>
            </a:r>
            <a:r>
              <a:rPr lang="en-AU" altLang="en-US" sz="3600" dirty="0"/>
              <a:t> au bras </a:t>
            </a:r>
            <a:r>
              <a:rPr lang="en-AU" altLang="en-US" sz="3600" dirty="0" err="1"/>
              <a:t>porteur</a:t>
            </a:r>
            <a:r>
              <a:rPr lang="en-AU" altLang="en-US" sz="3600" dirty="0"/>
              <a:t> du </a:t>
            </a:r>
            <a:r>
              <a:rPr lang="en-AU" altLang="en-US" sz="3600" dirty="0" err="1"/>
              <a:t>ballon</a:t>
            </a:r>
            <a:endParaRPr lang="en-AU" altLang="en-US" sz="3600" dirty="0"/>
          </a:p>
          <a:p>
            <a:pPr>
              <a:lnSpc>
                <a:spcPct val="90000"/>
              </a:lnSpc>
              <a:buClr>
                <a:schemeClr val="tx1"/>
              </a:buClr>
              <a:buFont typeface="Arial" charset="0"/>
              <a:buChar char="•"/>
              <a:defRPr/>
            </a:pPr>
            <a:r>
              <a:rPr lang="en-AU" altLang="en-US" sz="3600" dirty="0"/>
              <a:t>  </a:t>
            </a:r>
            <a:r>
              <a:rPr lang="en-AU" altLang="en-US" sz="3600" dirty="0" err="1"/>
              <a:t>Relever</a:t>
            </a:r>
            <a:r>
              <a:rPr lang="en-AU" altLang="en-US" sz="3600" dirty="0"/>
              <a:t> </a:t>
            </a:r>
            <a:r>
              <a:rPr lang="en-AU" altLang="en-US" sz="3600" dirty="0" err="1"/>
              <a:t>l’autre</a:t>
            </a:r>
            <a:r>
              <a:rPr lang="en-AU" altLang="en-US" sz="3600" dirty="0"/>
              <a:t> jambe du sol, faire face à </a:t>
            </a:r>
            <a:r>
              <a:rPr lang="en-AU" altLang="en-US" sz="3600" dirty="0" err="1"/>
              <a:t>l’en</a:t>
            </a:r>
            <a:r>
              <a:rPr lang="en-AU" altLang="en-US" sz="3600" dirty="0"/>
              <a:t>-but adverse, se </a:t>
            </a:r>
            <a:r>
              <a:rPr lang="en-AU" altLang="en-US" sz="3600" dirty="0" err="1"/>
              <a:t>courber</a:t>
            </a:r>
            <a:r>
              <a:rPr lang="en-AU" altLang="en-US" sz="3600" dirty="0"/>
              <a:t> au-dessus du </a:t>
            </a:r>
            <a:r>
              <a:rPr lang="en-AU" altLang="en-US" sz="3600" dirty="0" err="1"/>
              <a:t>ballon</a:t>
            </a:r>
            <a:r>
              <a:rPr lang="en-AU" altLang="en-US" sz="3600" dirty="0"/>
              <a:t> pour </a:t>
            </a:r>
            <a:r>
              <a:rPr lang="en-AU" altLang="en-US" sz="3600" dirty="0" err="1"/>
              <a:t>rester</a:t>
            </a:r>
            <a:r>
              <a:rPr lang="en-AU" altLang="en-US" sz="3600" dirty="0"/>
              <a:t> </a:t>
            </a:r>
            <a:r>
              <a:rPr lang="en-AU" altLang="en-US" sz="3600" dirty="0" err="1"/>
              <a:t>en</a:t>
            </a:r>
            <a:r>
              <a:rPr lang="en-AU" altLang="en-US" sz="3600" dirty="0"/>
              <a:t> </a:t>
            </a:r>
            <a:r>
              <a:rPr lang="en-AU" altLang="en-US" sz="3600" dirty="0" err="1"/>
              <a:t>équilibre</a:t>
            </a:r>
            <a:r>
              <a:rPr lang="en-AU" altLang="en-US" sz="3600" dirty="0"/>
              <a:t>, prêt à …</a:t>
            </a:r>
          </a:p>
          <a:p>
            <a:pPr>
              <a:lnSpc>
                <a:spcPct val="90000"/>
              </a:lnSpc>
              <a:buClr>
                <a:schemeClr val="tx1"/>
              </a:buClr>
              <a:buFont typeface="Arial" charset="0"/>
              <a:buChar char="•"/>
              <a:defRPr/>
            </a:pPr>
            <a:r>
              <a:rPr lang="en-AU" altLang="en-US" sz="3600" dirty="0"/>
              <a:t>  </a:t>
            </a:r>
            <a:r>
              <a:rPr lang="en-AU" altLang="en-US" sz="3600" b="1" dirty="0" err="1"/>
              <a:t>Talonner</a:t>
            </a:r>
            <a:r>
              <a:rPr lang="en-AU" altLang="en-US" sz="3600" b="1" dirty="0"/>
              <a:t> </a:t>
            </a:r>
            <a:r>
              <a:rPr lang="en-AU" altLang="en-US" sz="3600" dirty="0"/>
              <a:t>: </a:t>
            </a:r>
            <a:r>
              <a:rPr lang="en-AU" altLang="en-US" sz="3600" dirty="0" err="1"/>
              <a:t>Déposer</a:t>
            </a:r>
            <a:r>
              <a:rPr lang="en-AU" altLang="en-US" sz="3600" dirty="0"/>
              <a:t> le </a:t>
            </a:r>
            <a:r>
              <a:rPr lang="en-AU" altLang="en-US" sz="3600" dirty="0" err="1"/>
              <a:t>ballon</a:t>
            </a:r>
            <a:r>
              <a:rPr lang="en-AU" altLang="en-US" sz="3600" dirty="0"/>
              <a:t> </a:t>
            </a:r>
            <a:r>
              <a:rPr lang="en-AU" altLang="en-US" sz="3600" dirty="0" err="1"/>
              <a:t>devant</a:t>
            </a:r>
            <a:r>
              <a:rPr lang="en-AU" altLang="en-US" sz="3600" dirty="0"/>
              <a:t> le pied avec </a:t>
            </a:r>
            <a:r>
              <a:rPr lang="en-AU" altLang="en-US" sz="3600" dirty="0" err="1"/>
              <a:t>lequel</a:t>
            </a:r>
            <a:r>
              <a:rPr lang="en-AU" altLang="en-US" sz="3600" dirty="0"/>
              <a:t> le </a:t>
            </a:r>
            <a:r>
              <a:rPr lang="en-AU" altLang="en-US" sz="3600" dirty="0" err="1"/>
              <a:t>plaqué</a:t>
            </a:r>
            <a:r>
              <a:rPr lang="en-AU" altLang="en-US" sz="3600" dirty="0"/>
              <a:t> le </a:t>
            </a:r>
            <a:r>
              <a:rPr lang="en-AU" altLang="en-US" sz="3600" dirty="0" err="1"/>
              <a:t>fera</a:t>
            </a:r>
            <a:r>
              <a:rPr lang="en-AU" altLang="en-US" sz="3600" dirty="0"/>
              <a:t> </a:t>
            </a:r>
            <a:r>
              <a:rPr lang="en-AU" altLang="en-US" sz="3600" dirty="0" err="1"/>
              <a:t>rouler</a:t>
            </a:r>
            <a:r>
              <a:rPr lang="en-AU" altLang="en-US" sz="3600" dirty="0"/>
              <a:t> </a:t>
            </a:r>
            <a:r>
              <a:rPr lang="en-AU" altLang="en-US" sz="3600" dirty="0" err="1"/>
              <a:t>vers</a:t>
            </a:r>
            <a:r>
              <a:rPr lang="en-AU" altLang="en-US" sz="3600" dirty="0"/>
              <a:t> </a:t>
            </a:r>
            <a:r>
              <a:rPr lang="en-AU" altLang="en-US" sz="3600" dirty="0" err="1"/>
              <a:t>l’arrière</a:t>
            </a:r>
            <a:r>
              <a:rPr lang="en-AU" altLang="en-US" sz="3600" dirty="0"/>
              <a:t> pour le </a:t>
            </a:r>
            <a:r>
              <a:rPr lang="en-AU" altLang="en-US" sz="3600" dirty="0" err="1"/>
              <a:t>marqueur</a:t>
            </a:r>
            <a:r>
              <a:rPr lang="en-AU" altLang="en-US" sz="3600" dirty="0"/>
              <a:t>/le demi de </a:t>
            </a:r>
            <a:r>
              <a:rPr lang="en-AU" altLang="en-US" sz="3600" dirty="0" err="1"/>
              <a:t>tenu</a:t>
            </a:r>
            <a:endParaRPr lang="en-AU" altLang="en-US" sz="3600" dirty="0"/>
          </a:p>
          <a:p>
            <a:pPr>
              <a:lnSpc>
                <a:spcPct val="90000"/>
              </a:lnSpc>
              <a:buClr>
                <a:schemeClr val="tx1"/>
              </a:buClr>
              <a:defRPr/>
            </a:pPr>
            <a:endParaRPr lang="en-AU" altLang="en-US" sz="2000" dirty="0"/>
          </a:p>
          <a:p>
            <a:pPr>
              <a:lnSpc>
                <a:spcPct val="90000"/>
              </a:lnSpc>
              <a:buClr>
                <a:schemeClr val="tx1"/>
              </a:buClr>
              <a:defRPr/>
            </a:pPr>
            <a:r>
              <a:rPr lang="en-AU" altLang="en-US" sz="3600" b="1" dirty="0">
                <a:solidFill>
                  <a:srgbClr val="00B0F0"/>
                </a:solidFill>
              </a:rPr>
              <a:t>A </a:t>
            </a:r>
            <a:r>
              <a:rPr lang="en-AU" altLang="en-US" sz="3600" b="1" dirty="0" err="1">
                <a:solidFill>
                  <a:srgbClr val="00B0F0"/>
                </a:solidFill>
              </a:rPr>
              <a:t>retenir</a:t>
            </a:r>
            <a:r>
              <a:rPr lang="en-AU" altLang="en-US" sz="3600" b="1" dirty="0">
                <a:solidFill>
                  <a:srgbClr val="00B0F0"/>
                </a:solidFill>
              </a:rPr>
              <a:t> </a:t>
            </a:r>
            <a:r>
              <a:rPr lang="en-AU" altLang="en-US" sz="3600" dirty="0"/>
              <a:t>: </a:t>
            </a:r>
            <a:r>
              <a:rPr lang="en-AU" altLang="en-US" sz="3200" dirty="0" err="1"/>
              <a:t>l’exécution</a:t>
            </a:r>
            <a:r>
              <a:rPr lang="en-AU" altLang="en-US" sz="3200" dirty="0"/>
              <a:t> </a:t>
            </a:r>
            <a:r>
              <a:rPr lang="en-AU" altLang="en-US" sz="3200" dirty="0" err="1"/>
              <a:t>rapide</a:t>
            </a:r>
            <a:r>
              <a:rPr lang="en-AU" altLang="en-US" sz="3200" dirty="0"/>
              <a:t> et </a:t>
            </a:r>
            <a:r>
              <a:rPr lang="en-AU" altLang="en-US" sz="3200" dirty="0" err="1"/>
              <a:t>correcte</a:t>
            </a:r>
            <a:r>
              <a:rPr lang="en-AU" altLang="en-US" sz="3200" dirty="0"/>
              <a:t> du </a:t>
            </a:r>
            <a:r>
              <a:rPr lang="en-AU" altLang="en-US" sz="3200" dirty="0" err="1"/>
              <a:t>tenu</a:t>
            </a:r>
            <a:r>
              <a:rPr lang="en-AU" altLang="en-US" sz="3200" dirty="0"/>
              <a:t> </a:t>
            </a:r>
            <a:r>
              <a:rPr lang="en-AU" altLang="en-US" sz="3200" dirty="0" err="1"/>
              <a:t>est</a:t>
            </a:r>
            <a:r>
              <a:rPr lang="en-AU" altLang="en-US" sz="3200" dirty="0"/>
              <a:t> </a:t>
            </a:r>
            <a:r>
              <a:rPr lang="en-AU" altLang="en-US" sz="3200" dirty="0" err="1"/>
              <a:t>primordiale</a:t>
            </a:r>
            <a:r>
              <a:rPr lang="en-AU" altLang="en-US" sz="3200" dirty="0"/>
              <a:t> car </a:t>
            </a:r>
            <a:r>
              <a:rPr lang="en-AU" altLang="en-US" sz="3200" dirty="0" err="1"/>
              <a:t>cela</a:t>
            </a:r>
            <a:r>
              <a:rPr lang="en-AU" altLang="en-US" sz="3200" dirty="0"/>
              <a:t> </a:t>
            </a:r>
            <a:r>
              <a:rPr lang="en-AU" altLang="en-US" sz="3200" dirty="0" err="1"/>
              <a:t>donne</a:t>
            </a:r>
            <a:r>
              <a:rPr lang="en-AU" altLang="en-US" sz="3200" dirty="0"/>
              <a:t> un </a:t>
            </a:r>
            <a:r>
              <a:rPr lang="en-AU" altLang="en-US" sz="3200" dirty="0" err="1"/>
              <a:t>avantage</a:t>
            </a:r>
            <a:r>
              <a:rPr lang="en-AU" altLang="en-US" sz="3200" dirty="0"/>
              <a:t> </a:t>
            </a:r>
            <a:r>
              <a:rPr lang="en-AU" altLang="en-US" sz="3200" dirty="0" err="1"/>
              <a:t>évident</a:t>
            </a:r>
            <a:r>
              <a:rPr lang="en-AU" altLang="en-US" sz="3200" dirty="0"/>
              <a:t> à </a:t>
            </a:r>
            <a:r>
              <a:rPr lang="en-AU" altLang="en-US" sz="3200" dirty="0" err="1"/>
              <a:t>l’équipe</a:t>
            </a:r>
            <a:r>
              <a:rPr lang="en-AU" altLang="en-US" sz="3200" dirty="0"/>
              <a:t> </a:t>
            </a:r>
            <a:r>
              <a:rPr lang="en-AU" altLang="en-US" sz="3200" dirty="0" err="1"/>
              <a:t>attaquante</a:t>
            </a:r>
            <a:endParaRPr lang="en-AU" altLang="en-US" sz="3200" dirty="0"/>
          </a:p>
        </p:txBody>
      </p:sp>
      <p:sp>
        <p:nvSpPr>
          <p:cNvPr id="2" name="TextBox 1">
            <a:extLst>
              <a:ext uri="{FF2B5EF4-FFF2-40B4-BE49-F238E27FC236}">
                <a16:creationId xmlns:a16="http://schemas.microsoft.com/office/drawing/2014/main" id="{88BA7223-8DFC-4573-BCDB-44EA27DD4F33}"/>
              </a:ext>
            </a:extLst>
          </p:cNvPr>
          <p:cNvSpPr txBox="1"/>
          <p:nvPr/>
        </p:nvSpPr>
        <p:spPr>
          <a:xfrm>
            <a:off x="-61782" y="86531"/>
            <a:ext cx="12192000" cy="707886"/>
          </a:xfrm>
          <a:prstGeom prst="rect">
            <a:avLst/>
          </a:prstGeom>
          <a:noFill/>
          <a:ln>
            <a:noFill/>
          </a:ln>
        </p:spPr>
        <p:txBody>
          <a:bodyPr wrap="square" rtlCol="0" anchor="ctr" anchorCtr="1">
            <a:spAutoFit/>
          </a:bodyPr>
          <a:lstStyle/>
          <a:p>
            <a:r>
              <a:rPr lang="en-AU" sz="4000" b="1" dirty="0"/>
              <a:t>Le </a:t>
            </a:r>
            <a:r>
              <a:rPr lang="en-AU" sz="4000" b="1" dirty="0" err="1"/>
              <a:t>tenu</a:t>
            </a:r>
            <a:endParaRPr lang="en-AU" sz="4000" dirty="0"/>
          </a:p>
        </p:txBody>
      </p:sp>
      <p:sp>
        <p:nvSpPr>
          <p:cNvPr id="3" name="Slide Number Placeholder 2">
            <a:extLst>
              <a:ext uri="{FF2B5EF4-FFF2-40B4-BE49-F238E27FC236}">
                <a16:creationId xmlns:a16="http://schemas.microsoft.com/office/drawing/2014/main" id="{6AA62838-D2BC-4A50-B853-7A226BB7F5BF}"/>
              </a:ext>
            </a:extLst>
          </p:cNvPr>
          <p:cNvSpPr>
            <a:spLocks noGrp="1"/>
          </p:cNvSpPr>
          <p:nvPr>
            <p:ph type="sldNum" sz="quarter" idx="12"/>
          </p:nvPr>
        </p:nvSpPr>
        <p:spPr/>
        <p:txBody>
          <a:bodyPr/>
          <a:lstStyle/>
          <a:p>
            <a:fld id="{62ECC994-558A-4095-AE20-947319E1D8B1}" type="slidenum">
              <a:rPr lang="en-AU" smtClean="0"/>
              <a:t>98</a:t>
            </a:fld>
            <a:endParaRPr lang="en-AU"/>
          </a:p>
        </p:txBody>
      </p:sp>
    </p:spTree>
    <p:extLst>
      <p:ext uri="{BB962C8B-B14F-4D97-AF65-F5344CB8AC3E}">
        <p14:creationId xmlns:p14="http://schemas.microsoft.com/office/powerpoint/2010/main" val="107228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5">
            <a:extLst>
              <a:ext uri="{FF2B5EF4-FFF2-40B4-BE49-F238E27FC236}">
                <a16:creationId xmlns:a16="http://schemas.microsoft.com/office/drawing/2014/main" id="{15705D57-6811-47EA-B320-3233015EAA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11"/>
          <a:stretch/>
        </p:blipFill>
        <p:spPr bwMode="auto">
          <a:xfrm>
            <a:off x="8787470" y="1091957"/>
            <a:ext cx="3148596" cy="169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a:extLst>
              <a:ext uri="{FF2B5EF4-FFF2-40B4-BE49-F238E27FC236}">
                <a16:creationId xmlns:a16="http://schemas.microsoft.com/office/drawing/2014/main" id="{8DD86D1B-44A2-4A38-8945-06F19537CE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13"/>
          <a:stretch/>
        </p:blipFill>
        <p:spPr bwMode="auto">
          <a:xfrm>
            <a:off x="8615974" y="3678675"/>
            <a:ext cx="3491587" cy="2535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C8465E5A-AB87-4B07-82B9-041EDDDBEDD6}"/>
              </a:ext>
            </a:extLst>
          </p:cNvPr>
          <p:cNvSpPr txBox="1"/>
          <p:nvPr/>
        </p:nvSpPr>
        <p:spPr>
          <a:xfrm>
            <a:off x="51182" y="640921"/>
            <a:ext cx="12056379" cy="6075509"/>
          </a:xfrm>
          <a:prstGeom prst="rect">
            <a:avLst/>
          </a:prstGeom>
          <a:noFill/>
          <a:ln>
            <a:noFill/>
          </a:ln>
        </p:spPr>
        <p:txBody>
          <a:bodyPr wrap="square" rtlCol="0" anchor="ctr" anchorCtr="1">
            <a:spAutoFit/>
          </a:bodyPr>
          <a:lstStyle/>
          <a:p>
            <a:pPr marL="514350" indent="-514350">
              <a:lnSpc>
                <a:spcPct val="90000"/>
              </a:lnSpc>
              <a:buClr>
                <a:schemeClr val="tx1"/>
              </a:buClr>
              <a:buFont typeface="Wingdings" panose="05000000000000000000" pitchFamily="2" charset="2"/>
              <a:buChar char="§"/>
              <a:defRPr/>
            </a:pPr>
            <a:r>
              <a:rPr lang="en-AU" altLang="en-US" sz="3600" dirty="0"/>
              <a:t>Bien </a:t>
            </a:r>
            <a:r>
              <a:rPr lang="en-AU" altLang="en-US" sz="3600" dirty="0" err="1"/>
              <a:t>tenir</a:t>
            </a:r>
            <a:r>
              <a:rPr lang="en-AU" altLang="en-US" sz="3600" dirty="0"/>
              <a:t> le </a:t>
            </a:r>
            <a:r>
              <a:rPr lang="en-AU" altLang="en-US" sz="3600" dirty="0" err="1"/>
              <a:t>ballon</a:t>
            </a:r>
            <a:r>
              <a:rPr lang="en-AU" altLang="en-US" sz="3600" dirty="0"/>
              <a:t> </a:t>
            </a:r>
            <a:r>
              <a:rPr lang="en-AU" altLang="en-US" sz="3600" dirty="0" err="1"/>
              <a:t>en</a:t>
            </a:r>
            <a:r>
              <a:rPr lang="en-AU" altLang="en-US" sz="3600" dirty="0"/>
              <a:t> </a:t>
            </a:r>
            <a:r>
              <a:rPr lang="en-AU" altLang="en-US" sz="3600" dirty="0" err="1"/>
              <a:t>équilibre</a:t>
            </a:r>
            <a:r>
              <a:rPr lang="en-AU" altLang="en-US" sz="3600" dirty="0"/>
              <a:t> </a:t>
            </a:r>
            <a:r>
              <a:rPr lang="en-AU" altLang="en-US" sz="3600" dirty="0" err="1"/>
              <a:t>une</a:t>
            </a:r>
            <a:r>
              <a:rPr lang="en-AU" altLang="en-US" sz="3600" dirty="0"/>
              <a:t> main</a:t>
            </a:r>
          </a:p>
          <a:p>
            <a:pPr>
              <a:lnSpc>
                <a:spcPct val="90000"/>
              </a:lnSpc>
              <a:buClr>
                <a:schemeClr val="tx1"/>
              </a:buClr>
              <a:defRPr/>
            </a:pPr>
            <a:r>
              <a:rPr lang="en-AU" altLang="en-US" sz="3600" dirty="0"/>
              <a:t>     de </a:t>
            </a:r>
            <a:r>
              <a:rPr lang="en-AU" altLang="en-US" sz="3600" dirty="0" err="1"/>
              <a:t>chaque</a:t>
            </a:r>
            <a:r>
              <a:rPr lang="en-AU" altLang="en-US" sz="3600" dirty="0"/>
              <a:t> </a:t>
            </a:r>
            <a:r>
              <a:rPr lang="en-AU" altLang="en-US" sz="3600" dirty="0" err="1"/>
              <a:t>côté</a:t>
            </a:r>
            <a:endParaRPr lang="en-AU" altLang="en-US" sz="3600" dirty="0"/>
          </a:p>
          <a:p>
            <a:pPr marL="514350" indent="-514350">
              <a:lnSpc>
                <a:spcPct val="90000"/>
              </a:lnSpc>
              <a:buClr>
                <a:schemeClr val="tx1"/>
              </a:buClr>
              <a:buFont typeface="Wingdings" panose="05000000000000000000" pitchFamily="2" charset="2"/>
              <a:buChar char="§"/>
              <a:defRPr/>
            </a:pPr>
            <a:r>
              <a:rPr lang="en-AU" altLang="en-US" sz="3600" dirty="0"/>
              <a:t>Visualiser les </a:t>
            </a:r>
            <a:r>
              <a:rPr lang="en-AU" altLang="en-US" sz="3600" dirty="0" err="1"/>
              <a:t>poteaux</a:t>
            </a:r>
            <a:r>
              <a:rPr lang="en-AU" altLang="en-US" sz="3600" dirty="0"/>
              <a:t> et </a:t>
            </a:r>
            <a:r>
              <a:rPr lang="en-AU" altLang="en-US" sz="3600" dirty="0" err="1"/>
              <a:t>ramener</a:t>
            </a:r>
            <a:r>
              <a:rPr lang="en-AU" altLang="en-US" sz="3600" dirty="0"/>
              <a:t> le regard</a:t>
            </a:r>
          </a:p>
          <a:p>
            <a:pPr>
              <a:lnSpc>
                <a:spcPct val="90000"/>
              </a:lnSpc>
              <a:buClr>
                <a:schemeClr val="tx1"/>
              </a:buClr>
              <a:defRPr/>
            </a:pPr>
            <a:r>
              <a:rPr lang="en-AU" altLang="en-US" sz="3600" dirty="0"/>
              <a:t>     sur le </a:t>
            </a:r>
            <a:r>
              <a:rPr lang="en-AU" altLang="en-US" sz="3600" dirty="0" err="1"/>
              <a:t>ballon</a:t>
            </a:r>
            <a:r>
              <a:rPr lang="en-AU" altLang="en-US" sz="3600" dirty="0"/>
              <a:t> </a:t>
            </a:r>
          </a:p>
          <a:p>
            <a:pPr marL="514350" indent="-514350">
              <a:lnSpc>
                <a:spcPct val="90000"/>
              </a:lnSpc>
              <a:buClr>
                <a:schemeClr val="tx1"/>
              </a:buClr>
              <a:buFont typeface="Wingdings" panose="05000000000000000000" pitchFamily="2" charset="2"/>
              <a:buChar char="§"/>
              <a:defRPr/>
            </a:pPr>
            <a:r>
              <a:rPr lang="en-AU" altLang="en-US" sz="3600" dirty="0"/>
              <a:t>Le </a:t>
            </a:r>
            <a:r>
              <a:rPr lang="en-AU" altLang="en-US" sz="3600" dirty="0" err="1"/>
              <a:t>ballon</a:t>
            </a:r>
            <a:r>
              <a:rPr lang="en-AU" altLang="en-US" sz="3600" dirty="0"/>
              <a:t> bien </a:t>
            </a:r>
            <a:r>
              <a:rPr lang="en-AU" altLang="en-US" sz="3600" dirty="0" err="1"/>
              <a:t>en</a:t>
            </a:r>
            <a:r>
              <a:rPr lang="en-AU" altLang="en-US" sz="3600" dirty="0"/>
              <a:t> main, le </a:t>
            </a:r>
            <a:r>
              <a:rPr lang="en-AU" altLang="en-US" sz="3600" dirty="0" err="1"/>
              <a:t>tenir</a:t>
            </a:r>
            <a:r>
              <a:rPr lang="en-AU" altLang="en-US" sz="3600" dirty="0"/>
              <a:t> </a:t>
            </a:r>
            <a:r>
              <a:rPr lang="fr-FR" altLang="en-US" sz="3600" dirty="0"/>
              <a:t>à la hauteur du genou de la jambe arrière qui va donner le coup de pied et qui est à environ 45 degrés par rapport au sol</a:t>
            </a:r>
            <a:endParaRPr lang="en-AU" altLang="en-US" sz="3600" dirty="0"/>
          </a:p>
          <a:p>
            <a:pPr marL="514350" indent="-514350">
              <a:lnSpc>
                <a:spcPct val="90000"/>
              </a:lnSpc>
              <a:buClr>
                <a:schemeClr val="tx1"/>
              </a:buClr>
              <a:buFont typeface="Wingdings" panose="05000000000000000000" pitchFamily="2" charset="2"/>
              <a:buChar char="§"/>
              <a:defRPr/>
            </a:pPr>
            <a:r>
              <a:rPr lang="en-AU" altLang="en-US" sz="3600" dirty="0"/>
              <a:t>Prendre </a:t>
            </a:r>
            <a:r>
              <a:rPr lang="en-AU" altLang="en-US" sz="3600" dirty="0" err="1"/>
              <a:t>appui</a:t>
            </a:r>
            <a:r>
              <a:rPr lang="en-AU" altLang="en-US" sz="3600" dirty="0"/>
              <a:t> sur la jambe libre, </a:t>
            </a:r>
            <a:r>
              <a:rPr lang="en-AU" altLang="en-US" sz="3600" dirty="0" err="1"/>
              <a:t>laisser</a:t>
            </a:r>
            <a:r>
              <a:rPr lang="en-AU" altLang="en-US" sz="3600" dirty="0"/>
              <a:t> </a:t>
            </a:r>
          </a:p>
          <a:p>
            <a:pPr>
              <a:lnSpc>
                <a:spcPct val="90000"/>
              </a:lnSpc>
              <a:buClr>
                <a:schemeClr val="tx1"/>
              </a:buClr>
              <a:defRPr/>
            </a:pPr>
            <a:r>
              <a:rPr lang="en-AU" altLang="en-US" sz="3600" dirty="0"/>
              <a:t>     </a:t>
            </a:r>
            <a:r>
              <a:rPr lang="en-AU" altLang="en-US" sz="3600" dirty="0" err="1"/>
              <a:t>tomber</a:t>
            </a:r>
            <a:r>
              <a:rPr lang="en-AU" altLang="en-US" sz="3600" dirty="0"/>
              <a:t> le </a:t>
            </a:r>
            <a:r>
              <a:rPr lang="en-AU" altLang="en-US" sz="3600" dirty="0" err="1"/>
              <a:t>ballon</a:t>
            </a:r>
            <a:r>
              <a:rPr lang="en-AU" altLang="en-US" sz="3600" dirty="0"/>
              <a:t> au sol, le </a:t>
            </a:r>
            <a:r>
              <a:rPr lang="en-AU" altLang="en-US" sz="3600" dirty="0" err="1"/>
              <a:t>botter</a:t>
            </a:r>
            <a:r>
              <a:rPr lang="en-AU" altLang="en-US" sz="3600" dirty="0"/>
              <a:t> </a:t>
            </a:r>
            <a:r>
              <a:rPr lang="en-AU" altLang="en-US" sz="3600" dirty="0" err="1"/>
              <a:t>dès</a:t>
            </a:r>
            <a:r>
              <a:rPr lang="en-AU" altLang="en-US" sz="3600" dirty="0"/>
              <a:t> </a:t>
            </a:r>
          </a:p>
          <a:p>
            <a:pPr>
              <a:lnSpc>
                <a:spcPct val="90000"/>
              </a:lnSpc>
              <a:buClr>
                <a:schemeClr val="tx1"/>
              </a:buClr>
              <a:defRPr/>
            </a:pPr>
            <a:r>
              <a:rPr lang="en-AU" altLang="en-US" sz="3600" dirty="0"/>
              <a:t>     </a:t>
            </a:r>
            <a:r>
              <a:rPr lang="en-AU" altLang="en-US" sz="3600" dirty="0" err="1"/>
              <a:t>qu’il</a:t>
            </a:r>
            <a:r>
              <a:rPr lang="en-AU" altLang="en-US" sz="3600" dirty="0"/>
              <a:t> </a:t>
            </a:r>
            <a:r>
              <a:rPr lang="en-AU" altLang="en-US" sz="3600" dirty="0" err="1"/>
              <a:t>touche</a:t>
            </a:r>
            <a:r>
              <a:rPr lang="en-AU" altLang="en-US" sz="3600" dirty="0"/>
              <a:t> le sol  </a:t>
            </a:r>
          </a:p>
          <a:p>
            <a:pPr marL="514350" indent="-514350">
              <a:lnSpc>
                <a:spcPct val="90000"/>
              </a:lnSpc>
              <a:buClr>
                <a:schemeClr val="tx1"/>
              </a:buClr>
              <a:buFont typeface="Wingdings" panose="05000000000000000000" pitchFamily="2" charset="2"/>
              <a:buChar char="§"/>
              <a:defRPr/>
            </a:pPr>
            <a:r>
              <a:rPr lang="en-AU" altLang="en-US" sz="3600" dirty="0" err="1"/>
              <a:t>En</a:t>
            </a:r>
            <a:r>
              <a:rPr lang="en-AU" altLang="en-US" sz="3600" dirty="0"/>
              <a:t> </a:t>
            </a:r>
            <a:r>
              <a:rPr lang="en-AU" altLang="en-US" sz="3600" dirty="0" err="1"/>
              <a:t>bottant</a:t>
            </a:r>
            <a:r>
              <a:rPr lang="en-AU" altLang="en-US" sz="3600" dirty="0"/>
              <a:t>, </a:t>
            </a:r>
            <a:r>
              <a:rPr lang="en-AU" altLang="en-US" sz="3600" dirty="0" err="1"/>
              <a:t>poursuivre</a:t>
            </a:r>
            <a:r>
              <a:rPr lang="en-AU" altLang="en-US" sz="3600" dirty="0"/>
              <a:t> le </a:t>
            </a:r>
            <a:r>
              <a:rPr lang="en-AU" altLang="en-US" sz="3600" dirty="0" err="1"/>
              <a:t>mouvement</a:t>
            </a:r>
            <a:r>
              <a:rPr lang="en-AU" altLang="en-US" sz="3600" dirty="0"/>
              <a:t> </a:t>
            </a:r>
          </a:p>
          <a:p>
            <a:pPr>
              <a:lnSpc>
                <a:spcPct val="90000"/>
              </a:lnSpc>
              <a:buClr>
                <a:schemeClr val="tx1"/>
              </a:buClr>
              <a:defRPr/>
            </a:pPr>
            <a:r>
              <a:rPr lang="en-AU" altLang="en-US" sz="3600" dirty="0"/>
              <a:t>     ascendant de la jambe</a:t>
            </a:r>
          </a:p>
        </p:txBody>
      </p:sp>
      <p:sp>
        <p:nvSpPr>
          <p:cNvPr id="2" name="TextBox 1">
            <a:extLst>
              <a:ext uri="{FF2B5EF4-FFF2-40B4-BE49-F238E27FC236}">
                <a16:creationId xmlns:a16="http://schemas.microsoft.com/office/drawing/2014/main" id="{88BA7223-8DFC-4573-BCDB-44EA27DD4F33}"/>
              </a:ext>
            </a:extLst>
          </p:cNvPr>
          <p:cNvSpPr txBox="1"/>
          <p:nvPr/>
        </p:nvSpPr>
        <p:spPr>
          <a:xfrm>
            <a:off x="0" y="-10637"/>
            <a:ext cx="12191999" cy="707886"/>
          </a:xfrm>
          <a:prstGeom prst="rect">
            <a:avLst/>
          </a:prstGeom>
          <a:noFill/>
          <a:ln>
            <a:noFill/>
          </a:ln>
        </p:spPr>
        <p:txBody>
          <a:bodyPr wrap="square" rtlCol="0" anchor="ctr" anchorCtr="1">
            <a:spAutoFit/>
          </a:bodyPr>
          <a:lstStyle/>
          <a:p>
            <a:r>
              <a:rPr lang="en-AU" sz="4000" b="1" dirty="0"/>
              <a:t>Le drop</a:t>
            </a:r>
            <a:endParaRPr lang="en-AU" sz="4000" dirty="0"/>
          </a:p>
        </p:txBody>
      </p:sp>
      <p:sp>
        <p:nvSpPr>
          <p:cNvPr id="3" name="Slide Number Placeholder 2">
            <a:extLst>
              <a:ext uri="{FF2B5EF4-FFF2-40B4-BE49-F238E27FC236}">
                <a16:creationId xmlns:a16="http://schemas.microsoft.com/office/drawing/2014/main" id="{9EC7405D-D510-4BCD-8186-906EFAF90DE9}"/>
              </a:ext>
            </a:extLst>
          </p:cNvPr>
          <p:cNvSpPr>
            <a:spLocks noGrp="1"/>
          </p:cNvSpPr>
          <p:nvPr>
            <p:ph type="sldNum" sz="quarter" idx="12"/>
          </p:nvPr>
        </p:nvSpPr>
        <p:spPr/>
        <p:txBody>
          <a:bodyPr/>
          <a:lstStyle/>
          <a:p>
            <a:fld id="{62ECC994-558A-4095-AE20-947319E1D8B1}" type="slidenum">
              <a:rPr lang="en-AU" smtClean="0"/>
              <a:t>99</a:t>
            </a:fld>
            <a:endParaRPr lang="en-AU"/>
          </a:p>
        </p:txBody>
      </p:sp>
    </p:spTree>
    <p:extLst>
      <p:ext uri="{BB962C8B-B14F-4D97-AF65-F5344CB8AC3E}">
        <p14:creationId xmlns:p14="http://schemas.microsoft.com/office/powerpoint/2010/main" val="346861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A0FEAC5DD5444AB26C3EDA2009E55D" ma:contentTypeVersion="12" ma:contentTypeDescription="Create a new document." ma:contentTypeScope="" ma:versionID="35fe13c1215cb5bf467505c13282e919">
  <xsd:schema xmlns:xsd="http://www.w3.org/2001/XMLSchema" xmlns:xs="http://www.w3.org/2001/XMLSchema" xmlns:p="http://schemas.microsoft.com/office/2006/metadata/properties" xmlns:ns2="fece2a3d-6a64-4b71-903d-9d99ef0260ae" xmlns:ns3="e1234e6c-e0d8-4c1b-ad6b-fad0d95febf9" targetNamespace="http://schemas.microsoft.com/office/2006/metadata/properties" ma:root="true" ma:fieldsID="f470ae10ae682d1accfb031c905cb073" ns2:_="" ns3:_="">
    <xsd:import namespace="fece2a3d-6a64-4b71-903d-9d99ef0260ae"/>
    <xsd:import namespace="e1234e6c-e0d8-4c1b-ad6b-fad0d95feb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ce2a3d-6a64-4b71-903d-9d99ef0260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234e6c-e0d8-4c1b-ad6b-fad0d95feb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2F9A6C-1AC7-4CB5-9F2E-21F52D6FDE21}"/>
</file>

<file path=customXml/itemProps2.xml><?xml version="1.0" encoding="utf-8"?>
<ds:datastoreItem xmlns:ds="http://schemas.openxmlformats.org/officeDocument/2006/customXml" ds:itemID="{BC2D2B24-5B90-48B8-8501-A3CC54FC60F8}"/>
</file>

<file path=customXml/itemProps3.xml><?xml version="1.0" encoding="utf-8"?>
<ds:datastoreItem xmlns:ds="http://schemas.openxmlformats.org/officeDocument/2006/customXml" ds:itemID="{BD840958-E840-4BDF-8E3B-13D42ED452DA}"/>
</file>

<file path=docProps/app.xml><?xml version="1.0" encoding="utf-8"?>
<Properties xmlns="http://schemas.openxmlformats.org/officeDocument/2006/extended-properties" xmlns:vt="http://schemas.openxmlformats.org/officeDocument/2006/docPropsVTypes">
  <TotalTime>3</TotalTime>
  <Words>16584</Words>
  <Application>Microsoft Office PowerPoint</Application>
  <PresentationFormat>Widescreen</PresentationFormat>
  <Paragraphs>1586</Paragraphs>
  <Slides>131</Slides>
  <Notes>55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131</vt:i4>
      </vt:variant>
    </vt:vector>
  </HeadingPairs>
  <TitlesOfParts>
    <vt:vector size="144" baseType="lpstr">
      <vt:lpstr>Arial</vt:lpstr>
      <vt:lpstr>Baskerville Old Face</vt:lpstr>
      <vt:lpstr>Calibri</vt:lpstr>
      <vt:lpstr>Calibri body</vt:lpstr>
      <vt:lpstr>Calibri Light</vt:lpstr>
      <vt:lpstr>Courier New</vt:lpstr>
      <vt:lpstr>Symbol</vt:lpstr>
      <vt:lpstr>Times New Roman</vt:lpstr>
      <vt:lpstr>Trebuchet MS</vt:lpstr>
      <vt:lpstr>Wingdings</vt:lpstr>
      <vt:lpstr>Wingdings 3</vt:lpstr>
      <vt:lpstr>Zurich LtCn BT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Connaître les principes psychologiques de base</vt:lpstr>
      <vt:lpstr>Connaître les règles psychologiques de base </vt:lpstr>
      <vt:lpstr> Connaître les principes psychologiques de base</vt:lpstr>
      <vt:lpstr> Connaître les principes psychologiques de base</vt:lpstr>
      <vt:lpstr> Connaître les principes psychologiques de base</vt:lpstr>
      <vt:lpstr> Connaître les principes psychologiques de base</vt:lpstr>
      <vt:lpstr> Connaître les principes psychologiques de base</vt:lpstr>
      <vt:lpstr> Connaître les principes psychologiques de base</vt:lpstr>
      <vt:lpstr>PowerPoint Presentation</vt:lpstr>
      <vt:lpstr>Planifier et évaluer</vt:lpstr>
      <vt:lpstr>Planifier et évaluer </vt:lpstr>
      <vt:lpstr>Planifier et évaluer</vt:lpstr>
      <vt:lpstr>Planifier et évaluer</vt:lpstr>
      <vt:lpstr>Planifier et évaluer</vt:lpstr>
      <vt:lpstr>Planifier et évaluer</vt:lpstr>
      <vt:lpstr>Planifier et évaluer</vt:lpstr>
      <vt:lpstr>Planifier et évaluer</vt:lpstr>
      <vt:lpstr>Planifier et évaluer</vt:lpstr>
      <vt:lpstr>Planifier et évaluer</vt:lpstr>
      <vt:lpstr>Planifier et évaluer</vt:lpstr>
      <vt:lpstr>Planifier et évaluer</vt:lpstr>
      <vt:lpstr>Planifier et évaluer</vt:lpstr>
      <vt:lpstr>Planifier et évaluer</vt:lpstr>
      <vt:lpstr>Planifier et évaluer</vt:lpstr>
      <vt:lpstr>Planifier et évaluer</vt:lpstr>
      <vt:lpstr>Planifier et évaluer</vt:lpstr>
      <vt:lpstr>Planifier et évaluer</vt:lpstr>
      <vt:lpstr>Planifier et évaluer</vt:lpstr>
      <vt:lpstr>  Formation d’entraîneur - Niveau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Organisation et structure de l’équipe</vt:lpstr>
      <vt:lpstr>Organisation et structure de l’équipe</vt:lpstr>
      <vt:lpstr>Organisation et structure de l’équipe</vt:lpstr>
      <vt:lpstr>PowerPoint Presentation</vt:lpstr>
      <vt:lpstr>Organisation et structure de l’équipe</vt:lpstr>
      <vt:lpstr>Organisation et structure de l’équipe</vt:lpstr>
      <vt:lpstr>PowerPoint Presentation</vt:lpstr>
      <vt:lpstr>PowerPoint Presentation</vt:lpstr>
      <vt:lpstr>PowerPoint Presentation</vt:lpstr>
      <vt:lpstr>Organisation et structure de l’équipe</vt:lpstr>
      <vt:lpstr>Organisation et structure de l’équipe</vt:lpstr>
      <vt:lpstr>Organisation et structure de l’équipe</vt:lpstr>
      <vt:lpstr>Organisation et structure de l’équipe</vt:lpstr>
      <vt:lpstr>Organisation et structure de l’équipe</vt:lpstr>
      <vt:lpstr>PowerPoint Presentation</vt:lpstr>
      <vt:lpstr>Organisation et structure de l’équipe</vt:lpstr>
      <vt:lpstr>Organisation et structure de l’équipe</vt:lpstr>
      <vt:lpstr>PowerPoint Presentation</vt:lpstr>
      <vt:lpstr>Composantes de la condition physique au rugby à XIII </vt:lpstr>
      <vt:lpstr>Composantes de la condition physique au rugby à XIII </vt:lpstr>
      <vt:lpstr> Composantes de la condition physique au rugby à XIII </vt:lpstr>
      <vt:lpstr>Composantes de la condition physique au rugby à XIII</vt:lpstr>
      <vt:lpstr> Composantes de la condition physique au rugby à XIII   </vt:lpstr>
      <vt:lpstr>  Composantes de la condition physique au rugby à XIII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Butler</dc:creator>
  <cp:lastModifiedBy>David Butler</cp:lastModifiedBy>
  <cp:revision>1</cp:revision>
  <dcterms:created xsi:type="dcterms:W3CDTF">2021-04-12T13:20:56Z</dcterms:created>
  <dcterms:modified xsi:type="dcterms:W3CDTF">2021-04-12T13:24:20Z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0x010100DBA0FEAC5DD5444AB26C3EDA2009E55D</vt:lpwstr>
  </property>
</Properties>
</file>